
<file path=[Content_Types].xml><?xml version="1.0" encoding="utf-8"?>
<Types xmlns="http://schemas.openxmlformats.org/package/2006/content-types">
  <Default Extension="png" ContentType="image/png"/>
  <Default Extension="mpeg" ContentType="video/mpe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59" r:id="rId2"/>
    <p:sldId id="358" r:id="rId3"/>
    <p:sldId id="361" r:id="rId4"/>
    <p:sldId id="535" r:id="rId5"/>
    <p:sldId id="490" r:id="rId6"/>
    <p:sldId id="499" r:id="rId7"/>
    <p:sldId id="533" r:id="rId8"/>
    <p:sldId id="530" r:id="rId9"/>
    <p:sldId id="511" r:id="rId10"/>
    <p:sldId id="512" r:id="rId11"/>
    <p:sldId id="514" r:id="rId12"/>
    <p:sldId id="531" r:id="rId13"/>
    <p:sldId id="515" r:id="rId14"/>
    <p:sldId id="516" r:id="rId15"/>
    <p:sldId id="517" r:id="rId16"/>
    <p:sldId id="518" r:id="rId17"/>
    <p:sldId id="519" r:id="rId18"/>
    <p:sldId id="520" r:id="rId19"/>
    <p:sldId id="522" r:id="rId20"/>
    <p:sldId id="523" r:id="rId21"/>
    <p:sldId id="524" r:id="rId22"/>
    <p:sldId id="532" r:id="rId23"/>
    <p:sldId id="510" r:id="rId24"/>
    <p:sldId id="506" r:id="rId25"/>
    <p:sldId id="493" r:id="rId26"/>
    <p:sldId id="534" r:id="rId27"/>
  </p:sldIdLst>
  <p:sldSz cx="9144000" cy="6858000" type="screen4x3"/>
  <p:notesSz cx="9236075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0000"/>
    <a:srgbClr val="860000"/>
    <a:srgbClr val="B00000"/>
    <a:srgbClr val="A40000"/>
    <a:srgbClr val="3A0000"/>
    <a:srgbClr val="F5EEE7"/>
    <a:srgbClr val="FDF5DF"/>
    <a:srgbClr val="FCF3D8"/>
    <a:srgbClr val="00FF00"/>
    <a:srgbClr val="00A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37" autoAdjust="0"/>
    <p:restoredTop sz="90524" autoAdjust="0"/>
  </p:normalViewPr>
  <p:slideViewPr>
    <p:cSldViewPr>
      <p:cViewPr varScale="1">
        <p:scale>
          <a:sx n="67" d="100"/>
          <a:sy n="67" d="100"/>
        </p:scale>
        <p:origin x="-744" y="-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4469"/>
    </p:cViewPr>
  </p:sorterViewPr>
  <p:notesViewPr>
    <p:cSldViewPr>
      <p:cViewPr varScale="1">
        <p:scale>
          <a:sx n="81" d="100"/>
          <a:sy n="81" d="100"/>
        </p:scale>
        <p:origin x="-2148" y="-84"/>
      </p:cViewPr>
      <p:guideLst>
        <p:guide orient="horz" pos="2208"/>
        <p:guide pos="29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02299" cy="350520"/>
          </a:xfrm>
          <a:prstGeom prst="rect">
            <a:avLst/>
          </a:prstGeom>
        </p:spPr>
        <p:txBody>
          <a:bodyPr vert="horz" lIns="91911" tIns="45957" rIns="91911" bIns="459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42" y="0"/>
            <a:ext cx="4002299" cy="350520"/>
          </a:xfrm>
          <a:prstGeom prst="rect">
            <a:avLst/>
          </a:prstGeom>
        </p:spPr>
        <p:txBody>
          <a:bodyPr vert="horz" lIns="91911" tIns="45957" rIns="91911" bIns="45957" rtlCol="0"/>
          <a:lstStyle>
            <a:lvl1pPr algn="r">
              <a:defRPr sz="1200"/>
            </a:lvl1pPr>
          </a:lstStyle>
          <a:p>
            <a:fld id="{30F96873-1529-4F7F-A524-0E48602D12BF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664"/>
            <a:ext cx="4002299" cy="350520"/>
          </a:xfrm>
          <a:prstGeom prst="rect">
            <a:avLst/>
          </a:prstGeom>
        </p:spPr>
        <p:txBody>
          <a:bodyPr vert="horz" lIns="91911" tIns="45957" rIns="91911" bIns="459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42" y="6658664"/>
            <a:ext cx="4002299" cy="350520"/>
          </a:xfrm>
          <a:prstGeom prst="rect">
            <a:avLst/>
          </a:prstGeom>
        </p:spPr>
        <p:txBody>
          <a:bodyPr vert="horz" lIns="91911" tIns="45957" rIns="91911" bIns="45957" rtlCol="0" anchor="b"/>
          <a:lstStyle>
            <a:lvl1pPr algn="r">
              <a:defRPr sz="1200"/>
            </a:lvl1pPr>
          </a:lstStyle>
          <a:p>
            <a:fld id="{637A1C2D-FF20-4856-A0A1-81662AC4DA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52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02299" cy="350520"/>
          </a:xfrm>
          <a:prstGeom prst="rect">
            <a:avLst/>
          </a:prstGeom>
        </p:spPr>
        <p:txBody>
          <a:bodyPr vert="horz" lIns="91911" tIns="45957" rIns="91911" bIns="459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42" y="0"/>
            <a:ext cx="4002299" cy="350520"/>
          </a:xfrm>
          <a:prstGeom prst="rect">
            <a:avLst/>
          </a:prstGeom>
        </p:spPr>
        <p:txBody>
          <a:bodyPr vert="horz" lIns="91911" tIns="45957" rIns="91911" bIns="45957" rtlCol="0"/>
          <a:lstStyle>
            <a:lvl1pPr algn="r">
              <a:defRPr sz="1200"/>
            </a:lvl1pPr>
          </a:lstStyle>
          <a:p>
            <a:fld id="{B11F935D-C8AD-4A3B-A209-46D0D90F2489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3850" y="527050"/>
            <a:ext cx="3508375" cy="2630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11" tIns="45957" rIns="91911" bIns="4595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29938"/>
            <a:ext cx="7388860" cy="3154680"/>
          </a:xfrm>
          <a:prstGeom prst="rect">
            <a:avLst/>
          </a:prstGeom>
        </p:spPr>
        <p:txBody>
          <a:bodyPr vert="horz" lIns="91911" tIns="45957" rIns="91911" bIns="4595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664"/>
            <a:ext cx="4002299" cy="350520"/>
          </a:xfrm>
          <a:prstGeom prst="rect">
            <a:avLst/>
          </a:prstGeom>
        </p:spPr>
        <p:txBody>
          <a:bodyPr vert="horz" lIns="91911" tIns="45957" rIns="91911" bIns="459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42" y="6658664"/>
            <a:ext cx="4002299" cy="350520"/>
          </a:xfrm>
          <a:prstGeom prst="rect">
            <a:avLst/>
          </a:prstGeom>
        </p:spPr>
        <p:txBody>
          <a:bodyPr vert="horz" lIns="91911" tIns="45957" rIns="91911" bIns="45957" rtlCol="0" anchor="b"/>
          <a:lstStyle>
            <a:lvl1pPr algn="r">
              <a:defRPr sz="1200"/>
            </a:lvl1pPr>
          </a:lstStyle>
          <a:p>
            <a:fld id="{0324BF73-1F4E-4EB9-A8BB-74871D2222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79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E8145F-7D3E-44A6-9217-FDB25033891B}" type="slidenum">
              <a:rPr lang="en-US"/>
              <a:pPr/>
              <a:t>3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858" tIns="45429" rIns="90858" bIns="45429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7224"/>
            <a:fld id="{247A4E00-F151-41FC-88F5-6CB273D2D88F}" type="slidenum">
              <a:rPr lang="en-US" smtClean="0"/>
              <a:pPr defTabSz="927224"/>
              <a:t>4</a:t>
            </a:fld>
            <a:endParaRPr lang="en-US" dirty="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14F29-2F21-4798-90B3-1248E75130E2}" type="slidenum">
              <a:rPr lang="en-US"/>
              <a:pPr/>
              <a:t>5</a:t>
            </a:fld>
            <a:endParaRPr lang="en-US"/>
          </a:p>
        </p:txBody>
      </p:sp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D55CE8-91E4-4AC4-A37C-41C28C1E991F}" type="slidenum">
              <a:rPr lang="en-US"/>
              <a:pPr/>
              <a:t>6</a:t>
            </a:fld>
            <a:endParaRPr lang="en-US"/>
          </a:p>
        </p:txBody>
      </p:sp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771AE1-1921-476A-A16F-C444F3D7E9E5}" type="slidenum">
              <a:rPr lang="en-US"/>
              <a:pPr/>
              <a:t>7</a:t>
            </a:fld>
            <a:endParaRPr lang="en-US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32008" y="3329944"/>
            <a:ext cx="6773650" cy="3156273"/>
          </a:xfrm>
          <a:noFill/>
          <a:ln w="9525"/>
        </p:spPr>
        <p:txBody>
          <a:bodyPr lIns="92648" tIns="45511" rIns="92648" bIns="45511"/>
          <a:lstStyle/>
          <a:p>
            <a:endParaRPr lang="en-US" sz="1300" dirty="0"/>
          </a:p>
        </p:txBody>
      </p:sp>
      <p:sp>
        <p:nvSpPr>
          <p:cNvPr id="5734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ADB9DB-7ABF-49E8-9707-46AD05B11E7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134E4C-F5C6-454C-9036-00D82386183F}" type="slidenum">
              <a:rPr lang="en-US"/>
              <a:pPr/>
              <a:t>9</a:t>
            </a:fld>
            <a:endParaRPr lang="en-US"/>
          </a:p>
        </p:txBody>
      </p:sp>
      <p:sp>
        <p:nvSpPr>
          <p:cNvPr id="41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394309-7B79-46B8-87FF-DECE478CC575}" type="slidenum">
              <a:rPr lang="en-US"/>
              <a:pPr/>
              <a:t>10</a:t>
            </a:fld>
            <a:endParaRPr lang="en-US"/>
          </a:p>
        </p:txBody>
      </p:sp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1B2164-1F37-49C8-81F4-2BB362381E80}" type="slidenum">
              <a:rPr lang="en-US"/>
              <a:pPr/>
              <a:t>11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91A5A8-865C-41A1-9D5A-81F1CAFF5420}" type="slidenum">
              <a:rPr lang="en-US"/>
              <a:pPr/>
              <a:t>13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91182" tIns="45592" rIns="91182" bIns="4559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2B7878-AA6A-4091-98A8-6FE56DDD3D2E}" type="slidenum">
              <a:rPr lang="en-US"/>
              <a:pPr/>
              <a:t>15</a:t>
            </a:fld>
            <a:endParaRPr lang="en-US"/>
          </a:p>
        </p:txBody>
      </p:sp>
      <p:sp>
        <p:nvSpPr>
          <p:cNvPr id="468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194" tIns="45597" rIns="91194" bIns="45597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E1500E-F055-4EC2-A16A-0914AB5086CD}" type="slidenum">
              <a:rPr lang="en-US"/>
              <a:pPr/>
              <a:t>16</a:t>
            </a:fld>
            <a:endParaRPr lang="en-US"/>
          </a:p>
        </p:txBody>
      </p:sp>
      <p:sp>
        <p:nvSpPr>
          <p:cNvPr id="466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C71018-CA90-49FD-B8A5-A53F08BDB45F}" type="slidenum">
              <a:rPr lang="en-US"/>
              <a:pPr/>
              <a:t>17</a:t>
            </a:fld>
            <a:endParaRPr lang="en-US"/>
          </a:p>
        </p:txBody>
      </p:sp>
      <p:sp>
        <p:nvSpPr>
          <p:cNvPr id="47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EFA57-C476-4938-9E96-0F948D45116E}" type="slidenum">
              <a:rPr lang="en-US"/>
              <a:pPr/>
              <a:t>18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F20396-3F5A-4E9E-B078-4A45C053F399}" type="slidenum">
              <a:rPr lang="en-US"/>
              <a:pPr/>
              <a:t>19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EFA57-C476-4938-9E96-0F948D45116E}" type="slidenum">
              <a:rPr lang="en-US"/>
              <a:pPr/>
              <a:t>20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2EA0C0-A5D6-492B-BC4A-840D42097371}" type="slidenum">
              <a:rPr lang="en-US"/>
              <a:pPr/>
              <a:t>21</a:t>
            </a:fld>
            <a:endParaRPr lang="en-US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lharmon\Desktop\pptSlide-03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722" y="-1"/>
            <a:ext cx="9144001" cy="6858001"/>
          </a:xfrm>
          <a:prstGeom prst="rect">
            <a:avLst/>
          </a:prstGeom>
          <a:noFill/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077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71600"/>
            <a:ext cx="8229600" cy="3886200"/>
          </a:xfrm>
        </p:spPr>
        <p:txBody>
          <a:bodyPr/>
          <a:lstStyle>
            <a:lvl1pPr marL="228600" indent="-228600">
              <a:buClr>
                <a:srgbClr val="600000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-228600">
              <a:buClr>
                <a:srgbClr val="8E0000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800" indent="-228600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14400" indent="-228600">
              <a:tabLst>
                <a:tab pos="8572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143000" indent="-228600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chemeClr val="accent6">
                  <a:lumMod val="60000"/>
                  <a:lumOff val="40000"/>
                </a:schemeClr>
              </a:buClr>
              <a:buSzPct val="64000"/>
              <a:buFont typeface="Courier New" pitchFamily="49" charset="0"/>
              <a:buChar char="o"/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3B453-1F8B-43B2-9DC4-6DAA5D5DE6CB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76800" y="6629400"/>
            <a:ext cx="4267200" cy="228600"/>
          </a:xfrm>
          <a:prstGeom prst="rect">
            <a:avLst/>
          </a:prstGeom>
        </p:spPr>
        <p:txBody>
          <a:bodyPr/>
          <a:lstStyle/>
          <a:p>
            <a:fld id="{26B58C92-CEA8-438A-9F7E-03AF01A5A9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3B453-1F8B-43B2-9DC4-6DAA5D5DE6CB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76800" y="6629400"/>
            <a:ext cx="4267200" cy="228600"/>
          </a:xfrm>
          <a:prstGeom prst="rect">
            <a:avLst/>
          </a:prstGeom>
        </p:spPr>
        <p:txBody>
          <a:bodyPr/>
          <a:lstStyle/>
          <a:p>
            <a:fld id="{26B58C92-CEA8-438A-9F7E-03AF01A5A9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80000"/>
              </a:lnSpc>
              <a:defRPr lang="en-US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85800"/>
          </a:xfrm>
        </p:spPr>
        <p:txBody>
          <a:bodyPr/>
          <a:lstStyle>
            <a:lvl1pPr>
              <a:defRPr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7D19B5E-7261-4BFE-B77A-E2481330BF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8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lharmon\Desktop\pptSlide-03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53000" y="6642556"/>
            <a:ext cx="4191000" cy="215444"/>
          </a:xfrm>
          <a:prstGeom prst="rect">
            <a:avLst/>
          </a:prstGeom>
          <a:noFill/>
          <a:effectLst>
            <a:outerShdw blurRad="25400" dist="12700" dir="2700000" algn="tl" rotWithShape="0">
              <a:schemeClr val="bg2">
                <a:lumMod val="10000"/>
                <a:alpha val="30000"/>
              </a:scheme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2"/>
                </a:solidFill>
              </a:rPr>
              <a:t>Khorana</a:t>
            </a:r>
            <a:r>
              <a:rPr lang="en-US" sz="1400" baseline="0" dirty="0" smtClean="0">
                <a:solidFill>
                  <a:schemeClr val="bg2"/>
                </a:solidFill>
              </a:rPr>
              <a:t> Program</a:t>
            </a:r>
            <a:r>
              <a:rPr lang="en-US" sz="1400" dirty="0" smtClean="0">
                <a:solidFill>
                  <a:schemeClr val="bg2"/>
                </a:solidFill>
              </a:rPr>
              <a:t>: </a:t>
            </a:r>
            <a:r>
              <a:rPr lang="en-US" sz="1400" i="1" dirty="0" smtClean="0">
                <a:solidFill>
                  <a:schemeClr val="bg2"/>
                </a:solidFill>
              </a:rPr>
              <a:t>Planning in a High Velocity World</a:t>
            </a:r>
            <a:r>
              <a:rPr lang="en-US" sz="1400" dirty="0" smtClean="0">
                <a:solidFill>
                  <a:schemeClr val="bg2"/>
                </a:solidFill>
              </a:rPr>
              <a:t>     </a:t>
            </a:r>
            <a:fld id="{3AA9BA2D-5247-4EB1-AD05-56FAE6591B2C}" type="slidenum">
              <a:rPr lang="en-US" sz="1400" smtClean="0">
                <a:solidFill>
                  <a:schemeClr val="bg2"/>
                </a:solidFill>
              </a:rPr>
              <a:pPr algn="r"/>
              <a:t>‹#›</a:t>
            </a:fld>
            <a:endParaRPr lang="en-US" sz="1400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1645FF"/>
              </a:clrFrom>
              <a:clrTo>
                <a:srgbClr val="1645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2930"/>
            <a:ext cx="1371600" cy="47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63" r:id="rId5"/>
    <p:sldLayoutId id="2147483669" r:id="rId6"/>
  </p:sldLayoutIdLst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rgbClr val="86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85000"/>
        </a:lnSpc>
        <a:spcBef>
          <a:spcPts val="1800"/>
        </a:spcBef>
        <a:buClr>
          <a:srgbClr val="5C0000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85000"/>
        </a:lnSpc>
        <a:spcBef>
          <a:spcPts val="600"/>
        </a:spcBef>
        <a:buClr>
          <a:srgbClr val="8E0000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85000"/>
        </a:lnSpc>
        <a:spcBef>
          <a:spcPct val="20000"/>
        </a:spcBef>
        <a:buClr>
          <a:srgbClr val="BC0000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85000"/>
        </a:lnSpc>
        <a:spcBef>
          <a:spcPct val="20000"/>
        </a:spcBef>
        <a:buClr>
          <a:srgbClr val="5C0000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85000"/>
        </a:lnSpc>
        <a:spcBef>
          <a:spcPct val="20000"/>
        </a:spcBef>
        <a:buClr>
          <a:srgbClr val="5C0000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eg"/><Relationship Id="rId1" Type="http://schemas.microsoft.com/office/2007/relationships/media" Target="../media/media1.mpe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morse.org/missionge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file:///C:\GRAPHICS\TRANSPOR\sunk.jpg" TargetMode="External"/><Relationship Id="rId5" Type="http://schemas.openxmlformats.org/officeDocument/2006/relationships/image" Target="../media/image11.jpeg"/><Relationship Id="rId4" Type="http://schemas.openxmlformats.org/officeDocument/2006/relationships/image" Target="file:///C:\GRAPHICS\TRANSPOR\ship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palisade.com/trials.asp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676400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dirty="0" smtClean="0"/>
              <a:t>Strategic Management in a High Velocity World: Scenario planning</a:t>
            </a:r>
            <a:r>
              <a:rPr lang="en-US" sz="2400" b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400" b="0" dirty="0" smtClean="0">
                <a:solidFill>
                  <a:schemeClr val="tx1"/>
                </a:solidFill>
                <a:effectLst/>
              </a:rPr>
            </a:br>
            <a:r>
              <a:rPr lang="en-US" sz="2800" b="0" dirty="0" smtClean="0">
                <a:solidFill>
                  <a:schemeClr val="tx1"/>
                </a:solidFill>
                <a:effectLst/>
              </a:rPr>
              <a:t>Russ Coff</a:t>
            </a:r>
            <a:br>
              <a:rPr lang="en-US" sz="2800" b="0" dirty="0" smtClean="0">
                <a:solidFill>
                  <a:schemeClr val="tx1"/>
                </a:solidFill>
                <a:effectLst/>
              </a:rPr>
            </a:br>
            <a:r>
              <a:rPr lang="en-US" sz="2000" b="0" dirty="0">
                <a:solidFill>
                  <a:prstClr val="black"/>
                </a:solidFill>
                <a:effectLst/>
              </a:rPr>
              <a:t>Wisconsin School of Business, </a:t>
            </a:r>
            <a:r>
              <a:rPr lang="en-US" sz="2000" b="0" dirty="0" smtClean="0">
                <a:solidFill>
                  <a:prstClr val="black"/>
                </a:solidFill>
                <a:effectLst/>
              </a:rPr>
              <a:t>July 18, 2012</a:t>
            </a:r>
            <a:endParaRPr lang="en-US" sz="2000" b="0" dirty="0">
              <a:solidFill>
                <a:prstClr val="black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68" y="3581400"/>
            <a:ext cx="6953664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Agenda</a:t>
            </a:r>
            <a:endParaRPr lang="en-US" sz="4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7238" y="1219200"/>
            <a:ext cx="7629525" cy="4648200"/>
          </a:xfrm>
        </p:spPr>
        <p:txBody>
          <a:bodyPr>
            <a:noAutofit/>
          </a:bodyPr>
          <a:lstStyle/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680000"/>
                </a:solidFill>
              </a:rPr>
              <a:t>Why planning often fails</a:t>
            </a:r>
            <a:r>
              <a:rPr lang="en-US" dirty="0" smtClean="0">
                <a:solidFill>
                  <a:srgbClr val="680000"/>
                </a:solidFill>
              </a:rPr>
              <a:t> in a rapidly changing business environment.</a:t>
            </a:r>
            <a:endParaRPr lang="en-US" dirty="0">
              <a:solidFill>
                <a:srgbClr val="680000"/>
              </a:solidFill>
            </a:endParaRP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rgbClr val="680000"/>
                </a:solidFill>
              </a:rPr>
              <a:t>Scenario planning</a:t>
            </a:r>
            <a:r>
              <a:rPr lang="en-US" dirty="0">
                <a:solidFill>
                  <a:srgbClr val="680000"/>
                </a:solidFill>
              </a:rPr>
              <a:t> as a tool to identify sources of uncertainty and anticipate outcomes.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Exercise: Razing the Ivory Tower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The challenge of using scenario planning effectively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Decision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trees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and financial projections of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different scenarios.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Next steps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for your ideas.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82562"/>
            <a:ext cx="6934200" cy="503238"/>
          </a:xfrm>
        </p:spPr>
        <p:txBody>
          <a:bodyPr>
            <a:noAutofit/>
          </a:bodyPr>
          <a:lstStyle/>
          <a:p>
            <a:r>
              <a:rPr lang="en-US" sz="4400" dirty="0"/>
              <a:t>My Background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1219200"/>
          </a:xfrm>
          <a:effectLst/>
        </p:spPr>
        <p:txBody>
          <a:bodyPr/>
          <a:lstStyle/>
          <a:p>
            <a:pPr>
              <a:spcBef>
                <a:spcPct val="0"/>
              </a:spcBef>
              <a:buClr>
                <a:srgbClr val="6C0000"/>
              </a:buClr>
              <a:buNone/>
            </a:pPr>
            <a:r>
              <a:rPr lang="en-US" sz="2800" b="1" dirty="0">
                <a:solidFill>
                  <a:schemeClr val="tx1"/>
                </a:solidFill>
              </a:rPr>
              <a:t>Consulting:</a:t>
            </a:r>
          </a:p>
          <a:p>
            <a:pPr marL="514350" lvl="1">
              <a:spcBef>
                <a:spcPct val="0"/>
              </a:spcBef>
              <a:buClr>
                <a:srgbClr val="6C0000"/>
              </a:buClr>
            </a:pPr>
            <a:r>
              <a:rPr lang="en-US" sz="2600" dirty="0">
                <a:solidFill>
                  <a:schemeClr val="tx1"/>
                </a:solidFill>
              </a:rPr>
              <a:t>Strategy, Organization &amp; Management</a:t>
            </a:r>
          </a:p>
          <a:p>
            <a:pPr marL="514350" lvl="1">
              <a:spcBef>
                <a:spcPct val="0"/>
              </a:spcBef>
              <a:buClr>
                <a:srgbClr val="6C0000"/>
              </a:buClr>
            </a:pPr>
            <a:r>
              <a:rPr lang="en-US" sz="2600" dirty="0">
                <a:solidFill>
                  <a:schemeClr val="tx1"/>
                </a:solidFill>
              </a:rPr>
              <a:t>M&amp;A: Valuation of human assets for tax purposes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457200" y="27432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/>
          <a:lstStyle/>
          <a:p>
            <a:pPr algn="l">
              <a:lnSpc>
                <a:spcPct val="80000"/>
              </a:lnSpc>
              <a:spcBef>
                <a:spcPct val="0"/>
              </a:spcBef>
              <a:buClr>
                <a:srgbClr val="6C0000"/>
              </a:buClr>
              <a:buSzPct val="100000"/>
            </a:pPr>
            <a:r>
              <a:rPr lang="en-US" sz="2800" b="1" dirty="0"/>
              <a:t>Teaching:</a:t>
            </a:r>
          </a:p>
          <a:p>
            <a:pPr marL="573088" lvl="1" indent="-285750">
              <a:lnSpc>
                <a:spcPct val="80000"/>
              </a:lnSpc>
              <a:spcBef>
                <a:spcPct val="0"/>
              </a:spcBef>
              <a:buClr>
                <a:srgbClr val="6C0000"/>
              </a:buClr>
              <a:buSzPct val="100000"/>
              <a:buFont typeface="Wingdings" pitchFamily="2" charset="2"/>
              <a:buChar char="§"/>
            </a:pPr>
            <a:r>
              <a:rPr lang="en-US" sz="2600" dirty="0"/>
              <a:t>Strategy (</a:t>
            </a:r>
            <a:r>
              <a:rPr lang="en-US" sz="2600" dirty="0" smtClean="0"/>
              <a:t>18 </a:t>
            </a:r>
            <a:r>
              <a:rPr lang="en-US" sz="2600" dirty="0"/>
              <a:t>yrs </a:t>
            </a:r>
            <a:r>
              <a:rPr lang="en-US" sz="2600" dirty="0" smtClean="0"/>
              <a:t>BBA </a:t>
            </a:r>
            <a:r>
              <a:rPr lang="en-US" sz="2600" dirty="0"/>
              <a:t>through Executives)</a:t>
            </a:r>
          </a:p>
          <a:p>
            <a:pPr marL="573088" lvl="1" indent="-285750">
              <a:lnSpc>
                <a:spcPct val="80000"/>
              </a:lnSpc>
              <a:spcBef>
                <a:spcPct val="0"/>
              </a:spcBef>
              <a:buClr>
                <a:srgbClr val="6C0000"/>
              </a:buClr>
              <a:buSzPct val="100000"/>
              <a:buFont typeface="Wingdings" pitchFamily="2" charset="2"/>
              <a:buChar char="§"/>
            </a:pPr>
            <a:r>
              <a:rPr lang="en-US" sz="2600" dirty="0"/>
              <a:t>Executive Education programs (M&amp;A, Strategy)</a:t>
            </a:r>
          </a:p>
        </p:txBody>
      </p:sp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457200" y="41148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/>
          <a:lstStyle/>
          <a:p>
            <a:pPr algn="l">
              <a:lnSpc>
                <a:spcPct val="80000"/>
              </a:lnSpc>
              <a:spcBef>
                <a:spcPct val="0"/>
              </a:spcBef>
              <a:buClr>
                <a:srgbClr val="6C0000"/>
              </a:buClr>
              <a:buSzPct val="100000"/>
            </a:pPr>
            <a:r>
              <a:rPr lang="en-US" sz="2800" b="1" dirty="0"/>
              <a:t>Research:</a:t>
            </a:r>
          </a:p>
          <a:p>
            <a:pPr marL="571500" lvl="1" indent="-284163" algn="l">
              <a:lnSpc>
                <a:spcPct val="80000"/>
              </a:lnSpc>
              <a:spcBef>
                <a:spcPct val="0"/>
              </a:spcBef>
              <a:buClr>
                <a:srgbClr val="6C0000"/>
              </a:buClr>
              <a:buSzPct val="100000"/>
              <a:buFont typeface="Wingdings" pitchFamily="2" charset="2"/>
              <a:buChar char="§"/>
            </a:pPr>
            <a:r>
              <a:rPr lang="en-US" sz="2600" dirty="0"/>
              <a:t>Competitive advantage</a:t>
            </a:r>
          </a:p>
          <a:p>
            <a:pPr marL="571500" lvl="1" indent="-284163" algn="l">
              <a:lnSpc>
                <a:spcPct val="80000"/>
              </a:lnSpc>
              <a:spcBef>
                <a:spcPct val="0"/>
              </a:spcBef>
              <a:buClr>
                <a:srgbClr val="6C0000"/>
              </a:buClr>
              <a:buSzPct val="100000"/>
              <a:buFont typeface="Wingdings" pitchFamily="2" charset="2"/>
              <a:buChar char="§"/>
            </a:pPr>
            <a:r>
              <a:rPr lang="en-US" sz="2600" dirty="0"/>
              <a:t>How buyers cope in M&amp;A involving human assets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/>
      <p:bldP spid="98309" grpId="0"/>
      <p:bldP spid="983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</a:pPr>
            <a:r>
              <a:rPr lang="en-US" sz="4400" dirty="0" smtClean="0"/>
              <a:t>Was this Good Luck or a Good Plan?</a:t>
            </a:r>
            <a:endParaRPr lang="en-US" sz="4400" dirty="0" smtClean="0"/>
          </a:p>
        </p:txBody>
      </p:sp>
      <p:pic>
        <p:nvPicPr>
          <p:cNvPr id="3" name="Hunting-canal_plus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100" y="68580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Russ\AppData\Local\Microsoft\Windows\Temporary Internet Files\Content.IE5\J5GWK9TR\MC900434834[1]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0"/>
          <a:stretch/>
        </p:blipFill>
        <p:spPr bwMode="auto">
          <a:xfrm>
            <a:off x="8419605" y="5715000"/>
            <a:ext cx="72439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77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4400" b="1" dirty="0" smtClean="0"/>
              <a:t>Does Strategic Planning Add Value?</a:t>
            </a:r>
            <a:endParaRPr lang="en-US" sz="4400" b="1" dirty="0"/>
          </a:p>
        </p:txBody>
      </p:sp>
      <p:sp>
        <p:nvSpPr>
          <p:cNvPr id="264195" name="Text Box 3"/>
          <p:cNvSpPr txBox="1">
            <a:spLocks noChangeArrowheads="1"/>
          </p:cNvSpPr>
          <p:nvPr/>
        </p:nvSpPr>
        <p:spPr bwMode="auto">
          <a:xfrm rot="1555614">
            <a:off x="4881563" y="1973885"/>
            <a:ext cx="4338637" cy="1175386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 lIns="18288" tIns="18288" rIns="18288" bIns="18288">
            <a:spAutoFit/>
          </a:bodyPr>
          <a:lstStyle/>
          <a:p>
            <a:pPr algn="l">
              <a:lnSpc>
                <a:spcPct val="75000"/>
              </a:lnSpc>
              <a:spcBef>
                <a:spcPct val="5000"/>
              </a:spcBef>
            </a:pPr>
            <a:r>
              <a:rPr lang="en-US" sz="2400" b="1" dirty="0">
                <a:solidFill>
                  <a:srgbClr val="3A0000"/>
                </a:solidFill>
                <a:latin typeface="+mn-lt"/>
              </a:rPr>
              <a:t>The Vision Thing</a:t>
            </a:r>
            <a:r>
              <a:rPr lang="en-US" sz="2400" dirty="0">
                <a:solidFill>
                  <a:srgbClr val="3A0000"/>
                </a:solidFill>
                <a:latin typeface="+mn-lt"/>
              </a:rPr>
              <a:t>: </a:t>
            </a:r>
            <a:r>
              <a:rPr lang="en-US" sz="2400" i="1" dirty="0">
                <a:solidFill>
                  <a:srgbClr val="3A0000"/>
                </a:solidFill>
                <a:latin typeface="+mn-lt"/>
              </a:rPr>
              <a:t>Spotting a “visionary” company is easy. The tricky bit is becoming one…</a:t>
            </a:r>
          </a:p>
          <a:p>
            <a:pPr algn="r">
              <a:lnSpc>
                <a:spcPct val="75000"/>
              </a:lnSpc>
              <a:spcBef>
                <a:spcPct val="5000"/>
              </a:spcBef>
            </a:pPr>
            <a:r>
              <a:rPr lang="en-US" sz="2400" dirty="0">
                <a:solidFill>
                  <a:srgbClr val="3A0000"/>
                </a:solidFill>
                <a:latin typeface="+mn-lt"/>
              </a:rPr>
              <a:t>--The Economist</a:t>
            </a:r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 rot="-1805994">
            <a:off x="115114" y="1545952"/>
            <a:ext cx="4724400" cy="172938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 lIns="18288" tIns="18288" rIns="18288" bIns="18288">
            <a:spAutoFit/>
          </a:bodyPr>
          <a:lstStyle/>
          <a:p>
            <a:pPr algn="l">
              <a:lnSpc>
                <a:spcPct val="75000"/>
              </a:lnSpc>
              <a:spcBef>
                <a:spcPct val="5000"/>
              </a:spcBef>
            </a:pPr>
            <a:r>
              <a:rPr lang="en-US" sz="2400" b="1" dirty="0" err="1">
                <a:solidFill>
                  <a:srgbClr val="3A0000"/>
                </a:solidFill>
                <a:latin typeface="+mn-lt"/>
              </a:rPr>
              <a:t>Eenie</a:t>
            </a:r>
            <a:r>
              <a:rPr lang="en-US" sz="2400" b="1" dirty="0">
                <a:solidFill>
                  <a:srgbClr val="3A0000"/>
                </a:solidFill>
                <a:latin typeface="+mn-lt"/>
              </a:rPr>
              <a:t>, </a:t>
            </a:r>
            <a:r>
              <a:rPr lang="en-US" sz="2400" b="1" dirty="0" err="1">
                <a:solidFill>
                  <a:srgbClr val="3A0000"/>
                </a:solidFill>
                <a:latin typeface="+mn-lt"/>
              </a:rPr>
              <a:t>meenie</a:t>
            </a:r>
            <a:r>
              <a:rPr lang="en-US" sz="2400" b="1" dirty="0">
                <a:solidFill>
                  <a:srgbClr val="3A0000"/>
                </a:solidFill>
                <a:latin typeface="+mn-lt"/>
              </a:rPr>
              <a:t>, </a:t>
            </a:r>
            <a:r>
              <a:rPr lang="en-US" sz="2400" b="1" dirty="0" err="1">
                <a:solidFill>
                  <a:srgbClr val="3A0000"/>
                </a:solidFill>
                <a:latin typeface="+mn-lt"/>
              </a:rPr>
              <a:t>minie</a:t>
            </a:r>
            <a:r>
              <a:rPr lang="en-US" sz="2400" b="1" dirty="0">
                <a:solidFill>
                  <a:srgbClr val="3A0000"/>
                </a:solidFill>
                <a:latin typeface="+mn-lt"/>
              </a:rPr>
              <a:t>, mo... </a:t>
            </a:r>
            <a:r>
              <a:rPr lang="en-US" sz="2400" i="1" dirty="0">
                <a:solidFill>
                  <a:srgbClr val="3A0000"/>
                </a:solidFill>
                <a:latin typeface="+mn-lt"/>
              </a:rPr>
              <a:t>Top managers of big firms devote the bulk of their efforts to formulating strategy, though there is remarkably little agreement about what this is.</a:t>
            </a:r>
          </a:p>
          <a:p>
            <a:pPr algn="r">
              <a:lnSpc>
                <a:spcPct val="75000"/>
              </a:lnSpc>
              <a:spcBef>
                <a:spcPct val="5000"/>
              </a:spcBef>
            </a:pPr>
            <a:r>
              <a:rPr lang="en-US" sz="2400" dirty="0">
                <a:solidFill>
                  <a:srgbClr val="3A0000"/>
                </a:solidFill>
                <a:latin typeface="+mn-lt"/>
              </a:rPr>
              <a:t>--The Economist</a:t>
            </a:r>
          </a:p>
        </p:txBody>
      </p:sp>
      <p:sp>
        <p:nvSpPr>
          <p:cNvPr id="264197" name="Text Box 5"/>
          <p:cNvSpPr txBox="1">
            <a:spLocks noChangeArrowheads="1"/>
          </p:cNvSpPr>
          <p:nvPr/>
        </p:nvSpPr>
        <p:spPr bwMode="auto">
          <a:xfrm rot="321999">
            <a:off x="1359016" y="4383319"/>
            <a:ext cx="7353300" cy="172938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 lIns="18288" tIns="18288" rIns="18288" bIns="18288">
            <a:spAutoFit/>
          </a:bodyPr>
          <a:lstStyle/>
          <a:p>
            <a:pPr algn="l">
              <a:lnSpc>
                <a:spcPct val="75000"/>
              </a:lnSpc>
              <a:spcBef>
                <a:spcPct val="5000"/>
              </a:spcBef>
            </a:pPr>
            <a:r>
              <a:rPr lang="en-US" sz="2400" b="1" dirty="0">
                <a:solidFill>
                  <a:srgbClr val="3A0000"/>
                </a:solidFill>
                <a:latin typeface="+mn-lt"/>
              </a:rPr>
              <a:t>‘Visioning’ Missions Becomes Its Own Mission </a:t>
            </a:r>
            <a:r>
              <a:rPr lang="en-US" sz="2400" i="1" dirty="0">
                <a:solidFill>
                  <a:srgbClr val="3A0000"/>
                </a:solidFill>
                <a:latin typeface="+mn-lt"/>
              </a:rPr>
              <a:t>Stanford spent more than a year debating their mission. Now we know their goal is: “to be the leading academic school of management in the world in terms of its impact on management theory, thinking, practice and performance.”</a:t>
            </a:r>
            <a:endParaRPr lang="en-US" sz="2400" dirty="0">
              <a:solidFill>
                <a:srgbClr val="3A0000"/>
              </a:solidFill>
              <a:latin typeface="+mn-lt"/>
            </a:endParaRPr>
          </a:p>
          <a:p>
            <a:pPr algn="r">
              <a:lnSpc>
                <a:spcPct val="75000"/>
              </a:lnSpc>
              <a:spcBef>
                <a:spcPct val="5000"/>
              </a:spcBef>
            </a:pPr>
            <a:r>
              <a:rPr lang="en-US" sz="2400" dirty="0">
                <a:solidFill>
                  <a:srgbClr val="3A0000"/>
                </a:solidFill>
                <a:latin typeface="+mn-lt"/>
              </a:rPr>
              <a:t>--Wall Street Journal</a:t>
            </a:r>
          </a:p>
        </p:txBody>
      </p:sp>
      <p:sp>
        <p:nvSpPr>
          <p:cNvPr id="264199" name="Text Box 7" descr="Parchment"/>
          <p:cNvSpPr txBox="1">
            <a:spLocks noChangeArrowheads="1"/>
          </p:cNvSpPr>
          <p:nvPr/>
        </p:nvSpPr>
        <p:spPr bwMode="auto">
          <a:xfrm>
            <a:off x="2667000" y="3082927"/>
            <a:ext cx="3810000" cy="955673"/>
          </a:xfrm>
          <a:prstGeom prst="rect">
            <a:avLst/>
          </a:prstGeom>
          <a:solidFill>
            <a:srgbClr val="680000"/>
          </a:solidFill>
          <a:ln w="3175">
            <a:noFill/>
            <a:miter lim="800000"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8288" tIns="18288" rIns="18288" bIns="18288" anchor="ctr" anchorCtr="0">
            <a:no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en-US" sz="2800" b="1" i="1" dirty="0">
                <a:solidFill>
                  <a:schemeClr val="bg2"/>
                </a:solidFill>
                <a:latin typeface="Times New Roman" pitchFamily="18" charset="0"/>
              </a:rPr>
              <a:t>But it’s the #1 mgt tool &amp; least likely to be </a:t>
            </a:r>
            <a:r>
              <a:rPr lang="en-US" sz="2800" b="1" i="1" dirty="0" smtClean="0">
                <a:solidFill>
                  <a:schemeClr val="bg2"/>
                </a:solidFill>
                <a:latin typeface="Times New Roman" pitchFamily="18" charset="0"/>
              </a:rPr>
              <a:t>dropped</a:t>
            </a:r>
          </a:p>
          <a:p>
            <a:pPr algn="r">
              <a:lnSpc>
                <a:spcPct val="7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bg2"/>
                </a:solidFill>
                <a:latin typeface="Times New Roman" pitchFamily="18" charset="0"/>
              </a:rPr>
              <a:t>--California Management </a:t>
            </a:r>
            <a:r>
              <a:rPr lang="en-US" sz="2000" dirty="0">
                <a:solidFill>
                  <a:schemeClr val="bg2"/>
                </a:solidFill>
                <a:latin typeface="Times New Roman" pitchFamily="18" charset="0"/>
              </a:rPr>
              <a:t>Review</a:t>
            </a:r>
            <a:endParaRPr lang="en-US" sz="36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264200" name="Picture 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88888"/>
              </a:clrFrom>
              <a:clrTo>
                <a:srgbClr val="888888">
                  <a:alpha val="0"/>
                </a:srgbClr>
              </a:clrTo>
            </a:clrChange>
            <a:lum bright="6000" contrast="6000"/>
          </a:blip>
          <a:srcRect/>
          <a:stretch>
            <a:fillRect/>
          </a:stretch>
        </p:blipFill>
        <p:spPr bwMode="auto">
          <a:xfrm>
            <a:off x="1" y="5282134"/>
            <a:ext cx="914400" cy="1118666"/>
          </a:xfrm>
          <a:prstGeom prst="rect">
            <a:avLst/>
          </a:prstGeom>
          <a:gradFill flip="none" rotWithShape="1">
            <a:gsLst>
              <a:gs pos="30000">
                <a:schemeClr val="bg1">
                  <a:lumMod val="60000"/>
                  <a:lumOff val="40000"/>
                  <a:alpha val="50000"/>
                </a:schemeClr>
              </a:gs>
              <a:gs pos="100000">
                <a:schemeClr val="bg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222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1395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64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64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 autoUpdateAnimBg="0"/>
      <p:bldP spid="264196" grpId="0" autoUpdateAnimBg="0"/>
      <p:bldP spid="264197" grpId="0" autoUpdateAnimBg="0"/>
      <p:bldP spid="264199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228600"/>
            <a:ext cx="7772400" cy="457200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+mn-lt"/>
              </a:rPr>
              <a:t>What is a Business Plan?</a:t>
            </a:r>
            <a:endParaRPr lang="en-US" sz="4400" dirty="0">
              <a:latin typeface="+mn-lt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760413" y="1447799"/>
            <a:ext cx="7546975" cy="2895601"/>
            <a:chOff x="479" y="816"/>
            <a:chExt cx="4754" cy="1824"/>
          </a:xfrm>
        </p:grpSpPr>
        <p:sp>
          <p:nvSpPr>
            <p:cNvPr id="265219" name="Text Box 3" descr="Green marble"/>
            <p:cNvSpPr txBox="1">
              <a:spLocks noChangeArrowheads="1"/>
            </p:cNvSpPr>
            <p:nvPr/>
          </p:nvSpPr>
          <p:spPr bwMode="auto">
            <a:xfrm>
              <a:off x="528" y="1125"/>
              <a:ext cx="1440" cy="679"/>
            </a:xfrm>
            <a:prstGeom prst="rect">
              <a:avLst/>
            </a:prstGeom>
            <a:solidFill>
              <a:srgbClr val="680000"/>
            </a:solidFill>
            <a:ln w="12700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137160" rIns="91432" bIns="137160" anchor="b" anchorCtr="1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3600" b="1" dirty="0">
                  <a:solidFill>
                    <a:schemeClr val="bg2"/>
                  </a:solidFill>
                  <a:latin typeface="+mn-lt"/>
                </a:rPr>
                <a:t>Where we are now</a:t>
              </a:r>
            </a:p>
          </p:txBody>
        </p:sp>
        <p:sp>
          <p:nvSpPr>
            <p:cNvPr id="265221" name="Text Box 5"/>
            <p:cNvSpPr txBox="1">
              <a:spLocks noChangeArrowheads="1"/>
            </p:cNvSpPr>
            <p:nvPr/>
          </p:nvSpPr>
          <p:spPr bwMode="auto">
            <a:xfrm>
              <a:off x="479" y="1849"/>
              <a:ext cx="1600" cy="52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lIns="91432" tIns="45716" rIns="91432" bIns="45716">
              <a:spAutoFit/>
            </a:bodyPr>
            <a:lstStyle/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3A0000"/>
                  </a:solidFill>
                  <a:latin typeface="+mn-lt"/>
                </a:rPr>
                <a:t>Business Definition,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3A0000"/>
                  </a:solidFill>
                  <a:latin typeface="+mn-lt"/>
                </a:rPr>
                <a:t>External/Internal Assessments</a:t>
              </a:r>
            </a:p>
          </p:txBody>
        </p:sp>
        <p:sp>
          <p:nvSpPr>
            <p:cNvPr id="265222" name="Text Box 6"/>
            <p:cNvSpPr txBox="1">
              <a:spLocks noChangeArrowheads="1"/>
            </p:cNvSpPr>
            <p:nvPr/>
          </p:nvSpPr>
          <p:spPr bwMode="auto">
            <a:xfrm>
              <a:off x="3670" y="1849"/>
              <a:ext cx="1563" cy="37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lIns="91432" tIns="45716" rIns="91432" bIns="45716">
              <a:spAutoFit/>
            </a:bodyPr>
            <a:lstStyle/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3A0000"/>
                  </a:solidFill>
                  <a:latin typeface="+mn-lt"/>
                </a:rPr>
                <a:t>Vision Statement,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3A0000"/>
                  </a:solidFill>
                  <a:latin typeface="+mn-lt"/>
                </a:rPr>
                <a:t>Strategy</a:t>
              </a:r>
            </a:p>
          </p:txBody>
        </p:sp>
        <p:sp>
          <p:nvSpPr>
            <p:cNvPr id="265223" name="Text Box 7"/>
            <p:cNvSpPr txBox="1">
              <a:spLocks noChangeArrowheads="1"/>
            </p:cNvSpPr>
            <p:nvPr/>
          </p:nvSpPr>
          <p:spPr bwMode="auto">
            <a:xfrm>
              <a:off x="2086" y="1958"/>
              <a:ext cx="1392" cy="68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lIns="91432" tIns="45716" rIns="91432" bIns="45716">
              <a:spAutoFit/>
            </a:bodyPr>
            <a:lstStyle/>
            <a:p>
              <a:pPr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3A0000"/>
                  </a:solidFill>
                  <a:latin typeface="+mn-lt"/>
                </a:rPr>
                <a:t>Philosophy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3A0000"/>
                  </a:solidFill>
                  <a:latin typeface="+mn-lt"/>
                </a:rPr>
                <a:t>Key Result Areas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3A0000"/>
                  </a:solidFill>
                  <a:latin typeface="+mn-lt"/>
                </a:rPr>
                <a:t>Objectives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3A0000"/>
                  </a:solidFill>
                  <a:latin typeface="+mn-lt"/>
                </a:rPr>
                <a:t>Goals</a:t>
              </a:r>
            </a:p>
          </p:txBody>
        </p:sp>
        <p:sp>
          <p:nvSpPr>
            <p:cNvPr id="265224" name="AutoShape 8" descr="Green marble"/>
            <p:cNvSpPr>
              <a:spLocks noChangeArrowheads="1"/>
            </p:cNvSpPr>
            <p:nvPr/>
          </p:nvSpPr>
          <p:spPr bwMode="auto">
            <a:xfrm>
              <a:off x="2088" y="816"/>
              <a:ext cx="1536" cy="1296"/>
            </a:xfrm>
            <a:prstGeom prst="rightArrow">
              <a:avLst>
                <a:gd name="adj1" fmla="val 50000"/>
                <a:gd name="adj2" fmla="val 29630"/>
              </a:avLst>
            </a:prstGeom>
            <a:solidFill>
              <a:srgbClr val="680000"/>
            </a:solidFill>
            <a:ln w="12700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0" tIns="0" rIns="0" bIns="0" anchor="ctr" anchorCtr="1"/>
            <a:lstStyle/>
            <a:p>
              <a:pPr algn="ctr">
                <a:lnSpc>
                  <a:spcPct val="70000"/>
                </a:lnSpc>
              </a:pPr>
              <a:r>
                <a:rPr lang="en-US" sz="3600" b="1" dirty="0">
                  <a:solidFill>
                    <a:schemeClr val="bg2"/>
                  </a:solidFill>
                  <a:latin typeface="+mn-lt"/>
                </a:rPr>
                <a:t>How </a:t>
              </a:r>
              <a:r>
                <a:rPr lang="en-US" sz="3600" b="1" dirty="0" smtClean="0">
                  <a:solidFill>
                    <a:schemeClr val="bg2"/>
                  </a:solidFill>
                  <a:latin typeface="+mn-lt"/>
                </a:rPr>
                <a:t>we get </a:t>
              </a:r>
              <a:r>
                <a:rPr lang="en-US" sz="3600" b="1" dirty="0">
                  <a:solidFill>
                    <a:schemeClr val="bg2"/>
                  </a:solidFill>
                  <a:latin typeface="+mn-lt"/>
                </a:rPr>
                <a:t>there</a:t>
              </a:r>
            </a:p>
          </p:txBody>
        </p:sp>
        <p:sp>
          <p:nvSpPr>
            <p:cNvPr id="265225" name="Text Box 9" descr="Green marble"/>
            <p:cNvSpPr txBox="1">
              <a:spLocks noChangeArrowheads="1"/>
            </p:cNvSpPr>
            <p:nvPr/>
          </p:nvSpPr>
          <p:spPr bwMode="auto">
            <a:xfrm>
              <a:off x="3696" y="1132"/>
              <a:ext cx="1488" cy="663"/>
            </a:xfrm>
            <a:prstGeom prst="rect">
              <a:avLst/>
            </a:prstGeom>
            <a:solidFill>
              <a:srgbClr val="680000"/>
            </a:solidFill>
            <a:ln w="12700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lIns="91432" tIns="137160" rIns="91432" bIns="137160" anchor="b" anchorCtr="1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3600" b="1" dirty="0">
                  <a:solidFill>
                    <a:schemeClr val="bg2"/>
                  </a:solidFill>
                  <a:latin typeface="+mn-lt"/>
                </a:rPr>
                <a:t>Where we want to be</a:t>
              </a:r>
            </a:p>
          </p:txBody>
        </p:sp>
      </p:grp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52400" y="4689335"/>
            <a:ext cx="3581400" cy="102566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ts val="600"/>
              </a:spcBef>
            </a:pPr>
            <a:r>
              <a:rPr lang="en-US" sz="2000" dirty="0" smtClean="0">
                <a:solidFill>
                  <a:srgbClr val="680000"/>
                </a:solidFill>
                <a:latin typeface="+mn-lt"/>
              </a:rPr>
              <a:t>The </a:t>
            </a:r>
            <a:r>
              <a:rPr lang="en-US" sz="2000" b="1" i="1" u="sng" dirty="0" smtClean="0">
                <a:solidFill>
                  <a:srgbClr val="680000"/>
                </a:solidFill>
                <a:latin typeface="+mn-lt"/>
              </a:rPr>
              <a:t>mission</a:t>
            </a:r>
            <a:r>
              <a:rPr lang="en-US" sz="2000" b="1" i="1" dirty="0" smtClean="0">
                <a:solidFill>
                  <a:srgbClr val="680000"/>
                </a:solidFill>
                <a:latin typeface="+mn-lt"/>
              </a:rPr>
              <a:t> </a:t>
            </a:r>
            <a:r>
              <a:rPr lang="en-US" sz="2000" dirty="0" smtClean="0">
                <a:solidFill>
                  <a:srgbClr val="680000"/>
                </a:solidFill>
                <a:latin typeface="+mn-lt"/>
              </a:rPr>
              <a:t>of the School of Business … is to create ideas and alumni that have maximum impact on business.</a:t>
            </a:r>
            <a:endParaRPr lang="en-US" sz="2000" dirty="0">
              <a:solidFill>
                <a:srgbClr val="680000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334000" y="4689335"/>
            <a:ext cx="3581400" cy="102566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ts val="600"/>
              </a:spcBef>
            </a:pPr>
            <a:r>
              <a:rPr lang="en-US" sz="2000" dirty="0" smtClean="0">
                <a:solidFill>
                  <a:srgbClr val="680000"/>
                </a:solidFill>
                <a:latin typeface="+mn-lt"/>
              </a:rPr>
              <a:t>The </a:t>
            </a:r>
            <a:r>
              <a:rPr lang="en-US" sz="2000" b="1" i="1" u="sng" dirty="0" smtClean="0">
                <a:solidFill>
                  <a:srgbClr val="680000"/>
                </a:solidFill>
                <a:latin typeface="+mn-lt"/>
              </a:rPr>
              <a:t>vision</a:t>
            </a:r>
            <a:r>
              <a:rPr lang="en-US" sz="2000" dirty="0" smtClean="0">
                <a:solidFill>
                  <a:srgbClr val="680000"/>
                </a:solidFill>
                <a:latin typeface="+mn-lt"/>
              </a:rPr>
              <a:t> of the School of Business is to be internationally renowned for our ability to create knowledge and leaders.</a:t>
            </a:r>
            <a:endParaRPr lang="en-US" sz="2000" dirty="0">
              <a:solidFill>
                <a:srgbClr val="68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77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30" name="AutoShape 15"/>
          <p:cNvCxnSpPr>
            <a:cxnSpLocks noChangeShapeType="1"/>
            <a:stCxn id="20" idx="2"/>
          </p:cNvCxnSpPr>
          <p:nvPr/>
        </p:nvCxnSpPr>
        <p:spPr bwMode="auto">
          <a:xfrm flipH="1">
            <a:off x="4570809" y="4572001"/>
            <a:ext cx="1192" cy="457200"/>
          </a:xfrm>
          <a:prstGeom prst="straightConnector1">
            <a:avLst/>
          </a:prstGeom>
          <a:noFill/>
          <a:ln w="76200">
            <a:solidFill>
              <a:schemeClr val="bg2">
                <a:lumMod val="90000"/>
              </a:schemeClr>
            </a:solidFill>
            <a:miter lim="800000"/>
            <a:headEnd/>
            <a:tailEnd type="stealth" w="med" len="med"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411162"/>
          </a:xfrm>
          <a:effectLst>
            <a:outerShdw dist="35921" dir="2700000" algn="ctr" rotWithShape="0">
              <a:schemeClr val="bg2"/>
            </a:outerShdw>
          </a:effectLst>
        </p:spPr>
        <p:txBody>
          <a:bodyPr lIns="90488" tIns="44450" rIns="90488" bIns="44450" anchor="b">
            <a:noAutofit/>
          </a:bodyPr>
          <a:lstStyle/>
          <a:p>
            <a:pPr>
              <a:defRPr/>
            </a:pPr>
            <a:r>
              <a:rPr lang="en-US" sz="4400" dirty="0" smtClean="0">
                <a:latin typeface="+mn-lt"/>
              </a:rPr>
              <a:t>Strategic Management Process</a:t>
            </a: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2971800" y="5028407"/>
            <a:ext cx="3200400" cy="990600"/>
          </a:xfrm>
          <a:prstGeom prst="rect">
            <a:avLst/>
          </a:prstGeom>
          <a:solidFill>
            <a:schemeClr val="bg2"/>
          </a:solidFill>
          <a:ln w="3175">
            <a:noFill/>
            <a:miter lim="800000"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45720" tIns="44450" rIns="45720" bIns="44450"/>
          <a:lstStyle/>
          <a:p>
            <a:pPr marL="342900" indent="-342900" algn="ctr">
              <a:lnSpc>
                <a:spcPct val="75000"/>
              </a:lnSpc>
              <a:spcBef>
                <a:spcPct val="0"/>
              </a:spcBef>
              <a:defRPr/>
            </a:pPr>
            <a:r>
              <a:rPr lang="en-US" sz="2000" b="1" dirty="0">
                <a:solidFill>
                  <a:srgbClr val="093757"/>
                </a:solidFill>
                <a:latin typeface="+mn-lt"/>
              </a:rPr>
              <a:t>Implementation</a:t>
            </a:r>
          </a:p>
          <a:p>
            <a:pPr marL="233363" indent="-233363" algn="l">
              <a:lnSpc>
                <a:spcPct val="75000"/>
              </a:lnSpc>
              <a:spcBef>
                <a:spcPct val="0"/>
              </a:spcBef>
              <a:buFontTx/>
              <a:buChar char="•"/>
              <a:defRPr/>
            </a:pPr>
            <a:r>
              <a:rPr lang="en-US" sz="2000" dirty="0">
                <a:solidFill>
                  <a:srgbClr val="093757"/>
                </a:solidFill>
                <a:latin typeface="+mn-lt"/>
              </a:rPr>
              <a:t>Business plan</a:t>
            </a:r>
          </a:p>
          <a:p>
            <a:pPr marL="233363" indent="-233363" algn="l">
              <a:lnSpc>
                <a:spcPct val="75000"/>
              </a:lnSpc>
              <a:spcBef>
                <a:spcPct val="0"/>
              </a:spcBef>
              <a:buFontTx/>
              <a:buChar char="•"/>
              <a:defRPr/>
            </a:pPr>
            <a:r>
              <a:rPr lang="en-US" sz="2000" dirty="0">
                <a:solidFill>
                  <a:srgbClr val="093757"/>
                </a:solidFill>
                <a:latin typeface="+mn-lt"/>
              </a:rPr>
              <a:t>Resource allocation</a:t>
            </a:r>
          </a:p>
          <a:p>
            <a:pPr marL="233363" indent="-233363" algn="l">
              <a:lnSpc>
                <a:spcPct val="75000"/>
              </a:lnSpc>
              <a:spcBef>
                <a:spcPct val="0"/>
              </a:spcBef>
              <a:buFontTx/>
              <a:buChar char="•"/>
              <a:defRPr/>
            </a:pPr>
            <a:r>
              <a:rPr lang="en-US" sz="2000" dirty="0">
                <a:solidFill>
                  <a:srgbClr val="093757"/>
                </a:solidFill>
                <a:latin typeface="+mn-lt"/>
              </a:rPr>
              <a:t>Organizational </a:t>
            </a:r>
            <a:r>
              <a:rPr lang="en-US" sz="2000" dirty="0" smtClean="0">
                <a:solidFill>
                  <a:srgbClr val="093757"/>
                </a:solidFill>
                <a:latin typeface="+mn-lt"/>
              </a:rPr>
              <a:t>design/∆</a:t>
            </a:r>
            <a:endParaRPr lang="en-US" sz="2000" dirty="0">
              <a:solidFill>
                <a:srgbClr val="093757"/>
              </a:solidFill>
              <a:latin typeface="+mn-lt"/>
            </a:endParaRPr>
          </a:p>
        </p:txBody>
      </p:sp>
      <p:grpSp>
        <p:nvGrpSpPr>
          <p:cNvPr id="3" name="Group 42"/>
          <p:cNvGrpSpPr/>
          <p:nvPr/>
        </p:nvGrpSpPr>
        <p:grpSpPr>
          <a:xfrm>
            <a:off x="5562600" y="1219200"/>
            <a:ext cx="2895600" cy="990600"/>
            <a:chOff x="5562600" y="838200"/>
            <a:chExt cx="2895600" cy="990600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973" name="Rectangle 5"/>
            <p:cNvSpPr>
              <a:spLocks noChangeArrowheads="1"/>
            </p:cNvSpPr>
            <p:nvPr/>
          </p:nvSpPr>
          <p:spPr bwMode="auto">
            <a:xfrm>
              <a:off x="5562600" y="838200"/>
              <a:ext cx="2895600" cy="990600"/>
            </a:xfrm>
            <a:prstGeom prst="rect">
              <a:avLst/>
            </a:prstGeom>
            <a:solidFill>
              <a:schemeClr val="bg2"/>
            </a:solidFill>
            <a:ln w="317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0488" tIns="44450" rIns="90488" bIns="44450"/>
            <a:lstStyle/>
            <a:p>
              <a:pPr marL="342900" indent="-342900" algn="ctr">
                <a:lnSpc>
                  <a:spcPct val="75000"/>
                </a:lnSpc>
                <a:spcBef>
                  <a:spcPct val="0"/>
                </a:spcBef>
                <a:defRPr/>
              </a:pPr>
              <a:r>
                <a:rPr lang="en-US" sz="2000" b="1" dirty="0">
                  <a:solidFill>
                    <a:srgbClr val="093757"/>
                  </a:solidFill>
                  <a:latin typeface="+mn-lt"/>
                </a:rPr>
                <a:t>External Analysis (OT)</a:t>
              </a:r>
            </a:p>
            <a:p>
              <a:pPr marL="233363" indent="-233363" algn="l">
                <a:lnSpc>
                  <a:spcPct val="75000"/>
                </a:lnSpc>
                <a:spcBef>
                  <a:spcPct val="0"/>
                </a:spcBef>
                <a:buFontTx/>
                <a:buChar char="•"/>
                <a:defRPr/>
              </a:pPr>
              <a:r>
                <a:rPr lang="en-US" sz="2000" dirty="0" smtClean="0">
                  <a:solidFill>
                    <a:srgbClr val="093757"/>
                  </a:solidFill>
                  <a:latin typeface="+mn-lt"/>
                </a:rPr>
                <a:t>PESTEL</a:t>
              </a:r>
              <a:endParaRPr lang="en-US" sz="2000" dirty="0">
                <a:solidFill>
                  <a:srgbClr val="093757"/>
                </a:solidFill>
                <a:latin typeface="+mn-lt"/>
              </a:endParaRPr>
            </a:p>
            <a:p>
              <a:pPr marL="233363" indent="-233363" algn="l">
                <a:lnSpc>
                  <a:spcPct val="75000"/>
                </a:lnSpc>
                <a:spcBef>
                  <a:spcPct val="0"/>
                </a:spcBef>
                <a:buFontTx/>
                <a:buChar char="•"/>
                <a:defRPr/>
              </a:pPr>
              <a:r>
                <a:rPr lang="en-US" sz="2000" dirty="0" smtClean="0">
                  <a:solidFill>
                    <a:srgbClr val="093757"/>
                  </a:solidFill>
                  <a:latin typeface="+mn-lt"/>
                </a:rPr>
                <a:t>5 Forces</a:t>
              </a:r>
              <a:endParaRPr lang="en-US" sz="2000" dirty="0">
                <a:solidFill>
                  <a:srgbClr val="093757"/>
                </a:solidFill>
                <a:latin typeface="+mn-lt"/>
              </a:endParaRPr>
            </a:p>
            <a:p>
              <a:pPr marL="233363" indent="-233363" algn="l">
                <a:lnSpc>
                  <a:spcPct val="75000"/>
                </a:lnSpc>
                <a:spcBef>
                  <a:spcPct val="0"/>
                </a:spcBef>
                <a:buFontTx/>
                <a:buChar char="•"/>
                <a:defRPr/>
              </a:pPr>
              <a:r>
                <a:rPr lang="en-US" sz="2000" dirty="0" smtClean="0">
                  <a:solidFill>
                    <a:srgbClr val="093757"/>
                  </a:solidFill>
                  <a:latin typeface="+mn-lt"/>
                </a:rPr>
                <a:t>Game theory</a:t>
              </a:r>
              <a:endParaRPr lang="en-US" sz="2000" dirty="0">
                <a:solidFill>
                  <a:srgbClr val="093757"/>
                </a:solidFill>
                <a:latin typeface="+mn-lt"/>
              </a:endParaRPr>
            </a:p>
          </p:txBody>
        </p: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7848600" y="1524000"/>
              <a:ext cx="549817" cy="275346"/>
              <a:chOff x="3374" y="1340"/>
              <a:chExt cx="1887" cy="945"/>
            </a:xfrm>
            <a:solidFill>
              <a:schemeClr val="bg2"/>
            </a:solidFill>
            <a:effectLst/>
          </p:grpSpPr>
          <p:sp>
            <p:nvSpPr>
              <p:cNvPr id="25" name="Text Box 23" descr="Green marble"/>
              <p:cNvSpPr txBox="1">
                <a:spLocks noChangeArrowheads="1"/>
              </p:cNvSpPr>
              <p:nvPr/>
            </p:nvSpPr>
            <p:spPr bwMode="auto">
              <a:xfrm>
                <a:off x="4676" y="1702"/>
                <a:ext cx="585" cy="257"/>
              </a:xfrm>
              <a:prstGeom prst="rect">
                <a:avLst/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 anchor="ctr" anchorCtr="1"/>
              <a:lstStyle/>
              <a:p>
                <a:pPr algn="ctr" defTabSz="865188">
                  <a:lnSpc>
                    <a:spcPct val="70000"/>
                  </a:lnSpc>
                  <a:spcBef>
                    <a:spcPct val="50000"/>
                  </a:spcBef>
                </a:pPr>
                <a:endParaRPr lang="en-US" sz="1600" dirty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26" name="Text Box 24" descr="Green marble"/>
              <p:cNvSpPr txBox="1">
                <a:spLocks noChangeArrowheads="1"/>
              </p:cNvSpPr>
              <p:nvPr/>
            </p:nvSpPr>
            <p:spPr bwMode="auto">
              <a:xfrm>
                <a:off x="3374" y="1702"/>
                <a:ext cx="585" cy="257"/>
              </a:xfrm>
              <a:prstGeom prst="rect">
                <a:avLst/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 anchor="ctr" anchorCtr="1"/>
              <a:lstStyle/>
              <a:p>
                <a:pPr algn="ctr" defTabSz="865188">
                  <a:lnSpc>
                    <a:spcPct val="70000"/>
                  </a:lnSpc>
                  <a:spcBef>
                    <a:spcPct val="50000"/>
                  </a:spcBef>
                </a:pPr>
                <a:endParaRPr lang="en-US" sz="1600" dirty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27" name="Text Box 25" descr="Green marble"/>
              <p:cNvSpPr txBox="1">
                <a:spLocks noChangeArrowheads="1"/>
              </p:cNvSpPr>
              <p:nvPr/>
            </p:nvSpPr>
            <p:spPr bwMode="auto">
              <a:xfrm>
                <a:off x="4023" y="1340"/>
                <a:ext cx="585" cy="260"/>
              </a:xfrm>
              <a:prstGeom prst="rect">
                <a:avLst/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 anchor="ctr" anchorCtr="1"/>
              <a:lstStyle/>
              <a:p>
                <a:pPr algn="ctr" defTabSz="865188">
                  <a:lnSpc>
                    <a:spcPct val="70000"/>
                  </a:lnSpc>
                  <a:spcBef>
                    <a:spcPct val="50000"/>
                  </a:spcBef>
                </a:pPr>
                <a:endParaRPr lang="en-US" sz="1600" dirty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28" name="Text Box 26" descr="Green marble"/>
              <p:cNvSpPr txBox="1">
                <a:spLocks noChangeArrowheads="1"/>
              </p:cNvSpPr>
              <p:nvPr/>
            </p:nvSpPr>
            <p:spPr bwMode="auto">
              <a:xfrm>
                <a:off x="4023" y="2025"/>
                <a:ext cx="585" cy="260"/>
              </a:xfrm>
              <a:prstGeom prst="rect">
                <a:avLst/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 anchor="ctr" anchorCtr="1"/>
              <a:lstStyle/>
              <a:p>
                <a:pPr algn="ctr" defTabSz="865188">
                  <a:lnSpc>
                    <a:spcPct val="70000"/>
                  </a:lnSpc>
                  <a:spcBef>
                    <a:spcPct val="50000"/>
                  </a:spcBef>
                </a:pPr>
                <a:endParaRPr lang="en-US" sz="1600" dirty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29" name="AutoShape 27"/>
              <p:cNvSpPr>
                <a:spLocks noChangeArrowheads="1"/>
              </p:cNvSpPr>
              <p:nvPr/>
            </p:nvSpPr>
            <p:spPr bwMode="auto">
              <a:xfrm rot="5400000" flipH="1" flipV="1">
                <a:off x="4231" y="1907"/>
                <a:ext cx="167" cy="160"/>
              </a:xfrm>
              <a:prstGeom prst="rightArrow">
                <a:avLst>
                  <a:gd name="adj1" fmla="val 50000"/>
                  <a:gd name="adj2" fmla="val 26094"/>
                </a:avLst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ot="10800000" lIns="0" tIns="0" rIns="0" bIns="0" anchor="ctr"/>
              <a:lstStyle/>
              <a:p>
                <a:pPr algn="ctr"/>
                <a:endParaRPr lang="en-US" sz="3600">
                  <a:solidFill>
                    <a:srgbClr val="093757"/>
                  </a:solidFill>
                  <a:latin typeface="+mn-lt"/>
                </a:endParaRPr>
              </a:p>
            </p:txBody>
          </p:sp>
          <p:sp>
            <p:nvSpPr>
              <p:cNvPr id="30" name="AutoShape 28"/>
              <p:cNvSpPr>
                <a:spLocks noChangeArrowheads="1"/>
              </p:cNvSpPr>
              <p:nvPr/>
            </p:nvSpPr>
            <p:spPr bwMode="auto">
              <a:xfrm rot="16200000" flipH="1">
                <a:off x="4231" y="1560"/>
                <a:ext cx="167" cy="160"/>
              </a:xfrm>
              <a:prstGeom prst="rightArrow">
                <a:avLst>
                  <a:gd name="adj1" fmla="val 50000"/>
                  <a:gd name="adj2" fmla="val 26094"/>
                </a:avLst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ot="10800000" lIns="0" tIns="0" rIns="0" bIns="0" anchor="ctr"/>
              <a:lstStyle/>
              <a:p>
                <a:pPr algn="ctr"/>
                <a:endParaRPr lang="en-US" sz="3600">
                  <a:solidFill>
                    <a:srgbClr val="093757"/>
                  </a:solidFill>
                  <a:latin typeface="+mn-lt"/>
                </a:endParaRPr>
              </a:p>
            </p:txBody>
          </p:sp>
          <p:sp>
            <p:nvSpPr>
              <p:cNvPr id="31" name="AutoShape 29"/>
              <p:cNvSpPr>
                <a:spLocks noChangeArrowheads="1"/>
              </p:cNvSpPr>
              <p:nvPr/>
            </p:nvSpPr>
            <p:spPr bwMode="auto">
              <a:xfrm rot="10800000" flipH="1" flipV="1">
                <a:off x="3912" y="1750"/>
                <a:ext cx="167" cy="160"/>
              </a:xfrm>
              <a:prstGeom prst="rightArrow">
                <a:avLst>
                  <a:gd name="adj1" fmla="val 50000"/>
                  <a:gd name="adj2" fmla="val 26094"/>
                </a:avLst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 anchor="ctr"/>
              <a:lstStyle/>
              <a:p>
                <a:pPr algn="ctr"/>
                <a:endParaRPr lang="en-US" sz="3600">
                  <a:solidFill>
                    <a:srgbClr val="093757"/>
                  </a:solidFill>
                  <a:latin typeface="+mn-lt"/>
                </a:endParaRPr>
              </a:p>
            </p:txBody>
          </p:sp>
          <p:sp>
            <p:nvSpPr>
              <p:cNvPr id="32" name="AutoShape 30"/>
              <p:cNvSpPr>
                <a:spLocks noChangeArrowheads="1"/>
              </p:cNvSpPr>
              <p:nvPr/>
            </p:nvSpPr>
            <p:spPr bwMode="auto">
              <a:xfrm rot="10800000">
                <a:off x="4546" y="1750"/>
                <a:ext cx="167" cy="160"/>
              </a:xfrm>
              <a:prstGeom prst="rightArrow">
                <a:avLst>
                  <a:gd name="adj1" fmla="val 50000"/>
                  <a:gd name="adj2" fmla="val 26094"/>
                </a:avLst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ot="10800000" lIns="0" tIns="0" rIns="0" bIns="0" anchor="ctr"/>
              <a:lstStyle/>
              <a:p>
                <a:pPr algn="ctr"/>
                <a:endParaRPr lang="en-US" sz="3600">
                  <a:solidFill>
                    <a:srgbClr val="093757"/>
                  </a:solidFill>
                  <a:latin typeface="+mn-lt"/>
                </a:endParaRPr>
              </a:p>
            </p:txBody>
          </p:sp>
          <p:sp>
            <p:nvSpPr>
              <p:cNvPr id="33" name="Text Box 31"/>
              <p:cNvSpPr txBox="1">
                <a:spLocks noChangeArrowheads="1"/>
              </p:cNvSpPr>
              <p:nvPr/>
            </p:nvSpPr>
            <p:spPr bwMode="auto">
              <a:xfrm>
                <a:off x="4081" y="1731"/>
                <a:ext cx="468" cy="178"/>
              </a:xfrm>
              <a:prstGeom prst="rect">
                <a:avLst/>
              </a:prstGeom>
              <a:grpFill/>
              <a:ln w="317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18288" tIns="18288" rIns="18288" bIns="18288" anchor="ctr" anchorCtr="1"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 sz="16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endParaRPr>
              </a:p>
            </p:txBody>
          </p:sp>
        </p:grpSp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7848600" y="1143000"/>
              <a:ext cx="473618" cy="247302"/>
              <a:chOff x="1150" y="1593"/>
              <a:chExt cx="3340" cy="1744"/>
            </a:xfrm>
            <a:solidFill>
              <a:schemeClr val="bg2"/>
            </a:solidFill>
          </p:grpSpPr>
          <p:sp>
            <p:nvSpPr>
              <p:cNvPr id="47" name="Oval 4"/>
              <p:cNvSpPr>
                <a:spLocks noChangeAspect="1" noChangeArrowheads="1"/>
              </p:cNvSpPr>
              <p:nvPr/>
            </p:nvSpPr>
            <p:spPr bwMode="auto">
              <a:xfrm>
                <a:off x="3396" y="2224"/>
                <a:ext cx="1094" cy="434"/>
              </a:xfrm>
              <a:prstGeom prst="ellipse">
                <a:avLst/>
              </a:prstGeom>
              <a:grpFill/>
              <a:ln w="317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 algn="ctr"/>
                <a:endParaRPr lang="en-US" sz="1100" dirty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48" name="Oval 7"/>
              <p:cNvSpPr>
                <a:spLocks noChangeAspect="1" noChangeArrowheads="1"/>
              </p:cNvSpPr>
              <p:nvPr/>
            </p:nvSpPr>
            <p:spPr bwMode="auto">
              <a:xfrm>
                <a:off x="1549" y="1593"/>
                <a:ext cx="1094" cy="434"/>
              </a:xfrm>
              <a:prstGeom prst="ellipse">
                <a:avLst/>
              </a:prstGeom>
              <a:grpFill/>
              <a:ln w="317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 algn="ctr"/>
                <a:endParaRPr lang="en-US" sz="1100" b="1" dirty="0" smtClean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49" name="Oval 10"/>
              <p:cNvSpPr>
                <a:spLocks noChangeAspect="1" noChangeArrowheads="1"/>
              </p:cNvSpPr>
              <p:nvPr/>
            </p:nvSpPr>
            <p:spPr bwMode="auto">
              <a:xfrm>
                <a:off x="2997" y="1593"/>
                <a:ext cx="1094" cy="434"/>
              </a:xfrm>
              <a:prstGeom prst="ellipse">
                <a:avLst/>
              </a:prstGeom>
              <a:grpFill/>
              <a:ln w="317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 algn="ctr"/>
                <a:endParaRPr lang="en-US" sz="1100" b="1" dirty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50" name="Oval 13"/>
              <p:cNvSpPr>
                <a:spLocks noChangeAspect="1" noChangeArrowheads="1"/>
              </p:cNvSpPr>
              <p:nvPr/>
            </p:nvSpPr>
            <p:spPr bwMode="auto">
              <a:xfrm>
                <a:off x="1549" y="2903"/>
                <a:ext cx="1094" cy="434"/>
              </a:xfrm>
              <a:prstGeom prst="ellipse">
                <a:avLst/>
              </a:prstGeom>
              <a:grpFill/>
              <a:ln w="317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 algn="ctr"/>
                <a:endParaRPr lang="en-US" sz="1100" b="1" dirty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51" name="Oval 16"/>
              <p:cNvSpPr>
                <a:spLocks noChangeAspect="1" noChangeArrowheads="1"/>
              </p:cNvSpPr>
              <p:nvPr/>
            </p:nvSpPr>
            <p:spPr bwMode="auto">
              <a:xfrm>
                <a:off x="1150" y="2240"/>
                <a:ext cx="1094" cy="434"/>
              </a:xfrm>
              <a:prstGeom prst="ellipse">
                <a:avLst/>
              </a:prstGeom>
              <a:grpFill/>
              <a:ln w="317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</a:pPr>
                <a:endParaRPr lang="en-US" sz="1100" b="1" dirty="0">
                  <a:solidFill>
                    <a:schemeClr val="bg2"/>
                  </a:solidFill>
                  <a:latin typeface="+mn-lt"/>
                </a:endParaRPr>
              </a:p>
            </p:txBody>
          </p:sp>
          <p:sp>
            <p:nvSpPr>
              <p:cNvPr id="52" name="Oval 19"/>
              <p:cNvSpPr>
                <a:spLocks noChangeAspect="1" noChangeArrowheads="1"/>
              </p:cNvSpPr>
              <p:nvPr/>
            </p:nvSpPr>
            <p:spPr bwMode="auto">
              <a:xfrm>
                <a:off x="3077" y="2903"/>
                <a:ext cx="1094" cy="434"/>
              </a:xfrm>
              <a:prstGeom prst="ellipse">
                <a:avLst/>
              </a:prstGeom>
              <a:grpFill/>
              <a:ln w="317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 algn="ctr">
                  <a:lnSpc>
                    <a:spcPct val="70000"/>
                  </a:lnSpc>
                </a:pPr>
                <a:endParaRPr lang="en-US" sz="1100" b="1" dirty="0" smtClean="0">
                  <a:solidFill>
                    <a:schemeClr val="bg2"/>
                  </a:solidFill>
                  <a:latin typeface="+mn-lt"/>
                </a:endParaRPr>
              </a:p>
            </p:txBody>
          </p:sp>
        </p:grpSp>
      </p:grpSp>
      <p:grpSp>
        <p:nvGrpSpPr>
          <p:cNvPr id="6" name="Group 73"/>
          <p:cNvGrpSpPr/>
          <p:nvPr/>
        </p:nvGrpSpPr>
        <p:grpSpPr>
          <a:xfrm>
            <a:off x="685800" y="1219200"/>
            <a:ext cx="2895600" cy="990600"/>
            <a:chOff x="685800" y="1143000"/>
            <a:chExt cx="2895600" cy="990600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991" name="Rectangle 23"/>
            <p:cNvSpPr>
              <a:spLocks noChangeArrowheads="1"/>
            </p:cNvSpPr>
            <p:nvPr/>
          </p:nvSpPr>
          <p:spPr bwMode="auto">
            <a:xfrm>
              <a:off x="685800" y="1143000"/>
              <a:ext cx="2895600" cy="990600"/>
            </a:xfrm>
            <a:prstGeom prst="rect">
              <a:avLst/>
            </a:prstGeom>
            <a:solidFill>
              <a:schemeClr val="bg2"/>
            </a:solidFill>
            <a:ln w="317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0488" tIns="44450" rIns="27432" bIns="44450"/>
            <a:lstStyle/>
            <a:p>
              <a:pPr marL="342900" indent="-342900" algn="ctr">
                <a:lnSpc>
                  <a:spcPct val="75000"/>
                </a:lnSpc>
                <a:spcBef>
                  <a:spcPct val="0"/>
                </a:spcBef>
                <a:defRPr/>
              </a:pPr>
              <a:r>
                <a:rPr lang="en-US" sz="2000" b="1" dirty="0">
                  <a:solidFill>
                    <a:srgbClr val="093757"/>
                  </a:solidFill>
                  <a:latin typeface="+mn-lt"/>
                </a:rPr>
                <a:t>Internal Analysis (SW)</a:t>
              </a:r>
            </a:p>
            <a:p>
              <a:pPr marL="233363" indent="-233363" algn="l">
                <a:lnSpc>
                  <a:spcPct val="75000"/>
                </a:lnSpc>
                <a:spcBef>
                  <a:spcPct val="0"/>
                </a:spcBef>
                <a:buFontTx/>
                <a:buChar char="•"/>
                <a:defRPr/>
              </a:pPr>
              <a:r>
                <a:rPr lang="en-US" sz="2000" dirty="0">
                  <a:solidFill>
                    <a:srgbClr val="093757"/>
                  </a:solidFill>
                  <a:latin typeface="+mn-lt"/>
                </a:rPr>
                <a:t>Value </a:t>
              </a:r>
              <a:r>
                <a:rPr lang="en-US" sz="2000" dirty="0" smtClean="0">
                  <a:solidFill>
                    <a:srgbClr val="093757"/>
                  </a:solidFill>
                  <a:latin typeface="+mn-lt"/>
                </a:rPr>
                <a:t>chain</a:t>
              </a:r>
              <a:endParaRPr lang="en-US" sz="2000" dirty="0">
                <a:solidFill>
                  <a:srgbClr val="093757"/>
                </a:solidFill>
                <a:latin typeface="+mn-lt"/>
              </a:endParaRPr>
            </a:p>
            <a:p>
              <a:pPr marL="233363" indent="-233363" algn="l">
                <a:lnSpc>
                  <a:spcPct val="75000"/>
                </a:lnSpc>
                <a:spcBef>
                  <a:spcPct val="0"/>
                </a:spcBef>
                <a:buFontTx/>
                <a:buChar char="•"/>
                <a:defRPr/>
              </a:pPr>
              <a:r>
                <a:rPr lang="en-US" sz="2000" dirty="0" smtClean="0">
                  <a:solidFill>
                    <a:srgbClr val="093757"/>
                  </a:solidFill>
                  <a:latin typeface="+mn-lt"/>
                </a:rPr>
                <a:t>VRINE</a:t>
              </a:r>
            </a:p>
            <a:p>
              <a:pPr marL="233363" indent="-233363" algn="l">
                <a:lnSpc>
                  <a:spcPct val="75000"/>
                </a:lnSpc>
                <a:spcBef>
                  <a:spcPct val="0"/>
                </a:spcBef>
                <a:buFontTx/>
                <a:buChar char="•"/>
                <a:defRPr/>
              </a:pPr>
              <a:r>
                <a:rPr lang="en-US" sz="2000" dirty="0" smtClean="0">
                  <a:solidFill>
                    <a:srgbClr val="093757"/>
                  </a:solidFill>
                  <a:latin typeface="+mn-lt"/>
                </a:rPr>
                <a:t>Corporate value</a:t>
              </a:r>
              <a:endParaRPr lang="en-US" sz="2000" dirty="0">
                <a:solidFill>
                  <a:srgbClr val="093757"/>
                </a:solidFill>
                <a:latin typeface="+mn-lt"/>
              </a:endParaRPr>
            </a:p>
          </p:txBody>
        </p:sp>
        <p:sp>
          <p:nvSpPr>
            <p:cNvPr id="62" name="Pentagon 61"/>
            <p:cNvSpPr/>
            <p:nvPr/>
          </p:nvSpPr>
          <p:spPr>
            <a:xfrm>
              <a:off x="3200400" y="1447800"/>
              <a:ext cx="304800" cy="152400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9"/>
          <p:cNvGrpSpPr/>
          <p:nvPr/>
        </p:nvGrpSpPr>
        <p:grpSpPr>
          <a:xfrm>
            <a:off x="5562600" y="5181600"/>
            <a:ext cx="457200" cy="457200"/>
            <a:chOff x="2133600" y="1219200"/>
            <a:chExt cx="4876800" cy="4876800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5-Point Star 62"/>
            <p:cNvSpPr/>
            <p:nvPr/>
          </p:nvSpPr>
          <p:spPr>
            <a:xfrm>
              <a:off x="2209800" y="1447800"/>
              <a:ext cx="4724400" cy="4572000"/>
            </a:xfrm>
            <a:prstGeom prst="star5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Diamond 63"/>
            <p:cNvSpPr/>
            <p:nvPr/>
          </p:nvSpPr>
          <p:spPr>
            <a:xfrm>
              <a:off x="4038600" y="1219200"/>
              <a:ext cx="1066800" cy="1447800"/>
            </a:xfrm>
            <a:prstGeom prst="diamond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" dirty="0" smtClean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Strategy</a:t>
              </a:r>
              <a:endParaRPr lang="en-US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5867400" y="2895600"/>
              <a:ext cx="1143000" cy="990600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" dirty="0" smtClean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Structure</a:t>
              </a:r>
              <a:endParaRPr lang="en-US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2133600" y="2895600"/>
              <a:ext cx="1143000" cy="990600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" dirty="0" smtClean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People</a:t>
              </a:r>
              <a:endParaRPr lang="en-US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5181600" y="5105400"/>
              <a:ext cx="1143000" cy="990600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" dirty="0" smtClean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Processes</a:t>
              </a:r>
              <a:endParaRPr lang="en-US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2819400" y="5105400"/>
              <a:ext cx="1143000" cy="990600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" dirty="0" smtClean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Rewards</a:t>
              </a:r>
              <a:endParaRPr lang="en-US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3962400" y="3505200"/>
              <a:ext cx="1143000" cy="990600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" dirty="0" smtClean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Symbols</a:t>
              </a:r>
              <a:endParaRPr lang="en-US" sz="1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85802" y="2437608"/>
            <a:ext cx="7772397" cy="3200400"/>
            <a:chOff x="685802" y="2362201"/>
            <a:chExt cx="7772397" cy="3200400"/>
          </a:xfrm>
        </p:grpSpPr>
        <p:sp>
          <p:nvSpPr>
            <p:cNvPr id="9" name="Bent Arrow 8"/>
            <p:cNvSpPr/>
            <p:nvPr/>
          </p:nvSpPr>
          <p:spPr>
            <a:xfrm rot="16200000">
              <a:off x="150282" y="2897721"/>
              <a:ext cx="3200400" cy="2129359"/>
            </a:xfrm>
            <a:prstGeom prst="bentArrow">
              <a:avLst>
                <a:gd name="adj1" fmla="val 9704"/>
                <a:gd name="adj2" fmla="val 12205"/>
                <a:gd name="adj3" fmla="val 27279"/>
                <a:gd name="adj4" fmla="val 79066"/>
              </a:avLst>
            </a:prstGeom>
            <a:solidFill>
              <a:schemeClr val="bg2"/>
            </a:solidFill>
            <a:ln w="3175">
              <a:noFill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Bent Arrow 45"/>
            <p:cNvSpPr/>
            <p:nvPr/>
          </p:nvSpPr>
          <p:spPr>
            <a:xfrm rot="5400000" flipH="1">
              <a:off x="5793320" y="2897721"/>
              <a:ext cx="3200400" cy="2129359"/>
            </a:xfrm>
            <a:prstGeom prst="bentArrow">
              <a:avLst>
                <a:gd name="adj1" fmla="val 9704"/>
                <a:gd name="adj2" fmla="val 12205"/>
                <a:gd name="adj3" fmla="val 27279"/>
                <a:gd name="adj4" fmla="val 79066"/>
              </a:avLst>
            </a:prstGeom>
            <a:solidFill>
              <a:schemeClr val="bg2"/>
            </a:solidFill>
            <a:ln w="3175">
              <a:noFill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3" name="AutoShape 13"/>
          <p:cNvCxnSpPr>
            <a:cxnSpLocks noChangeShapeType="1"/>
          </p:cNvCxnSpPr>
          <p:nvPr/>
        </p:nvCxnSpPr>
        <p:spPr bwMode="auto">
          <a:xfrm rot="5400000">
            <a:off x="4489450" y="-228600"/>
            <a:ext cx="12700" cy="4876800"/>
          </a:xfrm>
          <a:prstGeom prst="bentConnector3">
            <a:avLst>
              <a:gd name="adj1" fmla="val 2025000"/>
            </a:avLst>
          </a:prstGeom>
          <a:noFill/>
          <a:ln w="76200">
            <a:solidFill>
              <a:schemeClr val="bg2">
                <a:lumMod val="90000"/>
              </a:schemeClr>
            </a:solidFill>
            <a:miter lim="800000"/>
            <a:headEnd/>
            <a:tailEnd type="none" w="med" len="med"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4" name="Straight Arrow Connector 23"/>
          <p:cNvCxnSpPr/>
          <p:nvPr/>
        </p:nvCxnSpPr>
        <p:spPr>
          <a:xfrm>
            <a:off x="4572397" y="2437607"/>
            <a:ext cx="0" cy="610394"/>
          </a:xfrm>
          <a:prstGeom prst="straightConnector1">
            <a:avLst/>
          </a:prstGeom>
          <a:noFill/>
          <a:ln w="76200">
            <a:solidFill>
              <a:schemeClr val="bg2">
                <a:lumMod val="90000"/>
              </a:schemeClr>
            </a:solidFill>
            <a:miter lim="800000"/>
            <a:headEnd/>
            <a:tailEnd type="stealth" w="med" len="med"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grpSp>
        <p:nvGrpSpPr>
          <p:cNvPr id="11" name="Group 10"/>
          <p:cNvGrpSpPr/>
          <p:nvPr/>
        </p:nvGrpSpPr>
        <p:grpSpPr>
          <a:xfrm>
            <a:off x="3810000" y="2971800"/>
            <a:ext cx="1524000" cy="1600201"/>
            <a:chOff x="3810000" y="2971800"/>
            <a:chExt cx="1524000" cy="1600201"/>
          </a:xfrm>
        </p:grpSpPr>
        <p:sp>
          <p:nvSpPr>
            <p:cNvPr id="18" name="Diamond 17"/>
            <p:cNvSpPr/>
            <p:nvPr/>
          </p:nvSpPr>
          <p:spPr>
            <a:xfrm>
              <a:off x="4235824" y="3048001"/>
              <a:ext cx="672353" cy="672353"/>
            </a:xfrm>
            <a:prstGeom prst="diamond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127000" dist="38100" dir="3000000" sx="104000" sy="104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700" b="1" dirty="0" smtClean="0">
                  <a:solidFill>
                    <a:schemeClr val="accent2">
                      <a:lumMod val="50000"/>
                    </a:schemeClr>
                  </a:solidFill>
                </a:rPr>
                <a:t>Arenas</a:t>
              </a:r>
              <a:endParaRPr lang="en-US" sz="7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9" name="Diamond 18"/>
            <p:cNvSpPr/>
            <p:nvPr/>
          </p:nvSpPr>
          <p:spPr>
            <a:xfrm>
              <a:off x="4661647" y="3485030"/>
              <a:ext cx="672353" cy="672353"/>
            </a:xfrm>
            <a:prstGeom prst="diamond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127000" dist="38100" dir="3000000" sx="104000" sy="104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75000"/>
                </a:lnSpc>
              </a:pPr>
              <a:r>
                <a:rPr lang="en-US" sz="700" b="1" dirty="0" smtClean="0">
                  <a:solidFill>
                    <a:schemeClr val="accent2">
                      <a:lumMod val="50000"/>
                    </a:schemeClr>
                  </a:solidFill>
                </a:rPr>
                <a:t>        Vehicles</a:t>
              </a:r>
            </a:p>
          </p:txBody>
        </p:sp>
        <p:sp>
          <p:nvSpPr>
            <p:cNvPr id="20" name="Diamond 19"/>
            <p:cNvSpPr/>
            <p:nvPr/>
          </p:nvSpPr>
          <p:spPr>
            <a:xfrm>
              <a:off x="4235824" y="3899648"/>
              <a:ext cx="672353" cy="672353"/>
            </a:xfrm>
            <a:prstGeom prst="diamond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127000" dist="38100" dir="3000000" sx="104000" sy="104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700" b="1" dirty="0" smtClean="0">
                  <a:solidFill>
                    <a:schemeClr val="accent2">
                      <a:lumMod val="50000"/>
                    </a:schemeClr>
                  </a:solidFill>
                </a:rPr>
                <a:t>Differentiators</a:t>
              </a:r>
              <a:endParaRPr lang="en-US" sz="7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1" name="Diamond 20"/>
            <p:cNvSpPr/>
            <p:nvPr/>
          </p:nvSpPr>
          <p:spPr>
            <a:xfrm>
              <a:off x="3810000" y="3485030"/>
              <a:ext cx="672353" cy="672353"/>
            </a:xfrm>
            <a:prstGeom prst="diamond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127000" dist="38100" dir="3000000" sx="104000" sy="104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b="1" dirty="0" smtClean="0">
                  <a:solidFill>
                    <a:schemeClr val="accent2">
                      <a:lumMod val="50000"/>
                    </a:schemeClr>
                  </a:solidFill>
                </a:rPr>
                <a:t>Staging   </a:t>
              </a:r>
            </a:p>
            <a:p>
              <a:pPr algn="ctr">
                <a:lnSpc>
                  <a:spcPct val="80000"/>
                </a:lnSpc>
              </a:pPr>
              <a:r>
                <a:rPr lang="en-US" sz="700" b="1" dirty="0" smtClean="0">
                  <a:solidFill>
                    <a:schemeClr val="accent2">
                      <a:lumMod val="50000"/>
                    </a:schemeClr>
                  </a:solidFill>
                </a:rPr>
                <a:t>&amp;   </a:t>
              </a:r>
            </a:p>
            <a:p>
              <a:pPr algn="ctr">
                <a:lnSpc>
                  <a:spcPct val="80000"/>
                </a:lnSpc>
              </a:pPr>
              <a:r>
                <a:rPr lang="en-US" sz="700" b="1" dirty="0" smtClean="0">
                  <a:solidFill>
                    <a:schemeClr val="accent2">
                      <a:lumMod val="50000"/>
                    </a:schemeClr>
                  </a:solidFill>
                </a:rPr>
                <a:t>Pacing    </a:t>
              </a:r>
              <a:endParaRPr lang="en-US" sz="7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2" name="Diamond 21"/>
            <p:cNvSpPr/>
            <p:nvPr/>
          </p:nvSpPr>
          <p:spPr>
            <a:xfrm>
              <a:off x="4235824" y="3485030"/>
              <a:ext cx="672353" cy="672353"/>
            </a:xfrm>
            <a:prstGeom prst="diamond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127000" dist="38100" dir="3000000" sx="104000" sy="104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700" b="1" dirty="0" smtClean="0">
                  <a:solidFill>
                    <a:schemeClr val="accent2">
                      <a:lumMod val="50000"/>
                    </a:schemeClr>
                  </a:solidFill>
                </a:rPr>
                <a:t>Economic</a:t>
              </a:r>
            </a:p>
            <a:p>
              <a:pPr algn="ctr">
                <a:lnSpc>
                  <a:spcPct val="80000"/>
                </a:lnSpc>
              </a:pPr>
              <a:r>
                <a:rPr lang="en-US" sz="700" b="1" dirty="0" smtClean="0">
                  <a:solidFill>
                    <a:schemeClr val="accent2">
                      <a:lumMod val="50000"/>
                    </a:schemeClr>
                  </a:solidFill>
                </a:rPr>
                <a:t>Logic</a:t>
              </a:r>
              <a:endParaRPr lang="en-US" sz="7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54289" y="2971800"/>
              <a:ext cx="1035423" cy="32624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effectLst>
              <a:softEdge rad="31750"/>
            </a:effectLst>
          </p:spPr>
          <p:txBody>
            <a:bodyPr wrap="square" lIns="18288" tIns="9144" rIns="18288" bIns="9144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93757"/>
                  </a:solidFill>
                </a:rPr>
                <a:t>Strategy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600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7620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 Diamond</a:t>
            </a:r>
          </a:p>
        </p:txBody>
      </p:sp>
      <p:sp>
        <p:nvSpPr>
          <p:cNvPr id="4" name="Diamond 3"/>
          <p:cNvSpPr/>
          <p:nvPr/>
        </p:nvSpPr>
        <p:spPr>
          <a:xfrm>
            <a:off x="3352800" y="990600"/>
            <a:ext cx="2286000" cy="2286000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noFill/>
          </a:ln>
          <a:effectLst>
            <a:outerShdw blurRad="127000" dist="38100" dir="30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 smtClean="0">
                <a:solidFill>
                  <a:srgbClr val="860000"/>
                </a:solidFill>
              </a:rPr>
              <a:t>Arenas</a:t>
            </a:r>
            <a:endParaRPr lang="en-US" sz="2400" b="1" dirty="0">
              <a:solidFill>
                <a:srgbClr val="860000"/>
              </a:solidFill>
            </a:endParaRPr>
          </a:p>
        </p:txBody>
      </p:sp>
      <p:sp>
        <p:nvSpPr>
          <p:cNvPr id="5" name="Diamond 4"/>
          <p:cNvSpPr/>
          <p:nvPr/>
        </p:nvSpPr>
        <p:spPr>
          <a:xfrm>
            <a:off x="4800600" y="2476500"/>
            <a:ext cx="2286000" cy="2286000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noFill/>
          </a:ln>
          <a:effectLst>
            <a:outerShdw blurRad="127000" dist="38100" dir="30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 smtClean="0">
                <a:solidFill>
                  <a:srgbClr val="860000"/>
                </a:solidFill>
              </a:rPr>
              <a:t>        Vehicles</a:t>
            </a:r>
            <a:endParaRPr lang="en-US" sz="2400" b="1" dirty="0">
              <a:solidFill>
                <a:srgbClr val="860000"/>
              </a:solidFill>
            </a:endParaRPr>
          </a:p>
        </p:txBody>
      </p:sp>
      <p:sp>
        <p:nvSpPr>
          <p:cNvPr id="6" name="Diamond 5"/>
          <p:cNvSpPr/>
          <p:nvPr/>
        </p:nvSpPr>
        <p:spPr>
          <a:xfrm>
            <a:off x="3352800" y="3886200"/>
            <a:ext cx="2286000" cy="2286000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noFill/>
          </a:ln>
          <a:effectLst>
            <a:outerShdw blurRad="127000" dist="38100" dir="30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 smtClean="0">
                <a:solidFill>
                  <a:srgbClr val="860000"/>
                </a:solidFill>
              </a:rPr>
              <a:t>Differentiators</a:t>
            </a:r>
            <a:endParaRPr lang="en-US" sz="2400" b="1" dirty="0">
              <a:solidFill>
                <a:srgbClr val="860000"/>
              </a:solidFill>
            </a:endParaRPr>
          </a:p>
        </p:txBody>
      </p:sp>
      <p:sp>
        <p:nvSpPr>
          <p:cNvPr id="7" name="Diamond 6"/>
          <p:cNvSpPr/>
          <p:nvPr/>
        </p:nvSpPr>
        <p:spPr>
          <a:xfrm>
            <a:off x="1905000" y="2476500"/>
            <a:ext cx="2286000" cy="2286000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noFill/>
          </a:ln>
          <a:effectLst>
            <a:outerShdw blurRad="127000" dist="38100" dir="30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860000"/>
                </a:solidFill>
              </a:rPr>
              <a:t>Staging   </a:t>
            </a:r>
          </a:p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860000"/>
                </a:solidFill>
              </a:rPr>
              <a:t>&amp;   </a:t>
            </a:r>
          </a:p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860000"/>
                </a:solidFill>
              </a:rPr>
              <a:t>Pacing    </a:t>
            </a:r>
            <a:endParaRPr lang="en-US" sz="2400" b="1" dirty="0">
              <a:solidFill>
                <a:srgbClr val="860000"/>
              </a:solidFill>
            </a:endParaRPr>
          </a:p>
        </p:txBody>
      </p:sp>
      <p:sp>
        <p:nvSpPr>
          <p:cNvPr id="8" name="Diamond 7"/>
          <p:cNvSpPr/>
          <p:nvPr/>
        </p:nvSpPr>
        <p:spPr>
          <a:xfrm>
            <a:off x="3352800" y="2476500"/>
            <a:ext cx="2286000" cy="2286000"/>
          </a:xfrm>
          <a:prstGeom prst="diamond">
            <a:avLst/>
          </a:prstGeom>
          <a:solidFill>
            <a:srgbClr val="680000"/>
          </a:solidFill>
          <a:ln w="76200">
            <a:noFill/>
          </a:ln>
          <a:effectLst>
            <a:outerShdw blurRad="127000" dist="38100" dir="30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</a:t>
            </a:r>
          </a:p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Logic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48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67630" y="2456868"/>
            <a:ext cx="2590800" cy="667331"/>
            <a:chOff x="336" y="1311"/>
            <a:chExt cx="2035" cy="542"/>
          </a:xfrm>
          <a:solidFill>
            <a:srgbClr val="680000"/>
          </a:solidFill>
        </p:grpSpPr>
        <p:sp>
          <p:nvSpPr>
            <p:cNvPr id="413699" name="Rectangle 3"/>
            <p:cNvSpPr>
              <a:spLocks noChangeArrowheads="1"/>
            </p:cNvSpPr>
            <p:nvPr/>
          </p:nvSpPr>
          <p:spPr bwMode="auto">
            <a:xfrm>
              <a:off x="816" y="1392"/>
              <a:ext cx="1555" cy="461"/>
            </a:xfrm>
            <a:prstGeom prst="rect">
              <a:avLst/>
            </a:pr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>
                  <a:solidFill>
                    <a:schemeClr val="bg2"/>
                  </a:solidFill>
                  <a:latin typeface="+mn-lt"/>
                </a:rPr>
                <a:t>Identify decision criteria</a:t>
              </a:r>
              <a:endParaRPr lang="en-US" sz="200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413700" name="AutoShape 4"/>
            <p:cNvSpPr>
              <a:spLocks noChangeArrowheads="1"/>
            </p:cNvSpPr>
            <p:nvPr/>
          </p:nvSpPr>
          <p:spPr bwMode="auto">
            <a:xfrm flipV="1">
              <a:off x="336" y="1311"/>
              <a:ext cx="432" cy="48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/>
              <a:endParaRPr lang="en-US" sz="1600">
                <a:solidFill>
                  <a:schemeClr val="bg2"/>
                </a:solidFill>
                <a:latin typeface="+mn-lt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277230" y="3200400"/>
            <a:ext cx="2530475" cy="685800"/>
            <a:chOff x="816" y="1872"/>
            <a:chExt cx="1987" cy="557"/>
          </a:xfrm>
          <a:solidFill>
            <a:srgbClr val="680000"/>
          </a:solidFill>
        </p:grpSpPr>
        <p:sp>
          <p:nvSpPr>
            <p:cNvPr id="413702" name="Rectangle 6"/>
            <p:cNvSpPr>
              <a:spLocks noChangeArrowheads="1"/>
            </p:cNvSpPr>
            <p:nvPr/>
          </p:nvSpPr>
          <p:spPr bwMode="auto">
            <a:xfrm>
              <a:off x="1248" y="1968"/>
              <a:ext cx="1555" cy="461"/>
            </a:xfrm>
            <a:prstGeom prst="rect">
              <a:avLst/>
            </a:pr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>
                  <a:solidFill>
                    <a:schemeClr val="bg2"/>
                  </a:solidFill>
                  <a:latin typeface="+mn-lt"/>
                </a:rPr>
                <a:t>Weigh each criterion</a:t>
              </a:r>
              <a:endParaRPr lang="en-US" sz="200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413703" name="AutoShape 7"/>
            <p:cNvSpPr>
              <a:spLocks noChangeArrowheads="1"/>
            </p:cNvSpPr>
            <p:nvPr/>
          </p:nvSpPr>
          <p:spPr bwMode="auto">
            <a:xfrm flipV="1">
              <a:off x="816" y="1872"/>
              <a:ext cx="432" cy="48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/>
              <a:endParaRPr lang="en-US" sz="1600">
                <a:solidFill>
                  <a:schemeClr val="bg2"/>
                </a:solidFill>
                <a:latin typeface="+mn-lt"/>
              </a:endParaRP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870955" y="3962400"/>
            <a:ext cx="2530475" cy="685800"/>
            <a:chOff x="1248" y="2448"/>
            <a:chExt cx="1987" cy="557"/>
          </a:xfrm>
          <a:solidFill>
            <a:srgbClr val="680000"/>
          </a:solidFill>
        </p:grpSpPr>
        <p:sp>
          <p:nvSpPr>
            <p:cNvPr id="413705" name="Rectangle 9"/>
            <p:cNvSpPr>
              <a:spLocks noChangeArrowheads="1"/>
            </p:cNvSpPr>
            <p:nvPr/>
          </p:nvSpPr>
          <p:spPr bwMode="auto">
            <a:xfrm>
              <a:off x="1680" y="2544"/>
              <a:ext cx="1555" cy="461"/>
            </a:xfrm>
            <a:prstGeom prst="rect">
              <a:avLst/>
            </a:pr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>
                  <a:solidFill>
                    <a:schemeClr val="bg2"/>
                  </a:solidFill>
                  <a:latin typeface="+mn-lt"/>
                </a:rPr>
                <a:t>Identify alternatives</a:t>
              </a:r>
              <a:endParaRPr lang="en-US" sz="200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413706" name="AutoShape 10"/>
            <p:cNvSpPr>
              <a:spLocks noChangeArrowheads="1"/>
            </p:cNvSpPr>
            <p:nvPr/>
          </p:nvSpPr>
          <p:spPr bwMode="auto">
            <a:xfrm flipV="1">
              <a:off x="1248" y="2448"/>
              <a:ext cx="432" cy="48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/>
              <a:endParaRPr lang="en-US" sz="1600">
                <a:solidFill>
                  <a:schemeClr val="bg2"/>
                </a:solidFill>
                <a:latin typeface="+mn-lt"/>
              </a:endParaRP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3480555" y="4724400"/>
            <a:ext cx="2530475" cy="685800"/>
            <a:chOff x="1680" y="3024"/>
            <a:chExt cx="1987" cy="557"/>
          </a:xfrm>
          <a:solidFill>
            <a:srgbClr val="680000"/>
          </a:solidFill>
        </p:grpSpPr>
        <p:sp>
          <p:nvSpPr>
            <p:cNvPr id="413708" name="Rectangle 12"/>
            <p:cNvSpPr>
              <a:spLocks noChangeArrowheads="1"/>
            </p:cNvSpPr>
            <p:nvPr/>
          </p:nvSpPr>
          <p:spPr bwMode="auto">
            <a:xfrm>
              <a:off x="2112" y="3120"/>
              <a:ext cx="1555" cy="461"/>
            </a:xfrm>
            <a:prstGeom prst="rect">
              <a:avLst/>
            </a:pr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>
                  <a:solidFill>
                    <a:schemeClr val="bg2"/>
                  </a:solidFill>
                  <a:latin typeface="+mn-lt"/>
                </a:rPr>
                <a:t>Evaluate alternatives</a:t>
              </a:r>
              <a:endParaRPr lang="en-US" sz="200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413709" name="AutoShape 13"/>
            <p:cNvSpPr>
              <a:spLocks noChangeArrowheads="1"/>
            </p:cNvSpPr>
            <p:nvPr/>
          </p:nvSpPr>
          <p:spPr bwMode="auto">
            <a:xfrm flipV="1">
              <a:off x="1680" y="3024"/>
              <a:ext cx="432" cy="48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/>
              <a:endParaRPr lang="en-US" sz="1600">
                <a:solidFill>
                  <a:schemeClr val="bg2"/>
                </a:solidFill>
                <a:latin typeface="+mn-lt"/>
              </a:endParaRP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4106030" y="5486400"/>
            <a:ext cx="2530475" cy="685800"/>
            <a:chOff x="2112" y="3600"/>
            <a:chExt cx="1987" cy="557"/>
          </a:xfrm>
          <a:solidFill>
            <a:srgbClr val="680000"/>
          </a:solidFill>
        </p:grpSpPr>
        <p:sp>
          <p:nvSpPr>
            <p:cNvPr id="413711" name="Rectangle 15"/>
            <p:cNvSpPr>
              <a:spLocks noChangeArrowheads="1"/>
            </p:cNvSpPr>
            <p:nvPr/>
          </p:nvSpPr>
          <p:spPr bwMode="auto">
            <a:xfrm>
              <a:off x="2544" y="3696"/>
              <a:ext cx="1555" cy="461"/>
            </a:xfrm>
            <a:prstGeom prst="rect">
              <a:avLst/>
            </a:pr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b="1">
                  <a:solidFill>
                    <a:schemeClr val="bg2"/>
                  </a:solidFill>
                  <a:latin typeface="+mn-lt"/>
                </a:rPr>
                <a:t>Implement best alternative</a:t>
              </a:r>
              <a:endParaRPr lang="en-US" sz="200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413712" name="AutoShape 16"/>
            <p:cNvSpPr>
              <a:spLocks noChangeArrowheads="1"/>
            </p:cNvSpPr>
            <p:nvPr/>
          </p:nvSpPr>
          <p:spPr bwMode="auto">
            <a:xfrm flipV="1">
              <a:off x="2112" y="3600"/>
              <a:ext cx="432" cy="48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grpFill/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91432" tIns="45716" rIns="91432" bIns="45716" anchor="ctr"/>
            <a:lstStyle/>
            <a:p>
              <a:pPr algn="ctr"/>
              <a:endParaRPr lang="en-US" sz="1600">
                <a:solidFill>
                  <a:schemeClr val="bg2"/>
                </a:solidFill>
                <a:latin typeface="+mn-lt"/>
              </a:endParaRPr>
            </a:p>
          </p:txBody>
        </p:sp>
      </p:grpSp>
      <p:sp>
        <p:nvSpPr>
          <p:cNvPr id="413713" name="Rectangle 17"/>
          <p:cNvSpPr>
            <a:spLocks noChangeArrowheads="1"/>
          </p:cNvSpPr>
          <p:nvPr/>
        </p:nvSpPr>
        <p:spPr bwMode="auto">
          <a:xfrm>
            <a:off x="1667630" y="1828800"/>
            <a:ext cx="1979613" cy="566738"/>
          </a:xfrm>
          <a:prstGeom prst="rect">
            <a:avLst/>
          </a:prstGeom>
          <a:solidFill>
            <a:srgbClr val="680000"/>
          </a:solidFill>
          <a:ln w="222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1432" tIns="45716" rIns="91432" bIns="45716" anchor="ctr"/>
          <a:lstStyle/>
          <a:p>
            <a:pPr algn="ctr">
              <a:lnSpc>
                <a:spcPct val="70000"/>
              </a:lnSpc>
              <a:spcBef>
                <a:spcPct val="0"/>
              </a:spcBef>
            </a:pPr>
            <a:r>
              <a:rPr lang="en-US" sz="2000" b="1" dirty="0">
                <a:solidFill>
                  <a:schemeClr val="bg2"/>
                </a:solidFill>
                <a:latin typeface="+mn-lt"/>
              </a:rPr>
              <a:t>Frame the problem</a:t>
            </a:r>
            <a:endParaRPr lang="en-US" sz="20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13714" name="AutoShape 18"/>
          <p:cNvSpPr>
            <a:spLocks noChangeArrowheads="1"/>
          </p:cNvSpPr>
          <p:nvPr/>
        </p:nvSpPr>
        <p:spPr bwMode="auto">
          <a:xfrm rot="19298316" flipV="1">
            <a:off x="5024815" y="321655"/>
            <a:ext cx="1828800" cy="5807075"/>
          </a:xfrm>
          <a:prstGeom prst="curvedLeftArrow">
            <a:avLst>
              <a:gd name="adj1" fmla="val 63507"/>
              <a:gd name="adj2" fmla="val 127014"/>
              <a:gd name="adj3" fmla="val 33333"/>
            </a:avLst>
          </a:prstGeom>
          <a:solidFill>
            <a:srgbClr val="680000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270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txBody>
          <a:bodyPr wrap="none" anchor="ctr"/>
          <a:lstStyle/>
          <a:p>
            <a:endParaRPr lang="en-US"/>
          </a:p>
        </p:txBody>
      </p:sp>
      <p:sp>
        <p:nvSpPr>
          <p:cNvPr id="413715" name="Rectangle 19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990600"/>
          </a:xfrm>
        </p:spPr>
        <p:txBody>
          <a:bodyPr anchor="t">
            <a:noAutofit/>
          </a:bodyPr>
          <a:lstStyle/>
          <a:p>
            <a:pPr>
              <a:lnSpc>
                <a:spcPct val="75000"/>
              </a:lnSpc>
            </a:pPr>
            <a:r>
              <a:rPr lang="en-US" sz="4400" b="1" dirty="0"/>
              <a:t>How </a:t>
            </a:r>
            <a:r>
              <a:rPr lang="en-US" sz="4400" b="1" dirty="0" smtClean="0"/>
              <a:t>to speed </a:t>
            </a:r>
            <a:r>
              <a:rPr lang="en-US" sz="4400" b="1" dirty="0"/>
              <a:t>up the basic optimizing model?</a:t>
            </a:r>
          </a:p>
        </p:txBody>
      </p:sp>
    </p:spTree>
    <p:extLst>
      <p:ext uri="{BB962C8B-B14F-4D97-AF65-F5344CB8AC3E}">
        <p14:creationId xmlns:p14="http://schemas.microsoft.com/office/powerpoint/2010/main" val="376958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3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3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3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3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3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13" grpId="0" animBg="1" autoUpdateAnimBg="0"/>
      <p:bldP spid="4137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4400" b="1" dirty="0"/>
              <a:t>Fast </a:t>
            </a:r>
            <a:r>
              <a:rPr lang="en-US" sz="4400" b="1" dirty="0" smtClean="0"/>
              <a:t>Decision-Makers Don’t Cut Corners on Analysis</a:t>
            </a:r>
            <a:endParaRPr lang="en-US" sz="4400" dirty="0"/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1293" y="1752600"/>
            <a:ext cx="3975907" cy="4114800"/>
          </a:xfrm>
        </p:spPr>
        <p:txBody>
          <a:bodyPr/>
          <a:lstStyle/>
          <a:p>
            <a:pPr algn="ctr">
              <a:lnSpc>
                <a:spcPct val="75000"/>
              </a:lnSpc>
              <a:spcBef>
                <a:spcPct val="50000"/>
              </a:spcBef>
              <a:buClr>
                <a:srgbClr val="5C0000"/>
              </a:buClr>
              <a:buNone/>
            </a:pPr>
            <a:r>
              <a:rPr lang="en-US" sz="2800" b="1" u="sng" dirty="0">
                <a:solidFill>
                  <a:srgbClr val="680000"/>
                </a:solidFill>
              </a:rPr>
              <a:t>Fast Decision-Makers</a:t>
            </a:r>
          </a:p>
          <a:p>
            <a:pPr marL="228600" indent="-228600">
              <a:lnSpc>
                <a:spcPct val="75000"/>
              </a:lnSpc>
              <a:spcBef>
                <a:spcPct val="50000"/>
              </a:spcBef>
              <a:buClr>
                <a:srgbClr val="5C0000"/>
              </a:buClr>
              <a:buSzPct val="100000"/>
              <a:buFont typeface="Wingdings" pitchFamily="2" charset="2"/>
              <a:buChar char="§"/>
            </a:pPr>
            <a:r>
              <a:rPr lang="en-US" sz="2600" dirty="0">
                <a:solidFill>
                  <a:srgbClr val="680000"/>
                </a:solidFill>
              </a:rPr>
              <a:t>Build multiple simultaneous alternatives</a:t>
            </a:r>
          </a:p>
          <a:p>
            <a:pPr marL="228600" indent="-228600">
              <a:lnSpc>
                <a:spcPct val="75000"/>
              </a:lnSpc>
              <a:spcBef>
                <a:spcPct val="50000"/>
              </a:spcBef>
              <a:buClr>
                <a:srgbClr val="5C0000"/>
              </a:buClr>
              <a:buSzPct val="100000"/>
              <a:buFont typeface="Wingdings" pitchFamily="2" charset="2"/>
              <a:buChar char="§"/>
            </a:pPr>
            <a:r>
              <a:rPr lang="en-US" sz="2600" dirty="0">
                <a:solidFill>
                  <a:srgbClr val="680000"/>
                </a:solidFill>
              </a:rPr>
              <a:t>Seek advice from experienced counselors</a:t>
            </a:r>
          </a:p>
          <a:p>
            <a:pPr marL="228600" indent="-228600">
              <a:lnSpc>
                <a:spcPct val="75000"/>
              </a:lnSpc>
              <a:spcBef>
                <a:spcPct val="50000"/>
              </a:spcBef>
              <a:buClr>
                <a:srgbClr val="5C0000"/>
              </a:buClr>
              <a:buSzPct val="100000"/>
              <a:buFont typeface="Wingdings" pitchFamily="2" charset="2"/>
              <a:buChar char="§"/>
            </a:pPr>
            <a:r>
              <a:rPr lang="en-US" sz="2600" dirty="0">
                <a:solidFill>
                  <a:srgbClr val="680000"/>
                </a:solidFill>
              </a:rPr>
              <a:t>Resolve conflict using consensus w/qualification</a:t>
            </a:r>
          </a:p>
          <a:p>
            <a:pPr marL="228600" indent="-228600">
              <a:lnSpc>
                <a:spcPct val="75000"/>
              </a:lnSpc>
              <a:spcBef>
                <a:spcPct val="50000"/>
              </a:spcBef>
              <a:buClr>
                <a:srgbClr val="5C0000"/>
              </a:buClr>
              <a:buSzPct val="100000"/>
              <a:buFont typeface="Wingdings" pitchFamily="2" charset="2"/>
              <a:buChar char="§"/>
            </a:pPr>
            <a:r>
              <a:rPr lang="en-US" sz="2600" dirty="0">
                <a:solidFill>
                  <a:srgbClr val="680000"/>
                </a:solidFill>
              </a:rPr>
              <a:t>Integrate the decision w/ other decisions or tactics</a:t>
            </a:r>
          </a:p>
        </p:txBody>
      </p:sp>
      <p:sp>
        <p:nvSpPr>
          <p:cNvPr id="415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752600"/>
            <a:ext cx="3962400" cy="4114800"/>
          </a:xfrm>
        </p:spPr>
        <p:txBody>
          <a:bodyPr/>
          <a:lstStyle/>
          <a:p>
            <a:pPr algn="ctr">
              <a:lnSpc>
                <a:spcPct val="75000"/>
              </a:lnSpc>
              <a:spcBef>
                <a:spcPct val="50000"/>
              </a:spcBef>
              <a:buFontTx/>
              <a:buNone/>
            </a:pPr>
            <a:r>
              <a:rPr lang="en-US" b="1" u="sng" dirty="0">
                <a:solidFill>
                  <a:srgbClr val="680000"/>
                </a:solidFill>
              </a:rPr>
              <a:t>Slow Decision-Makers</a:t>
            </a:r>
          </a:p>
          <a:p>
            <a:pPr marL="228600" indent="-228600">
              <a:lnSpc>
                <a:spcPct val="75000"/>
              </a:lnSpc>
              <a:spcBef>
                <a:spcPct val="50000"/>
              </a:spcBef>
            </a:pPr>
            <a:r>
              <a:rPr lang="en-US" sz="2600" dirty="0" smtClean="0">
                <a:solidFill>
                  <a:srgbClr val="680000"/>
                </a:solidFill>
              </a:rPr>
              <a:t>Develop </a:t>
            </a:r>
            <a:r>
              <a:rPr lang="en-US" sz="2600" dirty="0">
                <a:solidFill>
                  <a:srgbClr val="680000"/>
                </a:solidFill>
              </a:rPr>
              <a:t>one alternative, go to 2nd if the 1st fails</a:t>
            </a:r>
          </a:p>
          <a:p>
            <a:pPr marL="228600" indent="-228600">
              <a:lnSpc>
                <a:spcPct val="75000"/>
              </a:lnSpc>
              <a:spcBef>
                <a:spcPct val="50000"/>
              </a:spcBef>
            </a:pPr>
            <a:r>
              <a:rPr lang="en-US" sz="2600" dirty="0">
                <a:solidFill>
                  <a:srgbClr val="680000"/>
                </a:solidFill>
              </a:rPr>
              <a:t>Seek advice haphazardly </a:t>
            </a:r>
            <a:r>
              <a:rPr lang="en-US" sz="2600" dirty="0" smtClean="0">
                <a:solidFill>
                  <a:srgbClr val="680000"/>
                </a:solidFill>
              </a:rPr>
              <a:t>(e.g., unqualified people)</a:t>
            </a:r>
            <a:endParaRPr lang="en-US" sz="2600" dirty="0">
              <a:solidFill>
                <a:srgbClr val="680000"/>
              </a:solidFill>
            </a:endParaRPr>
          </a:p>
          <a:p>
            <a:pPr marL="228600" indent="-228600">
              <a:lnSpc>
                <a:spcPct val="75000"/>
              </a:lnSpc>
              <a:spcBef>
                <a:spcPct val="50000"/>
              </a:spcBef>
            </a:pPr>
            <a:r>
              <a:rPr lang="en-US" sz="2600" dirty="0">
                <a:solidFill>
                  <a:srgbClr val="680000"/>
                </a:solidFill>
              </a:rPr>
              <a:t>Resolve conflicts using consensus or deadlines</a:t>
            </a:r>
          </a:p>
          <a:p>
            <a:pPr marL="228600" indent="-228600">
              <a:lnSpc>
                <a:spcPct val="75000"/>
              </a:lnSpc>
              <a:spcBef>
                <a:spcPct val="50000"/>
              </a:spcBef>
            </a:pPr>
            <a:r>
              <a:rPr lang="en-US" sz="2600" dirty="0">
                <a:solidFill>
                  <a:srgbClr val="680000"/>
                </a:solidFill>
              </a:rPr>
              <a:t>Consider the decision in isolation</a:t>
            </a:r>
            <a:r>
              <a:rPr lang="en-US" sz="2600" dirty="0" smtClean="0">
                <a:solidFill>
                  <a:srgbClr val="680000"/>
                </a:solidFill>
              </a:rPr>
              <a:t>.</a:t>
            </a:r>
            <a:endParaRPr lang="en-US" sz="2600" dirty="0">
              <a:solidFill>
                <a:srgbClr val="68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123801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888" indent="-115888"/>
            <a:r>
              <a:rPr lang="en-US" sz="1200" dirty="0" smtClean="0">
                <a:solidFill>
                  <a:srgbClr val="680000"/>
                </a:solidFill>
                <a:latin typeface="+mn-lt"/>
              </a:rPr>
              <a:t>* </a:t>
            </a:r>
            <a:r>
              <a:rPr lang="en-US" sz="1200" dirty="0" err="1" smtClean="0">
                <a:solidFill>
                  <a:srgbClr val="680000"/>
                </a:solidFill>
                <a:latin typeface="+mn-lt"/>
              </a:rPr>
              <a:t>Eisenhardt</a:t>
            </a:r>
            <a:r>
              <a:rPr lang="en-US" sz="1200" dirty="0" smtClean="0">
                <a:solidFill>
                  <a:srgbClr val="680000"/>
                </a:solidFill>
                <a:latin typeface="+mn-lt"/>
              </a:rPr>
              <a:t>, K.M. 1989. “Making Fast Strategic Decisions in High-Velocity Environments.” </a:t>
            </a:r>
            <a:r>
              <a:rPr lang="en-US" sz="1200" u="sng" dirty="0" smtClean="0">
                <a:solidFill>
                  <a:srgbClr val="680000"/>
                </a:solidFill>
                <a:latin typeface="+mn-lt"/>
              </a:rPr>
              <a:t>Academy of Management Journal</a:t>
            </a:r>
            <a:r>
              <a:rPr lang="en-US" sz="1200" dirty="0" smtClean="0">
                <a:solidFill>
                  <a:srgbClr val="680000"/>
                </a:solidFill>
                <a:latin typeface="+mn-lt"/>
              </a:rPr>
              <a:t>, 32(3): 543-576.</a:t>
            </a:r>
            <a:endParaRPr lang="en-US" sz="1200" dirty="0">
              <a:solidFill>
                <a:srgbClr val="68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748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7" grpId="0" autoUpdateAnimBg="0"/>
      <p:bldP spid="41574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686800" cy="457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4400" dirty="0" smtClean="0"/>
              <a:t>Predicting the Unpredictable with  Scenario Planning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23938" y="1676400"/>
            <a:ext cx="6943725" cy="4114800"/>
          </a:xfrm>
        </p:spPr>
        <p:txBody>
          <a:bodyPr>
            <a:noAutofit/>
          </a:bodyPr>
          <a:lstStyle/>
          <a:p>
            <a:pPr marL="514350" indent="-514350">
              <a:lnSpc>
                <a:spcPct val="80000"/>
              </a:lnSpc>
              <a:spcBef>
                <a:spcPts val="1800"/>
              </a:spcBef>
              <a:buClr>
                <a:srgbClr val="680000"/>
              </a:buClr>
              <a:buSzPct val="10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680000"/>
                </a:solidFill>
              </a:rPr>
              <a:t>Identify </a:t>
            </a:r>
            <a:r>
              <a:rPr lang="en-US" b="1" dirty="0" smtClean="0">
                <a:solidFill>
                  <a:srgbClr val="680000"/>
                </a:solidFill>
              </a:rPr>
              <a:t>assumptions</a:t>
            </a:r>
            <a:r>
              <a:rPr lang="en-US" dirty="0" smtClean="0">
                <a:solidFill>
                  <a:srgbClr val="680000"/>
                </a:solidFill>
              </a:rPr>
              <a:t> about underlying sources of uncertainty.</a:t>
            </a:r>
          </a:p>
          <a:p>
            <a:pPr marL="514350" indent="-514350">
              <a:lnSpc>
                <a:spcPct val="80000"/>
              </a:lnSpc>
              <a:spcBef>
                <a:spcPts val="1800"/>
              </a:spcBef>
              <a:buClr>
                <a:srgbClr val="680000"/>
              </a:buClr>
              <a:buSzPct val="10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680000"/>
                </a:solidFill>
              </a:rPr>
              <a:t>Build scenarios by exploring </a:t>
            </a:r>
            <a:r>
              <a:rPr lang="en-US" b="1" dirty="0" smtClean="0">
                <a:solidFill>
                  <a:srgbClr val="680000"/>
                </a:solidFill>
              </a:rPr>
              <a:t>interactions </a:t>
            </a:r>
            <a:r>
              <a:rPr lang="en-US" dirty="0" smtClean="0">
                <a:solidFill>
                  <a:srgbClr val="680000"/>
                </a:solidFill>
              </a:rPr>
              <a:t>of the sources of uncertainty.</a:t>
            </a:r>
          </a:p>
          <a:p>
            <a:pPr marL="514350" indent="-514350">
              <a:lnSpc>
                <a:spcPct val="80000"/>
              </a:lnSpc>
              <a:spcBef>
                <a:spcPts val="1800"/>
              </a:spcBef>
              <a:buClr>
                <a:srgbClr val="680000"/>
              </a:buClr>
              <a:buSzPct val="10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680000"/>
                </a:solidFill>
              </a:rPr>
              <a:t>Estimate the </a:t>
            </a:r>
            <a:r>
              <a:rPr lang="en-US" b="1" dirty="0" smtClean="0">
                <a:solidFill>
                  <a:srgbClr val="680000"/>
                </a:solidFill>
              </a:rPr>
              <a:t>likelihood </a:t>
            </a:r>
            <a:r>
              <a:rPr lang="en-US" dirty="0" smtClean="0">
                <a:solidFill>
                  <a:srgbClr val="680000"/>
                </a:solidFill>
              </a:rPr>
              <a:t>of each scenario.</a:t>
            </a:r>
          </a:p>
          <a:p>
            <a:pPr marL="514350" indent="-514350">
              <a:lnSpc>
                <a:spcPct val="80000"/>
              </a:lnSpc>
              <a:spcBef>
                <a:spcPts val="1800"/>
              </a:spcBef>
              <a:buClr>
                <a:srgbClr val="680000"/>
              </a:buClr>
              <a:buSzPct val="10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680000"/>
                </a:solidFill>
              </a:rPr>
              <a:t>Identify </a:t>
            </a:r>
            <a:r>
              <a:rPr lang="en-US" b="1" dirty="0" smtClean="0">
                <a:solidFill>
                  <a:srgbClr val="680000"/>
                </a:solidFill>
              </a:rPr>
              <a:t>trigger points</a:t>
            </a:r>
            <a:r>
              <a:rPr lang="en-US" dirty="0" smtClean="0">
                <a:solidFill>
                  <a:srgbClr val="680000"/>
                </a:solidFill>
              </a:rPr>
              <a:t> when the early signs of each scenario should be visible.</a:t>
            </a:r>
          </a:p>
          <a:p>
            <a:pPr marL="514350" indent="-514350">
              <a:lnSpc>
                <a:spcPct val="80000"/>
              </a:lnSpc>
              <a:spcBef>
                <a:spcPts val="1800"/>
              </a:spcBef>
              <a:buClr>
                <a:srgbClr val="680000"/>
              </a:buClr>
              <a:buSzPct val="100000"/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680000"/>
                </a:solidFill>
              </a:rPr>
              <a:t>Develop </a:t>
            </a:r>
            <a:r>
              <a:rPr lang="en-US" b="1" dirty="0" smtClean="0">
                <a:solidFill>
                  <a:srgbClr val="680000"/>
                </a:solidFill>
              </a:rPr>
              <a:t>action plans</a:t>
            </a:r>
            <a:r>
              <a:rPr lang="en-US" dirty="0" smtClean="0">
                <a:solidFill>
                  <a:srgbClr val="680000"/>
                </a:solidFill>
              </a:rPr>
              <a:t> for likely scenarios.</a:t>
            </a:r>
            <a:endParaRPr lang="en-US" b="1" dirty="0" smtClean="0">
              <a:solidFill>
                <a:srgbClr val="680000"/>
              </a:solidFill>
            </a:endParaRPr>
          </a:p>
          <a:p>
            <a:pPr marL="514350" indent="-514350">
              <a:lnSpc>
                <a:spcPct val="80000"/>
              </a:lnSpc>
              <a:spcBef>
                <a:spcPts val="1800"/>
              </a:spcBef>
              <a:buClr>
                <a:srgbClr val="680000"/>
              </a:buClr>
              <a:buSzPct val="100000"/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680000"/>
                </a:solidFill>
              </a:rPr>
              <a:t>Watch </a:t>
            </a:r>
            <a:r>
              <a:rPr lang="en-US" dirty="0" smtClean="0">
                <a:solidFill>
                  <a:srgbClr val="680000"/>
                </a:solidFill>
              </a:rPr>
              <a:t>for trigger points as you implement.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914400" y="3962400"/>
            <a:ext cx="7162800" cy="2133600"/>
          </a:xfrm>
          <a:prstGeom prst="roundRect">
            <a:avLst/>
          </a:prstGeom>
          <a:solidFill>
            <a:srgbClr val="680000">
              <a:alpha val="75000"/>
            </a:srgbClr>
          </a:solidFill>
          <a:ln w="9525"/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0" indent="-514350">
              <a:lnSpc>
                <a:spcPct val="80000"/>
              </a:lnSpc>
              <a:spcBef>
                <a:spcPts val="1800"/>
              </a:spcBef>
              <a:buClr>
                <a:schemeClr val="bg2"/>
              </a:buClr>
              <a:buSzPct val="100000"/>
              <a:buFont typeface="+mj-lt"/>
              <a:buAutoNum type="arabicPeriod" startAt="4"/>
              <a:defRPr/>
            </a:pPr>
            <a:r>
              <a:rPr lang="en-US" sz="2800" dirty="0">
                <a:solidFill>
                  <a:schemeClr val="bg2"/>
                </a:solidFill>
              </a:rPr>
              <a:t>Identify </a:t>
            </a:r>
            <a:r>
              <a:rPr lang="en-US" sz="2800" b="1" dirty="0">
                <a:solidFill>
                  <a:schemeClr val="bg2"/>
                </a:solidFill>
              </a:rPr>
              <a:t>trigger points</a:t>
            </a:r>
            <a:r>
              <a:rPr lang="en-US" sz="2800" dirty="0">
                <a:solidFill>
                  <a:schemeClr val="bg2"/>
                </a:solidFill>
              </a:rPr>
              <a:t> when the early signs of each scenario should be visible.</a:t>
            </a:r>
          </a:p>
          <a:p>
            <a:pPr marL="514350" lvl="0" indent="-514350">
              <a:lnSpc>
                <a:spcPct val="80000"/>
              </a:lnSpc>
              <a:spcBef>
                <a:spcPts val="1800"/>
              </a:spcBef>
              <a:buClr>
                <a:schemeClr val="bg2"/>
              </a:buClr>
              <a:buSzPct val="100000"/>
              <a:buFont typeface="+mj-lt"/>
              <a:buAutoNum type="arabicPeriod" startAt="4"/>
              <a:defRPr/>
            </a:pPr>
            <a:r>
              <a:rPr lang="en-US" sz="2800" dirty="0">
                <a:solidFill>
                  <a:schemeClr val="bg2"/>
                </a:solidFill>
              </a:rPr>
              <a:t>Develop </a:t>
            </a:r>
            <a:r>
              <a:rPr lang="en-US" sz="2800" b="1" dirty="0">
                <a:solidFill>
                  <a:schemeClr val="bg2"/>
                </a:solidFill>
              </a:rPr>
              <a:t>action plans</a:t>
            </a:r>
            <a:r>
              <a:rPr lang="en-US" sz="2800" dirty="0">
                <a:solidFill>
                  <a:schemeClr val="bg2"/>
                </a:solidFill>
              </a:rPr>
              <a:t> for likely scenarios.</a:t>
            </a:r>
            <a:endParaRPr lang="en-US" sz="2800" b="1" dirty="0">
              <a:solidFill>
                <a:schemeClr val="bg2"/>
              </a:solidFill>
            </a:endParaRPr>
          </a:p>
          <a:p>
            <a:pPr marL="514350" lvl="0" indent="-514350">
              <a:lnSpc>
                <a:spcPct val="80000"/>
              </a:lnSpc>
              <a:spcBef>
                <a:spcPts val="1800"/>
              </a:spcBef>
              <a:buClr>
                <a:schemeClr val="bg2"/>
              </a:buClr>
              <a:buSzPct val="100000"/>
              <a:buFont typeface="+mj-lt"/>
              <a:buAutoNum type="arabicPeriod" startAt="4"/>
              <a:defRPr/>
            </a:pPr>
            <a:r>
              <a:rPr lang="en-US" sz="2800" b="1" dirty="0">
                <a:solidFill>
                  <a:schemeClr val="bg2"/>
                </a:solidFill>
              </a:rPr>
              <a:t>Watch </a:t>
            </a:r>
            <a:r>
              <a:rPr lang="en-US" sz="2800" dirty="0">
                <a:solidFill>
                  <a:schemeClr val="bg2"/>
                </a:solidFill>
              </a:rPr>
              <a:t>for trigger points as you implement</a:t>
            </a:r>
            <a:r>
              <a:rPr lang="en-US" sz="2800" dirty="0" smtClean="0">
                <a:solidFill>
                  <a:schemeClr val="bg2"/>
                </a:solidFill>
              </a:rPr>
              <a:t>.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41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DAE8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DAE8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DAE8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DAE8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DAE8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9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3" grpId="0" uiExpand="1" build="p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Agenda</a:t>
            </a:r>
            <a:endParaRPr lang="en-US" sz="4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7238" y="1295400"/>
            <a:ext cx="7629525" cy="4648200"/>
          </a:xfrm>
        </p:spPr>
        <p:txBody>
          <a:bodyPr>
            <a:noAutofit/>
          </a:bodyPr>
          <a:lstStyle/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Why planning often fails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in a rapidly changing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business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environment.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Scenario planning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as a tool to identify sources of uncertainty and anticipate outcomes.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rgbClr val="680000"/>
                </a:solidFill>
              </a:rPr>
              <a:t>Exercise: Razing the Ivory Tower</a:t>
            </a:r>
            <a:r>
              <a:rPr lang="en-US" dirty="0">
                <a:solidFill>
                  <a:srgbClr val="680000"/>
                </a:solidFill>
              </a:rPr>
              <a:t>. The challenge of using scenario planning effectively</a:t>
            </a:r>
            <a:r>
              <a:rPr lang="en-US" dirty="0" smtClean="0">
                <a:solidFill>
                  <a:srgbClr val="680000"/>
                </a:solidFill>
              </a:rPr>
              <a:t>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Decision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trees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and financial projections of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different scenarios.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Next steps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for your ideas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2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855970" y="990601"/>
            <a:ext cx="3211830" cy="5648868"/>
            <a:chOff x="4266" y="1846"/>
            <a:chExt cx="1397" cy="2457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26" name="Freeform 6"/>
            <p:cNvSpPr>
              <a:spLocks/>
            </p:cNvSpPr>
            <p:nvPr/>
          </p:nvSpPr>
          <p:spPr bwMode="auto">
            <a:xfrm>
              <a:off x="4266" y="1846"/>
              <a:ext cx="1397" cy="2457"/>
            </a:xfrm>
            <a:custGeom>
              <a:avLst/>
              <a:gdLst/>
              <a:ahLst/>
              <a:cxnLst>
                <a:cxn ang="0">
                  <a:pos x="974" y="281"/>
                </a:cxn>
                <a:cxn ang="0">
                  <a:pos x="994" y="401"/>
                </a:cxn>
                <a:cxn ang="0">
                  <a:pos x="930" y="654"/>
                </a:cxn>
                <a:cxn ang="0">
                  <a:pos x="809" y="815"/>
                </a:cxn>
                <a:cxn ang="0">
                  <a:pos x="728" y="1022"/>
                </a:cxn>
                <a:cxn ang="0">
                  <a:pos x="660" y="1098"/>
                </a:cxn>
                <a:cxn ang="0">
                  <a:pos x="677" y="1162"/>
                </a:cxn>
                <a:cxn ang="0">
                  <a:pos x="571" y="1411"/>
                </a:cxn>
                <a:cxn ang="0">
                  <a:pos x="498" y="1532"/>
                </a:cxn>
                <a:cxn ang="0">
                  <a:pos x="458" y="1697"/>
                </a:cxn>
                <a:cxn ang="0">
                  <a:pos x="354" y="1845"/>
                </a:cxn>
                <a:cxn ang="0">
                  <a:pos x="349" y="1976"/>
                </a:cxn>
                <a:cxn ang="0">
                  <a:pos x="251" y="2245"/>
                </a:cxn>
                <a:cxn ang="0">
                  <a:pos x="105" y="2368"/>
                </a:cxn>
                <a:cxn ang="0">
                  <a:pos x="13" y="2457"/>
                </a:cxn>
                <a:cxn ang="0">
                  <a:pos x="221" y="2431"/>
                </a:cxn>
                <a:cxn ang="0">
                  <a:pos x="532" y="2408"/>
                </a:cxn>
                <a:cxn ang="0">
                  <a:pos x="871" y="2392"/>
                </a:cxn>
                <a:cxn ang="0">
                  <a:pos x="1072" y="2400"/>
                </a:cxn>
                <a:cxn ang="0">
                  <a:pos x="1012" y="2331"/>
                </a:cxn>
                <a:cxn ang="0">
                  <a:pos x="940" y="2208"/>
                </a:cxn>
                <a:cxn ang="0">
                  <a:pos x="1020" y="1968"/>
                </a:cxn>
                <a:cxn ang="0">
                  <a:pos x="1015" y="1823"/>
                </a:cxn>
                <a:cxn ang="0">
                  <a:pos x="1084" y="1556"/>
                </a:cxn>
                <a:cxn ang="0">
                  <a:pos x="1136" y="1442"/>
                </a:cxn>
                <a:cxn ang="0">
                  <a:pos x="1155" y="1321"/>
                </a:cxn>
                <a:cxn ang="0">
                  <a:pos x="1231" y="1166"/>
                </a:cxn>
                <a:cxn ang="0">
                  <a:pos x="1240" y="1049"/>
                </a:cxn>
                <a:cxn ang="0">
                  <a:pos x="1277" y="894"/>
                </a:cxn>
                <a:cxn ang="0">
                  <a:pos x="1309" y="693"/>
                </a:cxn>
                <a:cxn ang="0">
                  <a:pos x="1302" y="559"/>
                </a:cxn>
                <a:cxn ang="0">
                  <a:pos x="1360" y="412"/>
                </a:cxn>
                <a:cxn ang="0">
                  <a:pos x="1397" y="246"/>
                </a:cxn>
                <a:cxn ang="0">
                  <a:pos x="1240" y="223"/>
                </a:cxn>
                <a:cxn ang="0">
                  <a:pos x="1260" y="15"/>
                </a:cxn>
                <a:cxn ang="0">
                  <a:pos x="1191" y="39"/>
                </a:cxn>
                <a:cxn ang="0">
                  <a:pos x="1162" y="217"/>
                </a:cxn>
                <a:cxn ang="0">
                  <a:pos x="1003" y="220"/>
                </a:cxn>
              </a:cxnLst>
              <a:rect l="0" t="0" r="r" b="b"/>
              <a:pathLst>
                <a:path w="1397" h="2457">
                  <a:moveTo>
                    <a:pt x="1003" y="220"/>
                  </a:moveTo>
                  <a:lnTo>
                    <a:pt x="974" y="281"/>
                  </a:lnTo>
                  <a:lnTo>
                    <a:pt x="974" y="388"/>
                  </a:lnTo>
                  <a:lnTo>
                    <a:pt x="994" y="401"/>
                  </a:lnTo>
                  <a:lnTo>
                    <a:pt x="945" y="562"/>
                  </a:lnTo>
                  <a:lnTo>
                    <a:pt x="930" y="654"/>
                  </a:lnTo>
                  <a:lnTo>
                    <a:pt x="865" y="686"/>
                  </a:lnTo>
                  <a:lnTo>
                    <a:pt x="809" y="815"/>
                  </a:lnTo>
                  <a:lnTo>
                    <a:pt x="758" y="919"/>
                  </a:lnTo>
                  <a:lnTo>
                    <a:pt x="728" y="1022"/>
                  </a:lnTo>
                  <a:lnTo>
                    <a:pt x="677" y="1030"/>
                  </a:lnTo>
                  <a:lnTo>
                    <a:pt x="660" y="1098"/>
                  </a:lnTo>
                  <a:lnTo>
                    <a:pt x="657" y="1145"/>
                  </a:lnTo>
                  <a:lnTo>
                    <a:pt x="677" y="1162"/>
                  </a:lnTo>
                  <a:lnTo>
                    <a:pt x="630" y="1279"/>
                  </a:lnTo>
                  <a:lnTo>
                    <a:pt x="571" y="1411"/>
                  </a:lnTo>
                  <a:lnTo>
                    <a:pt x="522" y="1425"/>
                  </a:lnTo>
                  <a:lnTo>
                    <a:pt x="498" y="1532"/>
                  </a:lnTo>
                  <a:lnTo>
                    <a:pt x="512" y="1556"/>
                  </a:lnTo>
                  <a:lnTo>
                    <a:pt x="458" y="1697"/>
                  </a:lnTo>
                  <a:lnTo>
                    <a:pt x="406" y="1832"/>
                  </a:lnTo>
                  <a:lnTo>
                    <a:pt x="354" y="1845"/>
                  </a:lnTo>
                  <a:lnTo>
                    <a:pt x="325" y="1929"/>
                  </a:lnTo>
                  <a:lnTo>
                    <a:pt x="349" y="1976"/>
                  </a:lnTo>
                  <a:lnTo>
                    <a:pt x="297" y="2107"/>
                  </a:lnTo>
                  <a:lnTo>
                    <a:pt x="251" y="2245"/>
                  </a:lnTo>
                  <a:lnTo>
                    <a:pt x="218" y="2354"/>
                  </a:lnTo>
                  <a:lnTo>
                    <a:pt x="105" y="2368"/>
                  </a:lnTo>
                  <a:lnTo>
                    <a:pt x="0" y="2373"/>
                  </a:lnTo>
                  <a:lnTo>
                    <a:pt x="13" y="2457"/>
                  </a:lnTo>
                  <a:lnTo>
                    <a:pt x="78" y="2455"/>
                  </a:lnTo>
                  <a:lnTo>
                    <a:pt x="221" y="2431"/>
                  </a:lnTo>
                  <a:lnTo>
                    <a:pt x="391" y="2431"/>
                  </a:lnTo>
                  <a:lnTo>
                    <a:pt x="532" y="2408"/>
                  </a:lnTo>
                  <a:lnTo>
                    <a:pt x="694" y="2421"/>
                  </a:lnTo>
                  <a:lnTo>
                    <a:pt x="871" y="2392"/>
                  </a:lnTo>
                  <a:lnTo>
                    <a:pt x="994" y="2408"/>
                  </a:lnTo>
                  <a:lnTo>
                    <a:pt x="1072" y="2400"/>
                  </a:lnTo>
                  <a:lnTo>
                    <a:pt x="1067" y="2344"/>
                  </a:lnTo>
                  <a:lnTo>
                    <a:pt x="1012" y="2331"/>
                  </a:lnTo>
                  <a:lnTo>
                    <a:pt x="920" y="2334"/>
                  </a:lnTo>
                  <a:lnTo>
                    <a:pt x="940" y="2208"/>
                  </a:lnTo>
                  <a:lnTo>
                    <a:pt x="974" y="2063"/>
                  </a:lnTo>
                  <a:lnTo>
                    <a:pt x="1020" y="1968"/>
                  </a:lnTo>
                  <a:lnTo>
                    <a:pt x="1025" y="1855"/>
                  </a:lnTo>
                  <a:lnTo>
                    <a:pt x="1015" y="1823"/>
                  </a:lnTo>
                  <a:lnTo>
                    <a:pt x="1064" y="1655"/>
                  </a:lnTo>
                  <a:lnTo>
                    <a:pt x="1084" y="1556"/>
                  </a:lnTo>
                  <a:lnTo>
                    <a:pt x="1129" y="1532"/>
                  </a:lnTo>
                  <a:lnTo>
                    <a:pt x="1136" y="1442"/>
                  </a:lnTo>
                  <a:lnTo>
                    <a:pt x="1110" y="1438"/>
                  </a:lnTo>
                  <a:lnTo>
                    <a:pt x="1155" y="1321"/>
                  </a:lnTo>
                  <a:lnTo>
                    <a:pt x="1185" y="1169"/>
                  </a:lnTo>
                  <a:lnTo>
                    <a:pt x="1231" y="1166"/>
                  </a:lnTo>
                  <a:lnTo>
                    <a:pt x="1253" y="1108"/>
                  </a:lnTo>
                  <a:lnTo>
                    <a:pt x="1240" y="1049"/>
                  </a:lnTo>
                  <a:lnTo>
                    <a:pt x="1230" y="1019"/>
                  </a:lnTo>
                  <a:lnTo>
                    <a:pt x="1277" y="894"/>
                  </a:lnTo>
                  <a:lnTo>
                    <a:pt x="1294" y="767"/>
                  </a:lnTo>
                  <a:lnTo>
                    <a:pt x="1309" y="693"/>
                  </a:lnTo>
                  <a:lnTo>
                    <a:pt x="1268" y="680"/>
                  </a:lnTo>
                  <a:lnTo>
                    <a:pt x="1302" y="559"/>
                  </a:lnTo>
                  <a:lnTo>
                    <a:pt x="1326" y="428"/>
                  </a:lnTo>
                  <a:lnTo>
                    <a:pt x="1360" y="412"/>
                  </a:lnTo>
                  <a:lnTo>
                    <a:pt x="1393" y="317"/>
                  </a:lnTo>
                  <a:lnTo>
                    <a:pt x="1397" y="246"/>
                  </a:lnTo>
                  <a:lnTo>
                    <a:pt x="1343" y="236"/>
                  </a:lnTo>
                  <a:lnTo>
                    <a:pt x="1240" y="223"/>
                  </a:lnTo>
                  <a:lnTo>
                    <a:pt x="1246" y="129"/>
                  </a:lnTo>
                  <a:lnTo>
                    <a:pt x="1260" y="15"/>
                  </a:lnTo>
                  <a:lnTo>
                    <a:pt x="1213" y="0"/>
                  </a:lnTo>
                  <a:lnTo>
                    <a:pt x="1191" y="39"/>
                  </a:lnTo>
                  <a:lnTo>
                    <a:pt x="1182" y="152"/>
                  </a:lnTo>
                  <a:lnTo>
                    <a:pt x="1162" y="217"/>
                  </a:lnTo>
                  <a:lnTo>
                    <a:pt x="1083" y="220"/>
                  </a:lnTo>
                  <a:lnTo>
                    <a:pt x="1003" y="220"/>
                  </a:lnTo>
                  <a:lnTo>
                    <a:pt x="1003" y="2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auto">
            <a:xfrm>
              <a:off x="4498" y="2547"/>
              <a:ext cx="1045" cy="1695"/>
            </a:xfrm>
            <a:custGeom>
              <a:avLst/>
              <a:gdLst/>
              <a:ahLst/>
              <a:cxnLst>
                <a:cxn ang="0">
                  <a:pos x="664" y="3"/>
                </a:cxn>
                <a:cxn ang="0">
                  <a:pos x="854" y="0"/>
                </a:cxn>
                <a:cxn ang="0">
                  <a:pos x="1045" y="13"/>
                </a:cxn>
                <a:cxn ang="0">
                  <a:pos x="1002" y="224"/>
                </a:cxn>
                <a:cxn ang="0">
                  <a:pos x="956" y="374"/>
                </a:cxn>
                <a:cxn ang="0">
                  <a:pos x="848" y="779"/>
                </a:cxn>
                <a:cxn ang="0">
                  <a:pos x="739" y="1185"/>
                </a:cxn>
                <a:cxn ang="0">
                  <a:pos x="639" y="1670"/>
                </a:cxn>
                <a:cxn ang="0">
                  <a:pos x="218" y="1678"/>
                </a:cxn>
                <a:cxn ang="0">
                  <a:pos x="0" y="1695"/>
                </a:cxn>
                <a:cxn ang="0">
                  <a:pos x="171" y="1225"/>
                </a:cxn>
                <a:cxn ang="0">
                  <a:pos x="339" y="808"/>
                </a:cxn>
                <a:cxn ang="0">
                  <a:pos x="496" y="419"/>
                </a:cxn>
                <a:cxn ang="0">
                  <a:pos x="600" y="124"/>
                </a:cxn>
                <a:cxn ang="0">
                  <a:pos x="664" y="3"/>
                </a:cxn>
                <a:cxn ang="0">
                  <a:pos x="664" y="3"/>
                </a:cxn>
              </a:cxnLst>
              <a:rect l="0" t="0" r="r" b="b"/>
              <a:pathLst>
                <a:path w="1045" h="1695">
                  <a:moveTo>
                    <a:pt x="664" y="3"/>
                  </a:moveTo>
                  <a:lnTo>
                    <a:pt x="854" y="0"/>
                  </a:lnTo>
                  <a:lnTo>
                    <a:pt x="1045" y="13"/>
                  </a:lnTo>
                  <a:lnTo>
                    <a:pt x="1002" y="224"/>
                  </a:lnTo>
                  <a:lnTo>
                    <a:pt x="956" y="374"/>
                  </a:lnTo>
                  <a:lnTo>
                    <a:pt x="848" y="779"/>
                  </a:lnTo>
                  <a:lnTo>
                    <a:pt x="739" y="1185"/>
                  </a:lnTo>
                  <a:lnTo>
                    <a:pt x="639" y="1670"/>
                  </a:lnTo>
                  <a:lnTo>
                    <a:pt x="218" y="1678"/>
                  </a:lnTo>
                  <a:lnTo>
                    <a:pt x="0" y="1695"/>
                  </a:lnTo>
                  <a:lnTo>
                    <a:pt x="171" y="1225"/>
                  </a:lnTo>
                  <a:lnTo>
                    <a:pt x="339" y="808"/>
                  </a:lnTo>
                  <a:lnTo>
                    <a:pt x="496" y="419"/>
                  </a:lnTo>
                  <a:lnTo>
                    <a:pt x="600" y="124"/>
                  </a:lnTo>
                  <a:lnTo>
                    <a:pt x="664" y="3"/>
                  </a:lnTo>
                  <a:lnTo>
                    <a:pt x="664" y="3"/>
                  </a:lnTo>
                  <a:close/>
                </a:path>
              </a:pathLst>
            </a:custGeom>
            <a:solidFill>
              <a:srgbClr val="C2A175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auto">
            <a:xfrm>
              <a:off x="4502" y="3778"/>
              <a:ext cx="724" cy="457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0" y="457"/>
                </a:cxn>
                <a:cxn ang="0">
                  <a:pos x="409" y="447"/>
                </a:cxn>
                <a:cxn ang="0">
                  <a:pos x="639" y="433"/>
                </a:cxn>
                <a:cxn ang="0">
                  <a:pos x="724" y="33"/>
                </a:cxn>
                <a:cxn ang="0">
                  <a:pos x="464" y="0"/>
                </a:cxn>
                <a:cxn ang="0">
                  <a:pos x="162" y="0"/>
                </a:cxn>
                <a:cxn ang="0">
                  <a:pos x="162" y="0"/>
                </a:cxn>
              </a:cxnLst>
              <a:rect l="0" t="0" r="r" b="b"/>
              <a:pathLst>
                <a:path w="724" h="457">
                  <a:moveTo>
                    <a:pt x="162" y="0"/>
                  </a:moveTo>
                  <a:lnTo>
                    <a:pt x="0" y="457"/>
                  </a:lnTo>
                  <a:lnTo>
                    <a:pt x="409" y="447"/>
                  </a:lnTo>
                  <a:lnTo>
                    <a:pt x="639" y="433"/>
                  </a:lnTo>
                  <a:lnTo>
                    <a:pt x="724" y="33"/>
                  </a:lnTo>
                  <a:lnTo>
                    <a:pt x="464" y="0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auto">
            <a:xfrm>
              <a:off x="4857" y="2974"/>
              <a:ext cx="582" cy="341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0" y="328"/>
                </a:cxn>
                <a:cxn ang="0">
                  <a:pos x="492" y="341"/>
                </a:cxn>
                <a:cxn ang="0">
                  <a:pos x="582" y="5"/>
                </a:cxn>
                <a:cxn ang="0">
                  <a:pos x="300" y="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582" h="341">
                  <a:moveTo>
                    <a:pt x="137" y="0"/>
                  </a:moveTo>
                  <a:lnTo>
                    <a:pt x="0" y="328"/>
                  </a:lnTo>
                  <a:lnTo>
                    <a:pt x="492" y="341"/>
                  </a:lnTo>
                  <a:lnTo>
                    <a:pt x="582" y="5"/>
                  </a:lnTo>
                  <a:lnTo>
                    <a:pt x="300" y="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auto">
            <a:xfrm>
              <a:off x="5212" y="2205"/>
              <a:ext cx="354" cy="343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0" y="343"/>
                </a:cxn>
                <a:cxn ang="0">
                  <a:pos x="294" y="343"/>
                </a:cxn>
                <a:cxn ang="0">
                  <a:pos x="354" y="38"/>
                </a:cxn>
                <a:cxn ang="0">
                  <a:pos x="92" y="0"/>
                </a:cxn>
                <a:cxn ang="0">
                  <a:pos x="92" y="0"/>
                </a:cxn>
              </a:cxnLst>
              <a:rect l="0" t="0" r="r" b="b"/>
              <a:pathLst>
                <a:path w="354" h="343">
                  <a:moveTo>
                    <a:pt x="92" y="0"/>
                  </a:moveTo>
                  <a:lnTo>
                    <a:pt x="0" y="343"/>
                  </a:lnTo>
                  <a:lnTo>
                    <a:pt x="294" y="343"/>
                  </a:lnTo>
                  <a:lnTo>
                    <a:pt x="354" y="38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auto">
            <a:xfrm>
              <a:off x="5133" y="3449"/>
              <a:ext cx="109" cy="186"/>
            </a:xfrm>
            <a:custGeom>
              <a:avLst/>
              <a:gdLst/>
              <a:ahLst/>
              <a:cxnLst>
                <a:cxn ang="0">
                  <a:pos x="78" y="186"/>
                </a:cxn>
                <a:cxn ang="0">
                  <a:pos x="78" y="182"/>
                </a:cxn>
                <a:cxn ang="0">
                  <a:pos x="81" y="173"/>
                </a:cxn>
                <a:cxn ang="0">
                  <a:pos x="83" y="166"/>
                </a:cxn>
                <a:cxn ang="0">
                  <a:pos x="84" y="160"/>
                </a:cxn>
                <a:cxn ang="0">
                  <a:pos x="86" y="152"/>
                </a:cxn>
                <a:cxn ang="0">
                  <a:pos x="87" y="144"/>
                </a:cxn>
                <a:cxn ang="0">
                  <a:pos x="90" y="136"/>
                </a:cxn>
                <a:cxn ang="0">
                  <a:pos x="92" y="128"/>
                </a:cxn>
                <a:cxn ang="0">
                  <a:pos x="93" y="118"/>
                </a:cxn>
                <a:cxn ang="0">
                  <a:pos x="95" y="111"/>
                </a:cxn>
                <a:cxn ang="0">
                  <a:pos x="96" y="103"/>
                </a:cxn>
                <a:cxn ang="0">
                  <a:pos x="98" y="97"/>
                </a:cxn>
                <a:cxn ang="0">
                  <a:pos x="101" y="87"/>
                </a:cxn>
                <a:cxn ang="0">
                  <a:pos x="102" y="76"/>
                </a:cxn>
                <a:cxn ang="0">
                  <a:pos x="104" y="65"/>
                </a:cxn>
                <a:cxn ang="0">
                  <a:pos x="105" y="58"/>
                </a:cxn>
                <a:cxn ang="0">
                  <a:pos x="105" y="52"/>
                </a:cxn>
                <a:cxn ang="0">
                  <a:pos x="107" y="44"/>
                </a:cxn>
                <a:cxn ang="0">
                  <a:pos x="109" y="37"/>
                </a:cxn>
                <a:cxn ang="0">
                  <a:pos x="109" y="31"/>
                </a:cxn>
                <a:cxn ang="0">
                  <a:pos x="109" y="24"/>
                </a:cxn>
                <a:cxn ang="0">
                  <a:pos x="109" y="13"/>
                </a:cxn>
                <a:cxn ang="0">
                  <a:pos x="105" y="5"/>
                </a:cxn>
                <a:cxn ang="0">
                  <a:pos x="101" y="2"/>
                </a:cxn>
                <a:cxn ang="0">
                  <a:pos x="93" y="2"/>
                </a:cxn>
                <a:cxn ang="0">
                  <a:pos x="83" y="10"/>
                </a:cxn>
                <a:cxn ang="0">
                  <a:pos x="72" y="21"/>
                </a:cxn>
                <a:cxn ang="0">
                  <a:pos x="67" y="27"/>
                </a:cxn>
                <a:cxn ang="0">
                  <a:pos x="63" y="36"/>
                </a:cxn>
                <a:cxn ang="0">
                  <a:pos x="56" y="44"/>
                </a:cxn>
                <a:cxn ang="0">
                  <a:pos x="52" y="52"/>
                </a:cxn>
                <a:cxn ang="0">
                  <a:pos x="49" y="58"/>
                </a:cxn>
                <a:cxn ang="0">
                  <a:pos x="44" y="65"/>
                </a:cxn>
                <a:cxn ang="0">
                  <a:pos x="40" y="74"/>
                </a:cxn>
                <a:cxn ang="0">
                  <a:pos x="38" y="78"/>
                </a:cxn>
                <a:cxn ang="0">
                  <a:pos x="0" y="186"/>
                </a:cxn>
              </a:cxnLst>
              <a:rect l="0" t="0" r="r" b="b"/>
              <a:pathLst>
                <a:path w="109" h="186">
                  <a:moveTo>
                    <a:pt x="0" y="186"/>
                  </a:moveTo>
                  <a:lnTo>
                    <a:pt x="78" y="186"/>
                  </a:lnTo>
                  <a:lnTo>
                    <a:pt x="78" y="184"/>
                  </a:lnTo>
                  <a:lnTo>
                    <a:pt x="78" y="182"/>
                  </a:lnTo>
                  <a:lnTo>
                    <a:pt x="79" y="178"/>
                  </a:lnTo>
                  <a:lnTo>
                    <a:pt x="81" y="173"/>
                  </a:lnTo>
                  <a:lnTo>
                    <a:pt x="81" y="170"/>
                  </a:lnTo>
                  <a:lnTo>
                    <a:pt x="83" y="166"/>
                  </a:lnTo>
                  <a:lnTo>
                    <a:pt x="83" y="163"/>
                  </a:lnTo>
                  <a:lnTo>
                    <a:pt x="84" y="160"/>
                  </a:lnTo>
                  <a:lnTo>
                    <a:pt x="84" y="155"/>
                  </a:lnTo>
                  <a:lnTo>
                    <a:pt x="86" y="152"/>
                  </a:lnTo>
                  <a:lnTo>
                    <a:pt x="86" y="149"/>
                  </a:lnTo>
                  <a:lnTo>
                    <a:pt x="87" y="144"/>
                  </a:lnTo>
                  <a:lnTo>
                    <a:pt x="89" y="139"/>
                  </a:lnTo>
                  <a:lnTo>
                    <a:pt x="90" y="136"/>
                  </a:lnTo>
                  <a:lnTo>
                    <a:pt x="90" y="131"/>
                  </a:lnTo>
                  <a:lnTo>
                    <a:pt x="92" y="128"/>
                  </a:lnTo>
                  <a:lnTo>
                    <a:pt x="92" y="123"/>
                  </a:lnTo>
                  <a:lnTo>
                    <a:pt x="93" y="118"/>
                  </a:lnTo>
                  <a:lnTo>
                    <a:pt x="93" y="115"/>
                  </a:lnTo>
                  <a:lnTo>
                    <a:pt x="95" y="111"/>
                  </a:lnTo>
                  <a:lnTo>
                    <a:pt x="95" y="107"/>
                  </a:lnTo>
                  <a:lnTo>
                    <a:pt x="96" y="103"/>
                  </a:lnTo>
                  <a:lnTo>
                    <a:pt x="96" y="100"/>
                  </a:lnTo>
                  <a:lnTo>
                    <a:pt x="98" y="97"/>
                  </a:lnTo>
                  <a:lnTo>
                    <a:pt x="99" y="90"/>
                  </a:lnTo>
                  <a:lnTo>
                    <a:pt x="101" y="87"/>
                  </a:lnTo>
                  <a:lnTo>
                    <a:pt x="101" y="82"/>
                  </a:lnTo>
                  <a:lnTo>
                    <a:pt x="102" y="76"/>
                  </a:lnTo>
                  <a:lnTo>
                    <a:pt x="102" y="69"/>
                  </a:lnTo>
                  <a:lnTo>
                    <a:pt x="104" y="65"/>
                  </a:lnTo>
                  <a:lnTo>
                    <a:pt x="104" y="61"/>
                  </a:lnTo>
                  <a:lnTo>
                    <a:pt x="105" y="58"/>
                  </a:lnTo>
                  <a:lnTo>
                    <a:pt x="105" y="55"/>
                  </a:lnTo>
                  <a:lnTo>
                    <a:pt x="105" y="52"/>
                  </a:lnTo>
                  <a:lnTo>
                    <a:pt x="105" y="47"/>
                  </a:lnTo>
                  <a:lnTo>
                    <a:pt x="107" y="44"/>
                  </a:lnTo>
                  <a:lnTo>
                    <a:pt x="107" y="40"/>
                  </a:lnTo>
                  <a:lnTo>
                    <a:pt x="109" y="37"/>
                  </a:lnTo>
                  <a:lnTo>
                    <a:pt x="109" y="34"/>
                  </a:lnTo>
                  <a:lnTo>
                    <a:pt x="109" y="31"/>
                  </a:lnTo>
                  <a:lnTo>
                    <a:pt x="109" y="27"/>
                  </a:lnTo>
                  <a:lnTo>
                    <a:pt x="109" y="24"/>
                  </a:lnTo>
                  <a:lnTo>
                    <a:pt x="109" y="18"/>
                  </a:lnTo>
                  <a:lnTo>
                    <a:pt x="109" y="13"/>
                  </a:lnTo>
                  <a:lnTo>
                    <a:pt x="107" y="8"/>
                  </a:lnTo>
                  <a:lnTo>
                    <a:pt x="105" y="5"/>
                  </a:lnTo>
                  <a:lnTo>
                    <a:pt x="104" y="3"/>
                  </a:lnTo>
                  <a:lnTo>
                    <a:pt x="101" y="2"/>
                  </a:lnTo>
                  <a:lnTo>
                    <a:pt x="96" y="0"/>
                  </a:lnTo>
                  <a:lnTo>
                    <a:pt x="93" y="2"/>
                  </a:lnTo>
                  <a:lnTo>
                    <a:pt x="87" y="5"/>
                  </a:lnTo>
                  <a:lnTo>
                    <a:pt x="83" y="10"/>
                  </a:lnTo>
                  <a:lnTo>
                    <a:pt x="78" y="15"/>
                  </a:lnTo>
                  <a:lnTo>
                    <a:pt x="72" y="21"/>
                  </a:lnTo>
                  <a:lnTo>
                    <a:pt x="69" y="24"/>
                  </a:lnTo>
                  <a:lnTo>
                    <a:pt x="67" y="27"/>
                  </a:lnTo>
                  <a:lnTo>
                    <a:pt x="64" y="32"/>
                  </a:lnTo>
                  <a:lnTo>
                    <a:pt x="63" y="36"/>
                  </a:lnTo>
                  <a:lnTo>
                    <a:pt x="60" y="40"/>
                  </a:lnTo>
                  <a:lnTo>
                    <a:pt x="56" y="44"/>
                  </a:lnTo>
                  <a:lnTo>
                    <a:pt x="53" y="47"/>
                  </a:lnTo>
                  <a:lnTo>
                    <a:pt x="52" y="52"/>
                  </a:lnTo>
                  <a:lnTo>
                    <a:pt x="50" y="55"/>
                  </a:lnTo>
                  <a:lnTo>
                    <a:pt x="49" y="58"/>
                  </a:lnTo>
                  <a:lnTo>
                    <a:pt x="47" y="61"/>
                  </a:lnTo>
                  <a:lnTo>
                    <a:pt x="44" y="65"/>
                  </a:lnTo>
                  <a:lnTo>
                    <a:pt x="41" y="69"/>
                  </a:lnTo>
                  <a:lnTo>
                    <a:pt x="40" y="74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0" y="186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auto">
            <a:xfrm>
              <a:off x="4974" y="3425"/>
              <a:ext cx="148" cy="210"/>
            </a:xfrm>
            <a:custGeom>
              <a:avLst/>
              <a:gdLst/>
              <a:ahLst/>
              <a:cxnLst>
                <a:cxn ang="0">
                  <a:pos x="119" y="210"/>
                </a:cxn>
                <a:cxn ang="0">
                  <a:pos x="121" y="205"/>
                </a:cxn>
                <a:cxn ang="0">
                  <a:pos x="122" y="197"/>
                </a:cxn>
                <a:cxn ang="0">
                  <a:pos x="124" y="189"/>
                </a:cxn>
                <a:cxn ang="0">
                  <a:pos x="125" y="177"/>
                </a:cxn>
                <a:cxn ang="0">
                  <a:pos x="128" y="164"/>
                </a:cxn>
                <a:cxn ang="0">
                  <a:pos x="130" y="158"/>
                </a:cxn>
                <a:cxn ang="0">
                  <a:pos x="131" y="152"/>
                </a:cxn>
                <a:cxn ang="0">
                  <a:pos x="133" y="145"/>
                </a:cxn>
                <a:cxn ang="0">
                  <a:pos x="134" y="137"/>
                </a:cxn>
                <a:cxn ang="0">
                  <a:pos x="136" y="131"/>
                </a:cxn>
                <a:cxn ang="0">
                  <a:pos x="136" y="123"/>
                </a:cxn>
                <a:cxn ang="0">
                  <a:pos x="137" y="116"/>
                </a:cxn>
                <a:cxn ang="0">
                  <a:pos x="139" y="108"/>
                </a:cxn>
                <a:cxn ang="0">
                  <a:pos x="140" y="102"/>
                </a:cxn>
                <a:cxn ang="0">
                  <a:pos x="140" y="93"/>
                </a:cxn>
                <a:cxn ang="0">
                  <a:pos x="144" y="81"/>
                </a:cxn>
                <a:cxn ang="0">
                  <a:pos x="145" y="68"/>
                </a:cxn>
                <a:cxn ang="0">
                  <a:pos x="147" y="58"/>
                </a:cxn>
                <a:cxn ang="0">
                  <a:pos x="148" y="48"/>
                </a:cxn>
                <a:cxn ang="0">
                  <a:pos x="148" y="42"/>
                </a:cxn>
                <a:cxn ang="0">
                  <a:pos x="147" y="32"/>
                </a:cxn>
                <a:cxn ang="0">
                  <a:pos x="147" y="22"/>
                </a:cxn>
                <a:cxn ang="0">
                  <a:pos x="147" y="16"/>
                </a:cxn>
                <a:cxn ang="0">
                  <a:pos x="145" y="11"/>
                </a:cxn>
                <a:cxn ang="0">
                  <a:pos x="140" y="3"/>
                </a:cxn>
                <a:cxn ang="0">
                  <a:pos x="134" y="1"/>
                </a:cxn>
                <a:cxn ang="0">
                  <a:pos x="128" y="0"/>
                </a:cxn>
                <a:cxn ang="0">
                  <a:pos x="118" y="1"/>
                </a:cxn>
                <a:cxn ang="0">
                  <a:pos x="105" y="8"/>
                </a:cxn>
                <a:cxn ang="0">
                  <a:pos x="99" y="13"/>
                </a:cxn>
                <a:cxn ang="0">
                  <a:pos x="91" y="18"/>
                </a:cxn>
                <a:cxn ang="0">
                  <a:pos x="85" y="24"/>
                </a:cxn>
                <a:cxn ang="0">
                  <a:pos x="79" y="31"/>
                </a:cxn>
                <a:cxn ang="0">
                  <a:pos x="73" y="37"/>
                </a:cxn>
                <a:cxn ang="0">
                  <a:pos x="65" y="45"/>
                </a:cxn>
                <a:cxn ang="0">
                  <a:pos x="59" y="51"/>
                </a:cxn>
                <a:cxn ang="0">
                  <a:pos x="53" y="58"/>
                </a:cxn>
                <a:cxn ang="0">
                  <a:pos x="44" y="71"/>
                </a:cxn>
                <a:cxn ang="0">
                  <a:pos x="36" y="81"/>
                </a:cxn>
                <a:cxn ang="0">
                  <a:pos x="32" y="85"/>
                </a:cxn>
                <a:cxn ang="0">
                  <a:pos x="29" y="92"/>
                </a:cxn>
                <a:cxn ang="0">
                  <a:pos x="26" y="100"/>
                </a:cxn>
                <a:cxn ang="0">
                  <a:pos x="23" y="110"/>
                </a:cxn>
                <a:cxn ang="0">
                  <a:pos x="20" y="118"/>
                </a:cxn>
                <a:cxn ang="0">
                  <a:pos x="16" y="129"/>
                </a:cxn>
                <a:cxn ang="0">
                  <a:pos x="13" y="139"/>
                </a:cxn>
                <a:cxn ang="0">
                  <a:pos x="10" y="150"/>
                </a:cxn>
                <a:cxn ang="0">
                  <a:pos x="7" y="160"/>
                </a:cxn>
                <a:cxn ang="0">
                  <a:pos x="6" y="171"/>
                </a:cxn>
                <a:cxn ang="0">
                  <a:pos x="4" y="179"/>
                </a:cxn>
                <a:cxn ang="0">
                  <a:pos x="3" y="187"/>
                </a:cxn>
                <a:cxn ang="0">
                  <a:pos x="0" y="194"/>
                </a:cxn>
                <a:cxn ang="0">
                  <a:pos x="0" y="198"/>
                </a:cxn>
                <a:cxn ang="0">
                  <a:pos x="0" y="205"/>
                </a:cxn>
              </a:cxnLst>
              <a:rect l="0" t="0" r="r" b="b"/>
              <a:pathLst>
                <a:path w="148" h="210">
                  <a:moveTo>
                    <a:pt x="0" y="205"/>
                  </a:moveTo>
                  <a:lnTo>
                    <a:pt x="119" y="210"/>
                  </a:lnTo>
                  <a:lnTo>
                    <a:pt x="119" y="208"/>
                  </a:lnTo>
                  <a:lnTo>
                    <a:pt x="121" y="205"/>
                  </a:lnTo>
                  <a:lnTo>
                    <a:pt x="121" y="200"/>
                  </a:lnTo>
                  <a:lnTo>
                    <a:pt x="122" y="197"/>
                  </a:lnTo>
                  <a:lnTo>
                    <a:pt x="122" y="192"/>
                  </a:lnTo>
                  <a:lnTo>
                    <a:pt x="124" y="189"/>
                  </a:lnTo>
                  <a:lnTo>
                    <a:pt x="124" y="182"/>
                  </a:lnTo>
                  <a:lnTo>
                    <a:pt x="125" y="177"/>
                  </a:lnTo>
                  <a:lnTo>
                    <a:pt x="127" y="171"/>
                  </a:lnTo>
                  <a:lnTo>
                    <a:pt x="128" y="164"/>
                  </a:lnTo>
                  <a:lnTo>
                    <a:pt x="128" y="161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2"/>
                  </a:lnTo>
                  <a:lnTo>
                    <a:pt x="131" y="147"/>
                  </a:lnTo>
                  <a:lnTo>
                    <a:pt x="133" y="145"/>
                  </a:lnTo>
                  <a:lnTo>
                    <a:pt x="133" y="140"/>
                  </a:lnTo>
                  <a:lnTo>
                    <a:pt x="134" y="137"/>
                  </a:lnTo>
                  <a:lnTo>
                    <a:pt x="134" y="134"/>
                  </a:lnTo>
                  <a:lnTo>
                    <a:pt x="136" y="131"/>
                  </a:lnTo>
                  <a:lnTo>
                    <a:pt x="136" y="127"/>
                  </a:lnTo>
                  <a:lnTo>
                    <a:pt x="136" y="123"/>
                  </a:lnTo>
                  <a:lnTo>
                    <a:pt x="136" y="119"/>
                  </a:lnTo>
                  <a:lnTo>
                    <a:pt x="137" y="116"/>
                  </a:lnTo>
                  <a:lnTo>
                    <a:pt x="137" y="111"/>
                  </a:lnTo>
                  <a:lnTo>
                    <a:pt x="139" y="108"/>
                  </a:lnTo>
                  <a:lnTo>
                    <a:pt x="139" y="105"/>
                  </a:lnTo>
                  <a:lnTo>
                    <a:pt x="140" y="102"/>
                  </a:lnTo>
                  <a:lnTo>
                    <a:pt x="140" y="97"/>
                  </a:lnTo>
                  <a:lnTo>
                    <a:pt x="140" y="93"/>
                  </a:lnTo>
                  <a:lnTo>
                    <a:pt x="142" y="87"/>
                  </a:lnTo>
                  <a:lnTo>
                    <a:pt x="144" y="81"/>
                  </a:lnTo>
                  <a:lnTo>
                    <a:pt x="144" y="74"/>
                  </a:lnTo>
                  <a:lnTo>
                    <a:pt x="145" y="68"/>
                  </a:lnTo>
                  <a:lnTo>
                    <a:pt x="145" y="63"/>
                  </a:lnTo>
                  <a:lnTo>
                    <a:pt x="147" y="58"/>
                  </a:lnTo>
                  <a:lnTo>
                    <a:pt x="147" y="51"/>
                  </a:lnTo>
                  <a:lnTo>
                    <a:pt x="148" y="48"/>
                  </a:lnTo>
                  <a:lnTo>
                    <a:pt x="148" y="45"/>
                  </a:lnTo>
                  <a:lnTo>
                    <a:pt x="148" y="42"/>
                  </a:lnTo>
                  <a:lnTo>
                    <a:pt x="148" y="37"/>
                  </a:lnTo>
                  <a:lnTo>
                    <a:pt x="147" y="32"/>
                  </a:lnTo>
                  <a:lnTo>
                    <a:pt x="147" y="27"/>
                  </a:lnTo>
                  <a:lnTo>
                    <a:pt x="147" y="22"/>
                  </a:lnTo>
                  <a:lnTo>
                    <a:pt x="147" y="19"/>
                  </a:lnTo>
                  <a:lnTo>
                    <a:pt x="147" y="16"/>
                  </a:lnTo>
                  <a:lnTo>
                    <a:pt x="145" y="13"/>
                  </a:lnTo>
                  <a:lnTo>
                    <a:pt x="145" y="11"/>
                  </a:lnTo>
                  <a:lnTo>
                    <a:pt x="144" y="6"/>
                  </a:lnTo>
                  <a:lnTo>
                    <a:pt x="140" y="3"/>
                  </a:lnTo>
                  <a:lnTo>
                    <a:pt x="137" y="1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4" y="0"/>
                  </a:lnTo>
                  <a:lnTo>
                    <a:pt x="118" y="1"/>
                  </a:lnTo>
                  <a:lnTo>
                    <a:pt x="111" y="3"/>
                  </a:lnTo>
                  <a:lnTo>
                    <a:pt x="105" y="8"/>
                  </a:lnTo>
                  <a:lnTo>
                    <a:pt x="102" y="10"/>
                  </a:lnTo>
                  <a:lnTo>
                    <a:pt x="99" y="13"/>
                  </a:lnTo>
                  <a:lnTo>
                    <a:pt x="95" y="14"/>
                  </a:lnTo>
                  <a:lnTo>
                    <a:pt x="91" y="18"/>
                  </a:lnTo>
                  <a:lnTo>
                    <a:pt x="88" y="21"/>
                  </a:lnTo>
                  <a:lnTo>
                    <a:pt x="85" y="24"/>
                  </a:lnTo>
                  <a:lnTo>
                    <a:pt x="82" y="27"/>
                  </a:lnTo>
                  <a:lnTo>
                    <a:pt x="79" y="31"/>
                  </a:lnTo>
                  <a:lnTo>
                    <a:pt x="76" y="34"/>
                  </a:lnTo>
                  <a:lnTo>
                    <a:pt x="73" y="37"/>
                  </a:lnTo>
                  <a:lnTo>
                    <a:pt x="69" y="40"/>
                  </a:lnTo>
                  <a:lnTo>
                    <a:pt x="65" y="45"/>
                  </a:lnTo>
                  <a:lnTo>
                    <a:pt x="62" y="48"/>
                  </a:lnTo>
                  <a:lnTo>
                    <a:pt x="59" y="51"/>
                  </a:lnTo>
                  <a:lnTo>
                    <a:pt x="56" y="55"/>
                  </a:lnTo>
                  <a:lnTo>
                    <a:pt x="53" y="58"/>
                  </a:lnTo>
                  <a:lnTo>
                    <a:pt x="49" y="64"/>
                  </a:lnTo>
                  <a:lnTo>
                    <a:pt x="44" y="71"/>
                  </a:lnTo>
                  <a:lnTo>
                    <a:pt x="39" y="76"/>
                  </a:lnTo>
                  <a:lnTo>
                    <a:pt x="36" y="81"/>
                  </a:lnTo>
                  <a:lnTo>
                    <a:pt x="33" y="84"/>
                  </a:lnTo>
                  <a:lnTo>
                    <a:pt x="32" y="85"/>
                  </a:lnTo>
                  <a:lnTo>
                    <a:pt x="30" y="89"/>
                  </a:lnTo>
                  <a:lnTo>
                    <a:pt x="29" y="92"/>
                  </a:lnTo>
                  <a:lnTo>
                    <a:pt x="27" y="95"/>
                  </a:lnTo>
                  <a:lnTo>
                    <a:pt x="26" y="100"/>
                  </a:lnTo>
                  <a:lnTo>
                    <a:pt x="24" y="103"/>
                  </a:lnTo>
                  <a:lnTo>
                    <a:pt x="23" y="110"/>
                  </a:lnTo>
                  <a:lnTo>
                    <a:pt x="21" y="113"/>
                  </a:lnTo>
                  <a:lnTo>
                    <a:pt x="20" y="118"/>
                  </a:lnTo>
                  <a:lnTo>
                    <a:pt x="16" y="123"/>
                  </a:lnTo>
                  <a:lnTo>
                    <a:pt x="16" y="129"/>
                  </a:lnTo>
                  <a:lnTo>
                    <a:pt x="15" y="134"/>
                  </a:lnTo>
                  <a:lnTo>
                    <a:pt x="13" y="139"/>
                  </a:lnTo>
                  <a:lnTo>
                    <a:pt x="12" y="145"/>
                  </a:lnTo>
                  <a:lnTo>
                    <a:pt x="10" y="150"/>
                  </a:lnTo>
                  <a:lnTo>
                    <a:pt x="9" y="155"/>
                  </a:lnTo>
                  <a:lnTo>
                    <a:pt x="7" y="160"/>
                  </a:lnTo>
                  <a:lnTo>
                    <a:pt x="7" y="164"/>
                  </a:lnTo>
                  <a:lnTo>
                    <a:pt x="6" y="171"/>
                  </a:lnTo>
                  <a:lnTo>
                    <a:pt x="4" y="174"/>
                  </a:lnTo>
                  <a:lnTo>
                    <a:pt x="4" y="179"/>
                  </a:lnTo>
                  <a:lnTo>
                    <a:pt x="3" y="184"/>
                  </a:lnTo>
                  <a:lnTo>
                    <a:pt x="3" y="187"/>
                  </a:lnTo>
                  <a:lnTo>
                    <a:pt x="1" y="190"/>
                  </a:lnTo>
                  <a:lnTo>
                    <a:pt x="0" y="194"/>
                  </a:lnTo>
                  <a:lnTo>
                    <a:pt x="0" y="197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5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auto">
            <a:xfrm>
              <a:off x="4821" y="3425"/>
              <a:ext cx="122" cy="194"/>
            </a:xfrm>
            <a:custGeom>
              <a:avLst/>
              <a:gdLst/>
              <a:ahLst/>
              <a:cxnLst>
                <a:cxn ang="0">
                  <a:pos x="96" y="194"/>
                </a:cxn>
                <a:cxn ang="0">
                  <a:pos x="98" y="189"/>
                </a:cxn>
                <a:cxn ang="0">
                  <a:pos x="98" y="184"/>
                </a:cxn>
                <a:cxn ang="0">
                  <a:pos x="101" y="177"/>
                </a:cxn>
                <a:cxn ang="0">
                  <a:pos x="102" y="168"/>
                </a:cxn>
                <a:cxn ang="0">
                  <a:pos x="104" y="160"/>
                </a:cxn>
                <a:cxn ang="0">
                  <a:pos x="105" y="150"/>
                </a:cxn>
                <a:cxn ang="0">
                  <a:pos x="108" y="140"/>
                </a:cxn>
                <a:cxn ang="0">
                  <a:pos x="110" y="129"/>
                </a:cxn>
                <a:cxn ang="0">
                  <a:pos x="113" y="118"/>
                </a:cxn>
                <a:cxn ang="0">
                  <a:pos x="114" y="106"/>
                </a:cxn>
                <a:cxn ang="0">
                  <a:pos x="117" y="97"/>
                </a:cxn>
                <a:cxn ang="0">
                  <a:pos x="119" y="87"/>
                </a:cxn>
                <a:cxn ang="0">
                  <a:pos x="120" y="79"/>
                </a:cxn>
                <a:cxn ang="0">
                  <a:pos x="120" y="72"/>
                </a:cxn>
                <a:cxn ang="0">
                  <a:pos x="122" y="68"/>
                </a:cxn>
                <a:cxn ang="0">
                  <a:pos x="120" y="58"/>
                </a:cxn>
                <a:cxn ang="0">
                  <a:pos x="120" y="48"/>
                </a:cxn>
                <a:cxn ang="0">
                  <a:pos x="120" y="35"/>
                </a:cxn>
                <a:cxn ang="0">
                  <a:pos x="119" y="26"/>
                </a:cxn>
                <a:cxn ang="0">
                  <a:pos x="117" y="16"/>
                </a:cxn>
                <a:cxn ang="0">
                  <a:pos x="114" y="8"/>
                </a:cxn>
                <a:cxn ang="0">
                  <a:pos x="107" y="0"/>
                </a:cxn>
                <a:cxn ang="0">
                  <a:pos x="98" y="3"/>
                </a:cxn>
                <a:cxn ang="0">
                  <a:pos x="85" y="13"/>
                </a:cxn>
                <a:cxn ang="0">
                  <a:pos x="79" y="19"/>
                </a:cxn>
                <a:cxn ang="0">
                  <a:pos x="73" y="27"/>
                </a:cxn>
                <a:cxn ang="0">
                  <a:pos x="65" y="35"/>
                </a:cxn>
                <a:cxn ang="0">
                  <a:pos x="59" y="45"/>
                </a:cxn>
                <a:cxn ang="0">
                  <a:pos x="53" y="51"/>
                </a:cxn>
                <a:cxn ang="0">
                  <a:pos x="47" y="61"/>
                </a:cxn>
                <a:cxn ang="0">
                  <a:pos x="42" y="68"/>
                </a:cxn>
                <a:cxn ang="0">
                  <a:pos x="36" y="76"/>
                </a:cxn>
                <a:cxn ang="0">
                  <a:pos x="30" y="85"/>
                </a:cxn>
                <a:cxn ang="0">
                  <a:pos x="27" y="90"/>
                </a:cxn>
                <a:cxn ang="0">
                  <a:pos x="0" y="185"/>
                </a:cxn>
              </a:cxnLst>
              <a:rect l="0" t="0" r="r" b="b"/>
              <a:pathLst>
                <a:path w="122" h="194">
                  <a:moveTo>
                    <a:pt x="0" y="185"/>
                  </a:moveTo>
                  <a:lnTo>
                    <a:pt x="96" y="194"/>
                  </a:lnTo>
                  <a:lnTo>
                    <a:pt x="96" y="192"/>
                  </a:lnTo>
                  <a:lnTo>
                    <a:pt x="98" y="189"/>
                  </a:lnTo>
                  <a:lnTo>
                    <a:pt x="98" y="185"/>
                  </a:lnTo>
                  <a:lnTo>
                    <a:pt x="98" y="184"/>
                  </a:lnTo>
                  <a:lnTo>
                    <a:pt x="99" y="181"/>
                  </a:lnTo>
                  <a:lnTo>
                    <a:pt x="101" y="177"/>
                  </a:lnTo>
                  <a:lnTo>
                    <a:pt x="101" y="173"/>
                  </a:lnTo>
                  <a:lnTo>
                    <a:pt x="102" y="168"/>
                  </a:lnTo>
                  <a:lnTo>
                    <a:pt x="102" y="164"/>
                  </a:lnTo>
                  <a:lnTo>
                    <a:pt x="104" y="160"/>
                  </a:lnTo>
                  <a:lnTo>
                    <a:pt x="105" y="155"/>
                  </a:lnTo>
                  <a:lnTo>
                    <a:pt x="105" y="150"/>
                  </a:lnTo>
                  <a:lnTo>
                    <a:pt x="107" y="145"/>
                  </a:lnTo>
                  <a:lnTo>
                    <a:pt x="108" y="140"/>
                  </a:lnTo>
                  <a:lnTo>
                    <a:pt x="110" y="134"/>
                  </a:lnTo>
                  <a:lnTo>
                    <a:pt x="110" y="129"/>
                  </a:lnTo>
                  <a:lnTo>
                    <a:pt x="111" y="123"/>
                  </a:lnTo>
                  <a:lnTo>
                    <a:pt x="113" y="118"/>
                  </a:lnTo>
                  <a:lnTo>
                    <a:pt x="114" y="111"/>
                  </a:lnTo>
                  <a:lnTo>
                    <a:pt x="114" y="106"/>
                  </a:lnTo>
                  <a:lnTo>
                    <a:pt x="116" y="102"/>
                  </a:lnTo>
                  <a:lnTo>
                    <a:pt x="117" y="97"/>
                  </a:lnTo>
                  <a:lnTo>
                    <a:pt x="117" y="92"/>
                  </a:lnTo>
                  <a:lnTo>
                    <a:pt x="119" y="87"/>
                  </a:lnTo>
                  <a:lnTo>
                    <a:pt x="119" y="84"/>
                  </a:lnTo>
                  <a:lnTo>
                    <a:pt x="120" y="79"/>
                  </a:lnTo>
                  <a:lnTo>
                    <a:pt x="120" y="76"/>
                  </a:lnTo>
                  <a:lnTo>
                    <a:pt x="120" y="72"/>
                  </a:lnTo>
                  <a:lnTo>
                    <a:pt x="120" y="69"/>
                  </a:lnTo>
                  <a:lnTo>
                    <a:pt x="122" y="68"/>
                  </a:lnTo>
                  <a:lnTo>
                    <a:pt x="120" y="63"/>
                  </a:lnTo>
                  <a:lnTo>
                    <a:pt x="120" y="58"/>
                  </a:lnTo>
                  <a:lnTo>
                    <a:pt x="120" y="51"/>
                  </a:lnTo>
                  <a:lnTo>
                    <a:pt x="120" y="48"/>
                  </a:lnTo>
                  <a:lnTo>
                    <a:pt x="120" y="42"/>
                  </a:lnTo>
                  <a:lnTo>
                    <a:pt x="120" y="35"/>
                  </a:lnTo>
                  <a:lnTo>
                    <a:pt x="119" y="31"/>
                  </a:lnTo>
                  <a:lnTo>
                    <a:pt x="119" y="26"/>
                  </a:lnTo>
                  <a:lnTo>
                    <a:pt x="119" y="19"/>
                  </a:lnTo>
                  <a:lnTo>
                    <a:pt x="117" y="16"/>
                  </a:lnTo>
                  <a:lnTo>
                    <a:pt x="116" y="11"/>
                  </a:lnTo>
                  <a:lnTo>
                    <a:pt x="114" y="8"/>
                  </a:lnTo>
                  <a:lnTo>
                    <a:pt x="111" y="1"/>
                  </a:lnTo>
                  <a:lnTo>
                    <a:pt x="107" y="0"/>
                  </a:lnTo>
                  <a:lnTo>
                    <a:pt x="102" y="0"/>
                  </a:lnTo>
                  <a:lnTo>
                    <a:pt x="98" y="3"/>
                  </a:lnTo>
                  <a:lnTo>
                    <a:pt x="91" y="6"/>
                  </a:lnTo>
                  <a:lnTo>
                    <a:pt x="85" y="13"/>
                  </a:lnTo>
                  <a:lnTo>
                    <a:pt x="82" y="16"/>
                  </a:lnTo>
                  <a:lnTo>
                    <a:pt x="79" y="19"/>
                  </a:lnTo>
                  <a:lnTo>
                    <a:pt x="76" y="24"/>
                  </a:lnTo>
                  <a:lnTo>
                    <a:pt x="73" y="27"/>
                  </a:lnTo>
                  <a:lnTo>
                    <a:pt x="68" y="31"/>
                  </a:lnTo>
                  <a:lnTo>
                    <a:pt x="65" y="35"/>
                  </a:lnTo>
                  <a:lnTo>
                    <a:pt x="62" y="40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3" y="51"/>
                  </a:lnTo>
                  <a:lnTo>
                    <a:pt x="50" y="56"/>
                  </a:lnTo>
                  <a:lnTo>
                    <a:pt x="47" y="61"/>
                  </a:lnTo>
                  <a:lnTo>
                    <a:pt x="44" y="64"/>
                  </a:lnTo>
                  <a:lnTo>
                    <a:pt x="42" y="68"/>
                  </a:lnTo>
                  <a:lnTo>
                    <a:pt x="39" y="72"/>
                  </a:lnTo>
                  <a:lnTo>
                    <a:pt x="36" y="76"/>
                  </a:lnTo>
                  <a:lnTo>
                    <a:pt x="33" y="81"/>
                  </a:lnTo>
                  <a:lnTo>
                    <a:pt x="30" y="85"/>
                  </a:lnTo>
                  <a:lnTo>
                    <a:pt x="27" y="89"/>
                  </a:lnTo>
                  <a:lnTo>
                    <a:pt x="27" y="90"/>
                  </a:lnTo>
                  <a:lnTo>
                    <a:pt x="0" y="185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auto">
            <a:xfrm>
              <a:off x="5217" y="3060"/>
              <a:ext cx="112" cy="173"/>
            </a:xfrm>
            <a:custGeom>
              <a:avLst/>
              <a:gdLst/>
              <a:ahLst/>
              <a:cxnLst>
                <a:cxn ang="0">
                  <a:pos x="100" y="173"/>
                </a:cxn>
                <a:cxn ang="0">
                  <a:pos x="100" y="170"/>
                </a:cxn>
                <a:cxn ang="0">
                  <a:pos x="101" y="163"/>
                </a:cxn>
                <a:cxn ang="0">
                  <a:pos x="103" y="153"/>
                </a:cxn>
                <a:cxn ang="0">
                  <a:pos x="106" y="142"/>
                </a:cxn>
                <a:cxn ang="0">
                  <a:pos x="106" y="136"/>
                </a:cxn>
                <a:cxn ang="0">
                  <a:pos x="107" y="128"/>
                </a:cxn>
                <a:cxn ang="0">
                  <a:pos x="107" y="121"/>
                </a:cxn>
                <a:cxn ang="0">
                  <a:pos x="109" y="115"/>
                </a:cxn>
                <a:cxn ang="0">
                  <a:pos x="110" y="102"/>
                </a:cxn>
                <a:cxn ang="0">
                  <a:pos x="110" y="92"/>
                </a:cxn>
                <a:cxn ang="0">
                  <a:pos x="110" y="79"/>
                </a:cxn>
                <a:cxn ang="0">
                  <a:pos x="112" y="66"/>
                </a:cxn>
                <a:cxn ang="0">
                  <a:pos x="110" y="60"/>
                </a:cxn>
                <a:cxn ang="0">
                  <a:pos x="110" y="52"/>
                </a:cxn>
                <a:cxn ang="0">
                  <a:pos x="110" y="45"/>
                </a:cxn>
                <a:cxn ang="0">
                  <a:pos x="110" y="37"/>
                </a:cxn>
                <a:cxn ang="0">
                  <a:pos x="110" y="31"/>
                </a:cxn>
                <a:cxn ang="0">
                  <a:pos x="109" y="24"/>
                </a:cxn>
                <a:cxn ang="0">
                  <a:pos x="106" y="13"/>
                </a:cxn>
                <a:cxn ang="0">
                  <a:pos x="100" y="5"/>
                </a:cxn>
                <a:cxn ang="0">
                  <a:pos x="90" y="2"/>
                </a:cxn>
                <a:cxn ang="0">
                  <a:pos x="80" y="3"/>
                </a:cxn>
                <a:cxn ang="0">
                  <a:pos x="74" y="6"/>
                </a:cxn>
                <a:cxn ang="0">
                  <a:pos x="67" y="15"/>
                </a:cxn>
                <a:cxn ang="0">
                  <a:pos x="61" y="21"/>
                </a:cxn>
                <a:cxn ang="0">
                  <a:pos x="55" y="29"/>
                </a:cxn>
                <a:cxn ang="0">
                  <a:pos x="51" y="39"/>
                </a:cxn>
                <a:cxn ang="0">
                  <a:pos x="44" y="48"/>
                </a:cxn>
                <a:cxn ang="0">
                  <a:pos x="38" y="58"/>
                </a:cxn>
                <a:cxn ang="0">
                  <a:pos x="34" y="68"/>
                </a:cxn>
                <a:cxn ang="0">
                  <a:pos x="29" y="76"/>
                </a:cxn>
                <a:cxn ang="0">
                  <a:pos x="26" y="84"/>
                </a:cxn>
                <a:cxn ang="0">
                  <a:pos x="21" y="92"/>
                </a:cxn>
                <a:cxn ang="0">
                  <a:pos x="20" y="97"/>
                </a:cxn>
                <a:cxn ang="0">
                  <a:pos x="18" y="102"/>
                </a:cxn>
                <a:cxn ang="0">
                  <a:pos x="0" y="161"/>
                </a:cxn>
              </a:cxnLst>
              <a:rect l="0" t="0" r="r" b="b"/>
              <a:pathLst>
                <a:path w="112" h="173">
                  <a:moveTo>
                    <a:pt x="0" y="161"/>
                  </a:moveTo>
                  <a:lnTo>
                    <a:pt x="100" y="173"/>
                  </a:lnTo>
                  <a:lnTo>
                    <a:pt x="100" y="171"/>
                  </a:lnTo>
                  <a:lnTo>
                    <a:pt x="100" y="170"/>
                  </a:lnTo>
                  <a:lnTo>
                    <a:pt x="101" y="166"/>
                  </a:lnTo>
                  <a:lnTo>
                    <a:pt x="101" y="163"/>
                  </a:lnTo>
                  <a:lnTo>
                    <a:pt x="101" y="158"/>
                  </a:lnTo>
                  <a:lnTo>
                    <a:pt x="103" y="153"/>
                  </a:lnTo>
                  <a:lnTo>
                    <a:pt x="104" y="147"/>
                  </a:lnTo>
                  <a:lnTo>
                    <a:pt x="106" y="142"/>
                  </a:lnTo>
                  <a:lnTo>
                    <a:pt x="106" y="137"/>
                  </a:lnTo>
                  <a:lnTo>
                    <a:pt x="106" y="136"/>
                  </a:lnTo>
                  <a:lnTo>
                    <a:pt x="106" y="131"/>
                  </a:lnTo>
                  <a:lnTo>
                    <a:pt x="107" y="128"/>
                  </a:lnTo>
                  <a:lnTo>
                    <a:pt x="107" y="124"/>
                  </a:lnTo>
                  <a:lnTo>
                    <a:pt x="107" y="121"/>
                  </a:lnTo>
                  <a:lnTo>
                    <a:pt x="107" y="118"/>
                  </a:lnTo>
                  <a:lnTo>
                    <a:pt x="109" y="115"/>
                  </a:lnTo>
                  <a:lnTo>
                    <a:pt x="109" y="108"/>
                  </a:lnTo>
                  <a:lnTo>
                    <a:pt x="110" y="102"/>
                  </a:lnTo>
                  <a:lnTo>
                    <a:pt x="110" y="97"/>
                  </a:lnTo>
                  <a:lnTo>
                    <a:pt x="110" y="92"/>
                  </a:lnTo>
                  <a:lnTo>
                    <a:pt x="110" y="86"/>
                  </a:lnTo>
                  <a:lnTo>
                    <a:pt x="110" y="79"/>
                  </a:lnTo>
                  <a:lnTo>
                    <a:pt x="110" y="73"/>
                  </a:lnTo>
                  <a:lnTo>
                    <a:pt x="112" y="66"/>
                  </a:lnTo>
                  <a:lnTo>
                    <a:pt x="110" y="63"/>
                  </a:lnTo>
                  <a:lnTo>
                    <a:pt x="110" y="60"/>
                  </a:lnTo>
                  <a:lnTo>
                    <a:pt x="110" y="57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5"/>
                  </a:lnTo>
                  <a:lnTo>
                    <a:pt x="110" y="40"/>
                  </a:lnTo>
                  <a:lnTo>
                    <a:pt x="110" y="37"/>
                  </a:lnTo>
                  <a:lnTo>
                    <a:pt x="110" y="34"/>
                  </a:lnTo>
                  <a:lnTo>
                    <a:pt x="110" y="31"/>
                  </a:lnTo>
                  <a:lnTo>
                    <a:pt x="109" y="27"/>
                  </a:lnTo>
                  <a:lnTo>
                    <a:pt x="109" y="24"/>
                  </a:lnTo>
                  <a:lnTo>
                    <a:pt x="107" y="18"/>
                  </a:lnTo>
                  <a:lnTo>
                    <a:pt x="106" y="13"/>
                  </a:lnTo>
                  <a:lnTo>
                    <a:pt x="103" y="8"/>
                  </a:lnTo>
                  <a:lnTo>
                    <a:pt x="100" y="5"/>
                  </a:lnTo>
                  <a:lnTo>
                    <a:pt x="95" y="2"/>
                  </a:lnTo>
                  <a:lnTo>
                    <a:pt x="90" y="2"/>
                  </a:lnTo>
                  <a:lnTo>
                    <a:pt x="86" y="0"/>
                  </a:lnTo>
                  <a:lnTo>
                    <a:pt x="80" y="3"/>
                  </a:lnTo>
                  <a:lnTo>
                    <a:pt x="77" y="5"/>
                  </a:lnTo>
                  <a:lnTo>
                    <a:pt x="74" y="6"/>
                  </a:lnTo>
                  <a:lnTo>
                    <a:pt x="70" y="10"/>
                  </a:lnTo>
                  <a:lnTo>
                    <a:pt x="67" y="15"/>
                  </a:lnTo>
                  <a:lnTo>
                    <a:pt x="64" y="18"/>
                  </a:lnTo>
                  <a:lnTo>
                    <a:pt x="61" y="21"/>
                  </a:lnTo>
                  <a:lnTo>
                    <a:pt x="58" y="26"/>
                  </a:lnTo>
                  <a:lnTo>
                    <a:pt x="55" y="29"/>
                  </a:lnTo>
                  <a:lnTo>
                    <a:pt x="52" y="34"/>
                  </a:lnTo>
                  <a:lnTo>
                    <a:pt x="51" y="39"/>
                  </a:lnTo>
                  <a:lnTo>
                    <a:pt x="48" y="44"/>
                  </a:lnTo>
                  <a:lnTo>
                    <a:pt x="44" y="48"/>
                  </a:lnTo>
                  <a:lnTo>
                    <a:pt x="41" y="53"/>
                  </a:lnTo>
                  <a:lnTo>
                    <a:pt x="38" y="58"/>
                  </a:lnTo>
                  <a:lnTo>
                    <a:pt x="35" y="63"/>
                  </a:lnTo>
                  <a:lnTo>
                    <a:pt x="34" y="68"/>
                  </a:lnTo>
                  <a:lnTo>
                    <a:pt x="31" y="71"/>
                  </a:lnTo>
                  <a:lnTo>
                    <a:pt x="29" y="76"/>
                  </a:lnTo>
                  <a:lnTo>
                    <a:pt x="28" y="81"/>
                  </a:lnTo>
                  <a:lnTo>
                    <a:pt x="26" y="84"/>
                  </a:lnTo>
                  <a:lnTo>
                    <a:pt x="23" y="87"/>
                  </a:lnTo>
                  <a:lnTo>
                    <a:pt x="21" y="92"/>
                  </a:lnTo>
                  <a:lnTo>
                    <a:pt x="21" y="94"/>
                  </a:lnTo>
                  <a:lnTo>
                    <a:pt x="20" y="97"/>
                  </a:lnTo>
                  <a:lnTo>
                    <a:pt x="18" y="100"/>
                  </a:lnTo>
                  <a:lnTo>
                    <a:pt x="18" y="102"/>
                  </a:lnTo>
                  <a:lnTo>
                    <a:pt x="0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auto">
            <a:xfrm>
              <a:off x="5085" y="3039"/>
              <a:ext cx="117" cy="184"/>
            </a:xfrm>
            <a:custGeom>
              <a:avLst/>
              <a:gdLst/>
              <a:ahLst/>
              <a:cxnLst>
                <a:cxn ang="0">
                  <a:pos x="97" y="184"/>
                </a:cxn>
                <a:cxn ang="0">
                  <a:pos x="97" y="181"/>
                </a:cxn>
                <a:cxn ang="0">
                  <a:pos x="100" y="170"/>
                </a:cxn>
                <a:cxn ang="0">
                  <a:pos x="100" y="161"/>
                </a:cxn>
                <a:cxn ang="0">
                  <a:pos x="101" y="153"/>
                </a:cxn>
                <a:cxn ang="0">
                  <a:pos x="104" y="145"/>
                </a:cxn>
                <a:cxn ang="0">
                  <a:pos x="106" y="136"/>
                </a:cxn>
                <a:cxn ang="0">
                  <a:pos x="108" y="126"/>
                </a:cxn>
                <a:cxn ang="0">
                  <a:pos x="109" y="115"/>
                </a:cxn>
                <a:cxn ang="0">
                  <a:pos x="111" y="105"/>
                </a:cxn>
                <a:cxn ang="0">
                  <a:pos x="112" y="97"/>
                </a:cxn>
                <a:cxn ang="0">
                  <a:pos x="112" y="87"/>
                </a:cxn>
                <a:cxn ang="0">
                  <a:pos x="114" y="81"/>
                </a:cxn>
                <a:cxn ang="0">
                  <a:pos x="115" y="69"/>
                </a:cxn>
                <a:cxn ang="0">
                  <a:pos x="115" y="58"/>
                </a:cxn>
                <a:cxn ang="0">
                  <a:pos x="115" y="47"/>
                </a:cxn>
                <a:cxn ang="0">
                  <a:pos x="115" y="36"/>
                </a:cxn>
                <a:cxn ang="0">
                  <a:pos x="117" y="26"/>
                </a:cxn>
                <a:cxn ang="0">
                  <a:pos x="115" y="15"/>
                </a:cxn>
                <a:cxn ang="0">
                  <a:pos x="114" y="7"/>
                </a:cxn>
                <a:cxn ang="0">
                  <a:pos x="109" y="2"/>
                </a:cxn>
                <a:cxn ang="0">
                  <a:pos x="104" y="0"/>
                </a:cxn>
                <a:cxn ang="0">
                  <a:pos x="95" y="2"/>
                </a:cxn>
                <a:cxn ang="0">
                  <a:pos x="83" y="13"/>
                </a:cxn>
                <a:cxn ang="0">
                  <a:pos x="77" y="19"/>
                </a:cxn>
                <a:cxn ang="0">
                  <a:pos x="71" y="27"/>
                </a:cxn>
                <a:cxn ang="0">
                  <a:pos x="63" y="36"/>
                </a:cxn>
                <a:cxn ang="0">
                  <a:pos x="57" y="45"/>
                </a:cxn>
                <a:cxn ang="0">
                  <a:pos x="51" y="53"/>
                </a:cxn>
                <a:cxn ang="0">
                  <a:pos x="45" y="61"/>
                </a:cxn>
                <a:cxn ang="0">
                  <a:pos x="39" y="69"/>
                </a:cxn>
                <a:cxn ang="0">
                  <a:pos x="34" y="78"/>
                </a:cxn>
                <a:cxn ang="0">
                  <a:pos x="28" y="87"/>
                </a:cxn>
                <a:cxn ang="0">
                  <a:pos x="25" y="92"/>
                </a:cxn>
                <a:cxn ang="0">
                  <a:pos x="0" y="178"/>
                </a:cxn>
              </a:cxnLst>
              <a:rect l="0" t="0" r="r" b="b"/>
              <a:pathLst>
                <a:path w="117" h="184">
                  <a:moveTo>
                    <a:pt x="0" y="178"/>
                  </a:moveTo>
                  <a:lnTo>
                    <a:pt x="97" y="184"/>
                  </a:lnTo>
                  <a:lnTo>
                    <a:pt x="97" y="184"/>
                  </a:lnTo>
                  <a:lnTo>
                    <a:pt x="97" y="181"/>
                  </a:lnTo>
                  <a:lnTo>
                    <a:pt x="97" y="174"/>
                  </a:lnTo>
                  <a:lnTo>
                    <a:pt x="100" y="170"/>
                  </a:lnTo>
                  <a:lnTo>
                    <a:pt x="100" y="166"/>
                  </a:lnTo>
                  <a:lnTo>
                    <a:pt x="100" y="161"/>
                  </a:lnTo>
                  <a:lnTo>
                    <a:pt x="101" y="158"/>
                  </a:lnTo>
                  <a:lnTo>
                    <a:pt x="101" y="153"/>
                  </a:lnTo>
                  <a:lnTo>
                    <a:pt x="103" y="149"/>
                  </a:lnTo>
                  <a:lnTo>
                    <a:pt x="104" y="145"/>
                  </a:lnTo>
                  <a:lnTo>
                    <a:pt x="104" y="140"/>
                  </a:lnTo>
                  <a:lnTo>
                    <a:pt x="106" y="136"/>
                  </a:lnTo>
                  <a:lnTo>
                    <a:pt x="106" y="131"/>
                  </a:lnTo>
                  <a:lnTo>
                    <a:pt x="108" y="126"/>
                  </a:lnTo>
                  <a:lnTo>
                    <a:pt x="108" y="121"/>
                  </a:lnTo>
                  <a:lnTo>
                    <a:pt x="109" y="115"/>
                  </a:lnTo>
                  <a:lnTo>
                    <a:pt x="109" y="110"/>
                  </a:lnTo>
                  <a:lnTo>
                    <a:pt x="111" y="105"/>
                  </a:lnTo>
                  <a:lnTo>
                    <a:pt x="111" y="100"/>
                  </a:lnTo>
                  <a:lnTo>
                    <a:pt x="112" y="97"/>
                  </a:lnTo>
                  <a:lnTo>
                    <a:pt x="112" y="92"/>
                  </a:lnTo>
                  <a:lnTo>
                    <a:pt x="112" y="87"/>
                  </a:lnTo>
                  <a:lnTo>
                    <a:pt x="114" y="84"/>
                  </a:lnTo>
                  <a:lnTo>
                    <a:pt x="114" y="81"/>
                  </a:lnTo>
                  <a:lnTo>
                    <a:pt x="114" y="74"/>
                  </a:lnTo>
                  <a:lnTo>
                    <a:pt x="115" y="69"/>
                  </a:lnTo>
                  <a:lnTo>
                    <a:pt x="115" y="65"/>
                  </a:lnTo>
                  <a:lnTo>
                    <a:pt x="115" y="58"/>
                  </a:lnTo>
                  <a:lnTo>
                    <a:pt x="115" y="53"/>
                  </a:lnTo>
                  <a:lnTo>
                    <a:pt x="115" y="47"/>
                  </a:lnTo>
                  <a:lnTo>
                    <a:pt x="115" y="40"/>
                  </a:lnTo>
                  <a:lnTo>
                    <a:pt x="115" y="36"/>
                  </a:lnTo>
                  <a:lnTo>
                    <a:pt x="115" y="31"/>
                  </a:lnTo>
                  <a:lnTo>
                    <a:pt x="117" y="26"/>
                  </a:lnTo>
                  <a:lnTo>
                    <a:pt x="115" y="19"/>
                  </a:lnTo>
                  <a:lnTo>
                    <a:pt x="115" y="15"/>
                  </a:lnTo>
                  <a:lnTo>
                    <a:pt x="114" y="10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09" y="2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100" y="0"/>
                  </a:lnTo>
                  <a:lnTo>
                    <a:pt x="95" y="2"/>
                  </a:lnTo>
                  <a:lnTo>
                    <a:pt x="89" y="7"/>
                  </a:lnTo>
                  <a:lnTo>
                    <a:pt x="83" y="13"/>
                  </a:lnTo>
                  <a:lnTo>
                    <a:pt x="80" y="16"/>
                  </a:lnTo>
                  <a:lnTo>
                    <a:pt x="77" y="19"/>
                  </a:lnTo>
                  <a:lnTo>
                    <a:pt x="72" y="23"/>
                  </a:lnTo>
                  <a:lnTo>
                    <a:pt x="71" y="27"/>
                  </a:lnTo>
                  <a:lnTo>
                    <a:pt x="66" y="31"/>
                  </a:lnTo>
                  <a:lnTo>
                    <a:pt x="63" y="36"/>
                  </a:lnTo>
                  <a:lnTo>
                    <a:pt x="60" y="40"/>
                  </a:lnTo>
                  <a:lnTo>
                    <a:pt x="57" y="45"/>
                  </a:lnTo>
                  <a:lnTo>
                    <a:pt x="54" y="48"/>
                  </a:lnTo>
                  <a:lnTo>
                    <a:pt x="51" y="53"/>
                  </a:lnTo>
                  <a:lnTo>
                    <a:pt x="48" y="57"/>
                  </a:lnTo>
                  <a:lnTo>
                    <a:pt x="45" y="61"/>
                  </a:lnTo>
                  <a:lnTo>
                    <a:pt x="42" y="65"/>
                  </a:lnTo>
                  <a:lnTo>
                    <a:pt x="39" y="69"/>
                  </a:lnTo>
                  <a:lnTo>
                    <a:pt x="37" y="73"/>
                  </a:lnTo>
                  <a:lnTo>
                    <a:pt x="34" y="78"/>
                  </a:lnTo>
                  <a:lnTo>
                    <a:pt x="31" y="82"/>
                  </a:lnTo>
                  <a:lnTo>
                    <a:pt x="28" y="87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auto">
            <a:xfrm>
              <a:off x="4948" y="3029"/>
              <a:ext cx="108" cy="188"/>
            </a:xfrm>
            <a:custGeom>
              <a:avLst/>
              <a:gdLst/>
              <a:ahLst/>
              <a:cxnLst>
                <a:cxn ang="0">
                  <a:pos x="76" y="188"/>
                </a:cxn>
                <a:cxn ang="0">
                  <a:pos x="76" y="184"/>
                </a:cxn>
                <a:cxn ang="0">
                  <a:pos x="79" y="180"/>
                </a:cxn>
                <a:cxn ang="0">
                  <a:pos x="81" y="170"/>
                </a:cxn>
                <a:cxn ang="0">
                  <a:pos x="84" y="159"/>
                </a:cxn>
                <a:cxn ang="0">
                  <a:pos x="85" y="152"/>
                </a:cxn>
                <a:cxn ang="0">
                  <a:pos x="87" y="146"/>
                </a:cxn>
                <a:cxn ang="0">
                  <a:pos x="88" y="138"/>
                </a:cxn>
                <a:cxn ang="0">
                  <a:pos x="91" y="131"/>
                </a:cxn>
                <a:cxn ang="0">
                  <a:pos x="93" y="123"/>
                </a:cxn>
                <a:cxn ang="0">
                  <a:pos x="95" y="115"/>
                </a:cxn>
                <a:cxn ang="0">
                  <a:pos x="96" y="107"/>
                </a:cxn>
                <a:cxn ang="0">
                  <a:pos x="99" y="99"/>
                </a:cxn>
                <a:cxn ang="0">
                  <a:pos x="99" y="89"/>
                </a:cxn>
                <a:cxn ang="0">
                  <a:pos x="101" y="81"/>
                </a:cxn>
                <a:cxn ang="0">
                  <a:pos x="102" y="73"/>
                </a:cxn>
                <a:cxn ang="0">
                  <a:pos x="104" y="65"/>
                </a:cxn>
                <a:cxn ang="0">
                  <a:pos x="105" y="57"/>
                </a:cxn>
                <a:cxn ang="0">
                  <a:pos x="107" y="49"/>
                </a:cxn>
                <a:cxn ang="0">
                  <a:pos x="108" y="41"/>
                </a:cxn>
                <a:cxn ang="0">
                  <a:pos x="108" y="36"/>
                </a:cxn>
                <a:cxn ang="0">
                  <a:pos x="108" y="28"/>
                </a:cxn>
                <a:cxn ang="0">
                  <a:pos x="108" y="23"/>
                </a:cxn>
                <a:cxn ang="0">
                  <a:pos x="108" y="12"/>
                </a:cxn>
                <a:cxn ang="0">
                  <a:pos x="107" y="5"/>
                </a:cxn>
                <a:cxn ang="0">
                  <a:pos x="104" y="2"/>
                </a:cxn>
                <a:cxn ang="0">
                  <a:pos x="95" y="2"/>
                </a:cxn>
                <a:cxn ang="0">
                  <a:pos x="82" y="12"/>
                </a:cxn>
                <a:cxn ang="0">
                  <a:pos x="76" y="18"/>
                </a:cxn>
                <a:cxn ang="0">
                  <a:pos x="70" y="26"/>
                </a:cxn>
                <a:cxn ang="0">
                  <a:pos x="64" y="34"/>
                </a:cxn>
                <a:cxn ang="0">
                  <a:pos x="59" y="42"/>
                </a:cxn>
                <a:cxn ang="0">
                  <a:pos x="53" y="52"/>
                </a:cxn>
                <a:cxn ang="0">
                  <a:pos x="49" y="60"/>
                </a:cxn>
                <a:cxn ang="0">
                  <a:pos x="42" y="68"/>
                </a:cxn>
                <a:cxn ang="0">
                  <a:pos x="39" y="76"/>
                </a:cxn>
                <a:cxn ang="0">
                  <a:pos x="33" y="88"/>
                </a:cxn>
                <a:cxn ang="0">
                  <a:pos x="32" y="91"/>
                </a:cxn>
                <a:cxn ang="0">
                  <a:pos x="0" y="183"/>
                </a:cxn>
              </a:cxnLst>
              <a:rect l="0" t="0" r="r" b="b"/>
              <a:pathLst>
                <a:path w="108" h="188">
                  <a:moveTo>
                    <a:pt x="0" y="183"/>
                  </a:moveTo>
                  <a:lnTo>
                    <a:pt x="76" y="188"/>
                  </a:lnTo>
                  <a:lnTo>
                    <a:pt x="76" y="186"/>
                  </a:lnTo>
                  <a:lnTo>
                    <a:pt x="76" y="184"/>
                  </a:lnTo>
                  <a:lnTo>
                    <a:pt x="78" y="183"/>
                  </a:lnTo>
                  <a:lnTo>
                    <a:pt x="79" y="180"/>
                  </a:lnTo>
                  <a:lnTo>
                    <a:pt x="79" y="175"/>
                  </a:lnTo>
                  <a:lnTo>
                    <a:pt x="81" y="170"/>
                  </a:lnTo>
                  <a:lnTo>
                    <a:pt x="82" y="165"/>
                  </a:lnTo>
                  <a:lnTo>
                    <a:pt x="84" y="159"/>
                  </a:lnTo>
                  <a:lnTo>
                    <a:pt x="84" y="155"/>
                  </a:lnTo>
                  <a:lnTo>
                    <a:pt x="85" y="152"/>
                  </a:lnTo>
                  <a:lnTo>
                    <a:pt x="85" y="149"/>
                  </a:lnTo>
                  <a:lnTo>
                    <a:pt x="87" y="146"/>
                  </a:lnTo>
                  <a:lnTo>
                    <a:pt x="87" y="141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91" y="131"/>
                  </a:lnTo>
                  <a:lnTo>
                    <a:pt x="91" y="126"/>
                  </a:lnTo>
                  <a:lnTo>
                    <a:pt x="93" y="123"/>
                  </a:lnTo>
                  <a:lnTo>
                    <a:pt x="93" y="118"/>
                  </a:lnTo>
                  <a:lnTo>
                    <a:pt x="95" y="115"/>
                  </a:lnTo>
                  <a:lnTo>
                    <a:pt x="95" y="110"/>
                  </a:lnTo>
                  <a:lnTo>
                    <a:pt x="96" y="107"/>
                  </a:lnTo>
                  <a:lnTo>
                    <a:pt x="98" y="102"/>
                  </a:lnTo>
                  <a:lnTo>
                    <a:pt x="99" y="99"/>
                  </a:lnTo>
                  <a:lnTo>
                    <a:pt x="99" y="94"/>
                  </a:lnTo>
                  <a:lnTo>
                    <a:pt x="99" y="89"/>
                  </a:lnTo>
                  <a:lnTo>
                    <a:pt x="101" y="84"/>
                  </a:lnTo>
                  <a:lnTo>
                    <a:pt x="101" y="81"/>
                  </a:lnTo>
                  <a:lnTo>
                    <a:pt x="102" y="76"/>
                  </a:lnTo>
                  <a:lnTo>
                    <a:pt x="102" y="73"/>
                  </a:lnTo>
                  <a:lnTo>
                    <a:pt x="104" y="68"/>
                  </a:lnTo>
                  <a:lnTo>
                    <a:pt x="104" y="65"/>
                  </a:lnTo>
                  <a:lnTo>
                    <a:pt x="105" y="60"/>
                  </a:lnTo>
                  <a:lnTo>
                    <a:pt x="105" y="57"/>
                  </a:lnTo>
                  <a:lnTo>
                    <a:pt x="105" y="52"/>
                  </a:lnTo>
                  <a:lnTo>
                    <a:pt x="107" y="49"/>
                  </a:lnTo>
                  <a:lnTo>
                    <a:pt x="107" y="46"/>
                  </a:lnTo>
                  <a:lnTo>
                    <a:pt x="108" y="41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8" y="31"/>
                  </a:lnTo>
                  <a:lnTo>
                    <a:pt x="108" y="28"/>
                  </a:lnTo>
                  <a:lnTo>
                    <a:pt x="108" y="25"/>
                  </a:lnTo>
                  <a:lnTo>
                    <a:pt x="108" y="23"/>
                  </a:lnTo>
                  <a:lnTo>
                    <a:pt x="108" y="17"/>
                  </a:lnTo>
                  <a:lnTo>
                    <a:pt x="108" y="12"/>
                  </a:lnTo>
                  <a:lnTo>
                    <a:pt x="107" y="8"/>
                  </a:lnTo>
                  <a:lnTo>
                    <a:pt x="107" y="5"/>
                  </a:lnTo>
                  <a:lnTo>
                    <a:pt x="105" y="4"/>
                  </a:lnTo>
                  <a:lnTo>
                    <a:pt x="104" y="2"/>
                  </a:lnTo>
                  <a:lnTo>
                    <a:pt x="99" y="0"/>
                  </a:lnTo>
                  <a:lnTo>
                    <a:pt x="95" y="2"/>
                  </a:lnTo>
                  <a:lnTo>
                    <a:pt x="88" y="7"/>
                  </a:lnTo>
                  <a:lnTo>
                    <a:pt x="82" y="12"/>
                  </a:lnTo>
                  <a:lnTo>
                    <a:pt x="79" y="15"/>
                  </a:lnTo>
                  <a:lnTo>
                    <a:pt x="76" y="18"/>
                  </a:lnTo>
                  <a:lnTo>
                    <a:pt x="73" y="21"/>
                  </a:lnTo>
                  <a:lnTo>
                    <a:pt x="70" y="26"/>
                  </a:lnTo>
                  <a:lnTo>
                    <a:pt x="67" y="29"/>
                  </a:lnTo>
                  <a:lnTo>
                    <a:pt x="64" y="34"/>
                  </a:lnTo>
                  <a:lnTo>
                    <a:pt x="61" y="37"/>
                  </a:lnTo>
                  <a:lnTo>
                    <a:pt x="59" y="42"/>
                  </a:lnTo>
                  <a:lnTo>
                    <a:pt x="55" y="47"/>
                  </a:lnTo>
                  <a:lnTo>
                    <a:pt x="53" y="52"/>
                  </a:lnTo>
                  <a:lnTo>
                    <a:pt x="50" y="55"/>
                  </a:lnTo>
                  <a:lnTo>
                    <a:pt x="49" y="60"/>
                  </a:lnTo>
                  <a:lnTo>
                    <a:pt x="46" y="63"/>
                  </a:lnTo>
                  <a:lnTo>
                    <a:pt x="42" y="68"/>
                  </a:lnTo>
                  <a:lnTo>
                    <a:pt x="41" y="71"/>
                  </a:lnTo>
                  <a:lnTo>
                    <a:pt x="39" y="76"/>
                  </a:lnTo>
                  <a:lnTo>
                    <a:pt x="36" y="81"/>
                  </a:lnTo>
                  <a:lnTo>
                    <a:pt x="33" y="88"/>
                  </a:lnTo>
                  <a:lnTo>
                    <a:pt x="32" y="89"/>
                  </a:lnTo>
                  <a:lnTo>
                    <a:pt x="32" y="91"/>
                  </a:lnTo>
                  <a:lnTo>
                    <a:pt x="0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auto">
            <a:xfrm>
              <a:off x="5344" y="2674"/>
              <a:ext cx="101" cy="194"/>
            </a:xfrm>
            <a:custGeom>
              <a:avLst/>
              <a:gdLst/>
              <a:ahLst/>
              <a:cxnLst>
                <a:cxn ang="0">
                  <a:pos x="71" y="194"/>
                </a:cxn>
                <a:cxn ang="0">
                  <a:pos x="72" y="191"/>
                </a:cxn>
                <a:cxn ang="0">
                  <a:pos x="75" y="181"/>
                </a:cxn>
                <a:cxn ang="0">
                  <a:pos x="77" y="175"/>
                </a:cxn>
                <a:cxn ang="0">
                  <a:pos x="80" y="167"/>
                </a:cxn>
                <a:cxn ang="0">
                  <a:pos x="81" y="158"/>
                </a:cxn>
                <a:cxn ang="0">
                  <a:pos x="86" y="150"/>
                </a:cxn>
                <a:cxn ang="0">
                  <a:pos x="87" y="142"/>
                </a:cxn>
                <a:cxn ang="0">
                  <a:pos x="90" y="133"/>
                </a:cxn>
                <a:cxn ang="0">
                  <a:pos x="92" y="123"/>
                </a:cxn>
                <a:cxn ang="0">
                  <a:pos x="95" y="115"/>
                </a:cxn>
                <a:cxn ang="0">
                  <a:pos x="98" y="105"/>
                </a:cxn>
                <a:cxn ang="0">
                  <a:pos x="100" y="97"/>
                </a:cxn>
                <a:cxn ang="0">
                  <a:pos x="100" y="91"/>
                </a:cxn>
                <a:cxn ang="0">
                  <a:pos x="101" y="84"/>
                </a:cxn>
                <a:cxn ang="0">
                  <a:pos x="101" y="76"/>
                </a:cxn>
                <a:cxn ang="0">
                  <a:pos x="101" y="70"/>
                </a:cxn>
                <a:cxn ang="0">
                  <a:pos x="101" y="62"/>
                </a:cxn>
                <a:cxn ang="0">
                  <a:pos x="101" y="55"/>
                </a:cxn>
                <a:cxn ang="0">
                  <a:pos x="101" y="49"/>
                </a:cxn>
                <a:cxn ang="0">
                  <a:pos x="101" y="41"/>
                </a:cxn>
                <a:cxn ang="0">
                  <a:pos x="101" y="34"/>
                </a:cxn>
                <a:cxn ang="0">
                  <a:pos x="101" y="28"/>
                </a:cxn>
                <a:cxn ang="0">
                  <a:pos x="100" y="20"/>
                </a:cxn>
                <a:cxn ang="0">
                  <a:pos x="100" y="15"/>
                </a:cxn>
                <a:cxn ang="0">
                  <a:pos x="97" y="5"/>
                </a:cxn>
                <a:cxn ang="0">
                  <a:pos x="92" y="0"/>
                </a:cxn>
                <a:cxn ang="0">
                  <a:pos x="87" y="0"/>
                </a:cxn>
                <a:cxn ang="0">
                  <a:pos x="83" y="3"/>
                </a:cxn>
                <a:cxn ang="0">
                  <a:pos x="78" y="10"/>
                </a:cxn>
                <a:cxn ang="0">
                  <a:pos x="72" y="21"/>
                </a:cxn>
                <a:cxn ang="0">
                  <a:pos x="69" y="26"/>
                </a:cxn>
                <a:cxn ang="0">
                  <a:pos x="66" y="34"/>
                </a:cxn>
                <a:cxn ang="0">
                  <a:pos x="63" y="41"/>
                </a:cxn>
                <a:cxn ang="0">
                  <a:pos x="58" y="49"/>
                </a:cxn>
                <a:cxn ang="0">
                  <a:pos x="55" y="57"/>
                </a:cxn>
                <a:cxn ang="0">
                  <a:pos x="52" y="65"/>
                </a:cxn>
                <a:cxn ang="0">
                  <a:pos x="48" y="73"/>
                </a:cxn>
                <a:cxn ang="0">
                  <a:pos x="45" y="83"/>
                </a:cxn>
                <a:cxn ang="0">
                  <a:pos x="41" y="91"/>
                </a:cxn>
                <a:cxn ang="0">
                  <a:pos x="37" y="100"/>
                </a:cxn>
                <a:cxn ang="0">
                  <a:pos x="34" y="108"/>
                </a:cxn>
                <a:cxn ang="0">
                  <a:pos x="29" y="116"/>
                </a:cxn>
                <a:cxn ang="0">
                  <a:pos x="26" y="125"/>
                </a:cxn>
                <a:cxn ang="0">
                  <a:pos x="23" y="134"/>
                </a:cxn>
                <a:cxn ang="0">
                  <a:pos x="20" y="142"/>
                </a:cxn>
                <a:cxn ang="0">
                  <a:pos x="17" y="149"/>
                </a:cxn>
                <a:cxn ang="0">
                  <a:pos x="14" y="157"/>
                </a:cxn>
                <a:cxn ang="0">
                  <a:pos x="12" y="163"/>
                </a:cxn>
                <a:cxn ang="0">
                  <a:pos x="6" y="175"/>
                </a:cxn>
                <a:cxn ang="0">
                  <a:pos x="3" y="184"/>
                </a:cxn>
                <a:cxn ang="0">
                  <a:pos x="2" y="191"/>
                </a:cxn>
                <a:cxn ang="0">
                  <a:pos x="0" y="192"/>
                </a:cxn>
              </a:cxnLst>
              <a:rect l="0" t="0" r="r" b="b"/>
              <a:pathLst>
                <a:path w="101" h="194">
                  <a:moveTo>
                    <a:pt x="0" y="192"/>
                  </a:moveTo>
                  <a:lnTo>
                    <a:pt x="71" y="194"/>
                  </a:lnTo>
                  <a:lnTo>
                    <a:pt x="71" y="192"/>
                  </a:lnTo>
                  <a:lnTo>
                    <a:pt x="72" y="191"/>
                  </a:lnTo>
                  <a:lnTo>
                    <a:pt x="74" y="186"/>
                  </a:lnTo>
                  <a:lnTo>
                    <a:pt x="75" y="181"/>
                  </a:lnTo>
                  <a:lnTo>
                    <a:pt x="75" y="178"/>
                  </a:lnTo>
                  <a:lnTo>
                    <a:pt x="77" y="175"/>
                  </a:lnTo>
                  <a:lnTo>
                    <a:pt x="78" y="170"/>
                  </a:lnTo>
                  <a:lnTo>
                    <a:pt x="80" y="167"/>
                  </a:lnTo>
                  <a:lnTo>
                    <a:pt x="81" y="163"/>
                  </a:lnTo>
                  <a:lnTo>
                    <a:pt x="81" y="158"/>
                  </a:lnTo>
                  <a:lnTo>
                    <a:pt x="83" y="154"/>
                  </a:lnTo>
                  <a:lnTo>
                    <a:pt x="86" y="150"/>
                  </a:lnTo>
                  <a:lnTo>
                    <a:pt x="86" y="146"/>
                  </a:lnTo>
                  <a:lnTo>
                    <a:pt x="87" y="142"/>
                  </a:lnTo>
                  <a:lnTo>
                    <a:pt x="89" y="136"/>
                  </a:lnTo>
                  <a:lnTo>
                    <a:pt x="90" y="133"/>
                  </a:lnTo>
                  <a:lnTo>
                    <a:pt x="92" y="128"/>
                  </a:lnTo>
                  <a:lnTo>
                    <a:pt x="92" y="123"/>
                  </a:lnTo>
                  <a:lnTo>
                    <a:pt x="93" y="118"/>
                  </a:lnTo>
                  <a:lnTo>
                    <a:pt x="95" y="115"/>
                  </a:lnTo>
                  <a:lnTo>
                    <a:pt x="97" y="110"/>
                  </a:lnTo>
                  <a:lnTo>
                    <a:pt x="98" y="105"/>
                  </a:lnTo>
                  <a:lnTo>
                    <a:pt x="98" y="100"/>
                  </a:lnTo>
                  <a:lnTo>
                    <a:pt x="100" y="97"/>
                  </a:lnTo>
                  <a:lnTo>
                    <a:pt x="100" y="94"/>
                  </a:lnTo>
                  <a:lnTo>
                    <a:pt x="100" y="91"/>
                  </a:lnTo>
                  <a:lnTo>
                    <a:pt x="101" y="86"/>
                  </a:lnTo>
                  <a:lnTo>
                    <a:pt x="101" y="84"/>
                  </a:lnTo>
                  <a:lnTo>
                    <a:pt x="101" y="79"/>
                  </a:lnTo>
                  <a:lnTo>
                    <a:pt x="101" y="76"/>
                  </a:lnTo>
                  <a:lnTo>
                    <a:pt x="101" y="73"/>
                  </a:lnTo>
                  <a:lnTo>
                    <a:pt x="101" y="70"/>
                  </a:lnTo>
                  <a:lnTo>
                    <a:pt x="101" y="66"/>
                  </a:lnTo>
                  <a:lnTo>
                    <a:pt x="101" y="62"/>
                  </a:lnTo>
                  <a:lnTo>
                    <a:pt x="101" y="58"/>
                  </a:lnTo>
                  <a:lnTo>
                    <a:pt x="101" y="55"/>
                  </a:lnTo>
                  <a:lnTo>
                    <a:pt x="101" y="52"/>
                  </a:lnTo>
                  <a:lnTo>
                    <a:pt x="101" y="49"/>
                  </a:lnTo>
                  <a:lnTo>
                    <a:pt x="101" y="44"/>
                  </a:lnTo>
                  <a:lnTo>
                    <a:pt x="101" y="41"/>
                  </a:lnTo>
                  <a:lnTo>
                    <a:pt x="101" y="37"/>
                  </a:lnTo>
                  <a:lnTo>
                    <a:pt x="101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3"/>
                  </a:lnTo>
                  <a:lnTo>
                    <a:pt x="100" y="20"/>
                  </a:lnTo>
                  <a:lnTo>
                    <a:pt x="100" y="16"/>
                  </a:lnTo>
                  <a:lnTo>
                    <a:pt x="100" y="15"/>
                  </a:lnTo>
                  <a:lnTo>
                    <a:pt x="98" y="10"/>
                  </a:lnTo>
                  <a:lnTo>
                    <a:pt x="97" y="5"/>
                  </a:lnTo>
                  <a:lnTo>
                    <a:pt x="95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87" y="0"/>
                  </a:lnTo>
                  <a:lnTo>
                    <a:pt x="86" y="2"/>
                  </a:lnTo>
                  <a:lnTo>
                    <a:pt x="83" y="3"/>
                  </a:lnTo>
                  <a:lnTo>
                    <a:pt x="81" y="7"/>
                  </a:lnTo>
                  <a:lnTo>
                    <a:pt x="78" y="10"/>
                  </a:lnTo>
                  <a:lnTo>
                    <a:pt x="75" y="15"/>
                  </a:lnTo>
                  <a:lnTo>
                    <a:pt x="72" y="21"/>
                  </a:lnTo>
                  <a:lnTo>
                    <a:pt x="71" y="23"/>
                  </a:lnTo>
                  <a:lnTo>
                    <a:pt x="69" y="26"/>
                  </a:lnTo>
                  <a:lnTo>
                    <a:pt x="67" y="31"/>
                  </a:lnTo>
                  <a:lnTo>
                    <a:pt x="66" y="34"/>
                  </a:lnTo>
                  <a:lnTo>
                    <a:pt x="64" y="37"/>
                  </a:lnTo>
                  <a:lnTo>
                    <a:pt x="63" y="41"/>
                  </a:lnTo>
                  <a:lnTo>
                    <a:pt x="61" y="44"/>
                  </a:lnTo>
                  <a:lnTo>
                    <a:pt x="58" y="49"/>
                  </a:lnTo>
                  <a:lnTo>
                    <a:pt x="57" y="52"/>
                  </a:lnTo>
                  <a:lnTo>
                    <a:pt x="55" y="57"/>
                  </a:lnTo>
                  <a:lnTo>
                    <a:pt x="54" y="60"/>
                  </a:lnTo>
                  <a:lnTo>
                    <a:pt x="52" y="65"/>
                  </a:lnTo>
                  <a:lnTo>
                    <a:pt x="49" y="68"/>
                  </a:lnTo>
                  <a:lnTo>
                    <a:pt x="48" y="73"/>
                  </a:lnTo>
                  <a:lnTo>
                    <a:pt x="46" y="78"/>
                  </a:lnTo>
                  <a:lnTo>
                    <a:pt x="45" y="83"/>
                  </a:lnTo>
                  <a:lnTo>
                    <a:pt x="43" y="86"/>
                  </a:lnTo>
                  <a:lnTo>
                    <a:pt x="41" y="91"/>
                  </a:lnTo>
                  <a:lnTo>
                    <a:pt x="40" y="96"/>
                  </a:lnTo>
                  <a:lnTo>
                    <a:pt x="37" y="100"/>
                  </a:lnTo>
                  <a:lnTo>
                    <a:pt x="35" y="104"/>
                  </a:lnTo>
                  <a:lnTo>
                    <a:pt x="34" y="108"/>
                  </a:lnTo>
                  <a:lnTo>
                    <a:pt x="32" y="112"/>
                  </a:lnTo>
                  <a:lnTo>
                    <a:pt x="29" y="116"/>
                  </a:lnTo>
                  <a:lnTo>
                    <a:pt x="28" y="121"/>
                  </a:lnTo>
                  <a:lnTo>
                    <a:pt x="26" y="125"/>
                  </a:lnTo>
                  <a:lnTo>
                    <a:pt x="25" y="129"/>
                  </a:lnTo>
                  <a:lnTo>
                    <a:pt x="23" y="134"/>
                  </a:lnTo>
                  <a:lnTo>
                    <a:pt x="22" y="137"/>
                  </a:lnTo>
                  <a:lnTo>
                    <a:pt x="20" y="142"/>
                  </a:lnTo>
                  <a:lnTo>
                    <a:pt x="17" y="146"/>
                  </a:lnTo>
                  <a:lnTo>
                    <a:pt x="17" y="149"/>
                  </a:lnTo>
                  <a:lnTo>
                    <a:pt x="15" y="152"/>
                  </a:lnTo>
                  <a:lnTo>
                    <a:pt x="14" y="157"/>
                  </a:lnTo>
                  <a:lnTo>
                    <a:pt x="12" y="160"/>
                  </a:lnTo>
                  <a:lnTo>
                    <a:pt x="12" y="163"/>
                  </a:lnTo>
                  <a:lnTo>
                    <a:pt x="9" y="170"/>
                  </a:lnTo>
                  <a:lnTo>
                    <a:pt x="6" y="175"/>
                  </a:lnTo>
                  <a:lnTo>
                    <a:pt x="5" y="179"/>
                  </a:lnTo>
                  <a:lnTo>
                    <a:pt x="3" y="184"/>
                  </a:lnTo>
                  <a:lnTo>
                    <a:pt x="2" y="188"/>
                  </a:lnTo>
                  <a:lnTo>
                    <a:pt x="2" y="191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auto">
            <a:xfrm>
              <a:off x="5203" y="2665"/>
              <a:ext cx="103" cy="190"/>
            </a:xfrm>
            <a:custGeom>
              <a:avLst/>
              <a:gdLst/>
              <a:ahLst/>
              <a:cxnLst>
                <a:cxn ang="0">
                  <a:pos x="75" y="190"/>
                </a:cxn>
                <a:cxn ang="0">
                  <a:pos x="75" y="185"/>
                </a:cxn>
                <a:cxn ang="0">
                  <a:pos x="77" y="180"/>
                </a:cxn>
                <a:cxn ang="0">
                  <a:pos x="78" y="174"/>
                </a:cxn>
                <a:cxn ang="0">
                  <a:pos x="81" y="164"/>
                </a:cxn>
                <a:cxn ang="0">
                  <a:pos x="83" y="156"/>
                </a:cxn>
                <a:cxn ang="0">
                  <a:pos x="84" y="145"/>
                </a:cxn>
                <a:cxn ang="0">
                  <a:pos x="88" y="135"/>
                </a:cxn>
                <a:cxn ang="0">
                  <a:pos x="89" y="124"/>
                </a:cxn>
                <a:cxn ang="0">
                  <a:pos x="92" y="113"/>
                </a:cxn>
                <a:cxn ang="0">
                  <a:pos x="94" y="101"/>
                </a:cxn>
                <a:cxn ang="0">
                  <a:pos x="97" y="92"/>
                </a:cxn>
                <a:cxn ang="0">
                  <a:pos x="98" y="82"/>
                </a:cxn>
                <a:cxn ang="0">
                  <a:pos x="100" y="74"/>
                </a:cxn>
                <a:cxn ang="0">
                  <a:pos x="101" y="66"/>
                </a:cxn>
                <a:cxn ang="0">
                  <a:pos x="103" y="61"/>
                </a:cxn>
                <a:cxn ang="0">
                  <a:pos x="103" y="50"/>
                </a:cxn>
                <a:cxn ang="0">
                  <a:pos x="103" y="40"/>
                </a:cxn>
                <a:cxn ang="0">
                  <a:pos x="103" y="29"/>
                </a:cxn>
                <a:cxn ang="0">
                  <a:pos x="103" y="19"/>
                </a:cxn>
                <a:cxn ang="0">
                  <a:pos x="100" y="9"/>
                </a:cxn>
                <a:cxn ang="0">
                  <a:pos x="97" y="3"/>
                </a:cxn>
                <a:cxn ang="0">
                  <a:pos x="88" y="0"/>
                </a:cxn>
                <a:cxn ang="0">
                  <a:pos x="81" y="4"/>
                </a:cxn>
                <a:cxn ang="0">
                  <a:pos x="74" y="14"/>
                </a:cxn>
                <a:cxn ang="0">
                  <a:pos x="68" y="21"/>
                </a:cxn>
                <a:cxn ang="0">
                  <a:pos x="63" y="29"/>
                </a:cxn>
                <a:cxn ang="0">
                  <a:pos x="58" y="37"/>
                </a:cxn>
                <a:cxn ang="0">
                  <a:pos x="54" y="45"/>
                </a:cxn>
                <a:cxn ang="0">
                  <a:pos x="49" y="53"/>
                </a:cxn>
                <a:cxn ang="0">
                  <a:pos x="46" y="61"/>
                </a:cxn>
                <a:cxn ang="0">
                  <a:pos x="42" y="67"/>
                </a:cxn>
                <a:cxn ang="0">
                  <a:pos x="39" y="75"/>
                </a:cxn>
                <a:cxn ang="0">
                  <a:pos x="34" y="85"/>
                </a:cxn>
                <a:cxn ang="0">
                  <a:pos x="32" y="90"/>
                </a:cxn>
                <a:cxn ang="0">
                  <a:pos x="0" y="188"/>
                </a:cxn>
              </a:cxnLst>
              <a:rect l="0" t="0" r="r" b="b"/>
              <a:pathLst>
                <a:path w="103" h="190">
                  <a:moveTo>
                    <a:pt x="0" y="188"/>
                  </a:moveTo>
                  <a:lnTo>
                    <a:pt x="75" y="190"/>
                  </a:lnTo>
                  <a:lnTo>
                    <a:pt x="75" y="188"/>
                  </a:lnTo>
                  <a:lnTo>
                    <a:pt x="75" y="185"/>
                  </a:lnTo>
                  <a:lnTo>
                    <a:pt x="75" y="182"/>
                  </a:lnTo>
                  <a:lnTo>
                    <a:pt x="77" y="180"/>
                  </a:lnTo>
                  <a:lnTo>
                    <a:pt x="78" y="176"/>
                  </a:lnTo>
                  <a:lnTo>
                    <a:pt x="78" y="174"/>
                  </a:lnTo>
                  <a:lnTo>
                    <a:pt x="80" y="169"/>
                  </a:lnTo>
                  <a:lnTo>
                    <a:pt x="81" y="164"/>
                  </a:lnTo>
                  <a:lnTo>
                    <a:pt x="81" y="159"/>
                  </a:lnTo>
                  <a:lnTo>
                    <a:pt x="83" y="156"/>
                  </a:lnTo>
                  <a:lnTo>
                    <a:pt x="83" y="150"/>
                  </a:lnTo>
                  <a:lnTo>
                    <a:pt x="84" y="145"/>
                  </a:lnTo>
                  <a:lnTo>
                    <a:pt x="86" y="140"/>
                  </a:lnTo>
                  <a:lnTo>
                    <a:pt x="88" y="135"/>
                  </a:lnTo>
                  <a:lnTo>
                    <a:pt x="88" y="129"/>
                  </a:lnTo>
                  <a:lnTo>
                    <a:pt x="89" y="124"/>
                  </a:lnTo>
                  <a:lnTo>
                    <a:pt x="91" y="117"/>
                  </a:lnTo>
                  <a:lnTo>
                    <a:pt x="92" y="113"/>
                  </a:lnTo>
                  <a:lnTo>
                    <a:pt x="92" y="108"/>
                  </a:lnTo>
                  <a:lnTo>
                    <a:pt x="94" y="101"/>
                  </a:lnTo>
                  <a:lnTo>
                    <a:pt x="95" y="96"/>
                  </a:lnTo>
                  <a:lnTo>
                    <a:pt x="97" y="92"/>
                  </a:lnTo>
                  <a:lnTo>
                    <a:pt x="97" y="87"/>
                  </a:lnTo>
                  <a:lnTo>
                    <a:pt x="98" y="82"/>
                  </a:lnTo>
                  <a:lnTo>
                    <a:pt x="98" y="77"/>
                  </a:lnTo>
                  <a:lnTo>
                    <a:pt x="100" y="74"/>
                  </a:lnTo>
                  <a:lnTo>
                    <a:pt x="100" y="71"/>
                  </a:lnTo>
                  <a:lnTo>
                    <a:pt x="101" y="66"/>
                  </a:lnTo>
                  <a:lnTo>
                    <a:pt x="101" y="64"/>
                  </a:lnTo>
                  <a:lnTo>
                    <a:pt x="103" y="61"/>
                  </a:lnTo>
                  <a:lnTo>
                    <a:pt x="103" y="56"/>
                  </a:lnTo>
                  <a:lnTo>
                    <a:pt x="103" y="50"/>
                  </a:lnTo>
                  <a:lnTo>
                    <a:pt x="103" y="45"/>
                  </a:lnTo>
                  <a:lnTo>
                    <a:pt x="103" y="40"/>
                  </a:lnTo>
                  <a:lnTo>
                    <a:pt x="103" y="35"/>
                  </a:lnTo>
                  <a:lnTo>
                    <a:pt x="103" y="29"/>
                  </a:lnTo>
                  <a:lnTo>
                    <a:pt x="103" y="24"/>
                  </a:lnTo>
                  <a:lnTo>
                    <a:pt x="103" y="19"/>
                  </a:lnTo>
                  <a:lnTo>
                    <a:pt x="101" y="14"/>
                  </a:lnTo>
                  <a:lnTo>
                    <a:pt x="100" y="9"/>
                  </a:lnTo>
                  <a:lnTo>
                    <a:pt x="98" y="6"/>
                  </a:lnTo>
                  <a:lnTo>
                    <a:pt x="97" y="3"/>
                  </a:lnTo>
                  <a:lnTo>
                    <a:pt x="92" y="0"/>
                  </a:lnTo>
                  <a:lnTo>
                    <a:pt x="88" y="0"/>
                  </a:lnTo>
                  <a:lnTo>
                    <a:pt x="84" y="1"/>
                  </a:lnTo>
                  <a:lnTo>
                    <a:pt x="81" y="4"/>
                  </a:lnTo>
                  <a:lnTo>
                    <a:pt x="77" y="8"/>
                  </a:lnTo>
                  <a:lnTo>
                    <a:pt x="74" y="14"/>
                  </a:lnTo>
                  <a:lnTo>
                    <a:pt x="71" y="17"/>
                  </a:lnTo>
                  <a:lnTo>
                    <a:pt x="68" y="21"/>
                  </a:lnTo>
                  <a:lnTo>
                    <a:pt x="66" y="25"/>
                  </a:lnTo>
                  <a:lnTo>
                    <a:pt x="63" y="29"/>
                  </a:lnTo>
                  <a:lnTo>
                    <a:pt x="62" y="32"/>
                  </a:lnTo>
                  <a:lnTo>
                    <a:pt x="58" y="37"/>
                  </a:lnTo>
                  <a:lnTo>
                    <a:pt x="57" y="40"/>
                  </a:lnTo>
                  <a:lnTo>
                    <a:pt x="54" y="45"/>
                  </a:lnTo>
                  <a:lnTo>
                    <a:pt x="52" y="50"/>
                  </a:lnTo>
                  <a:lnTo>
                    <a:pt x="49" y="53"/>
                  </a:lnTo>
                  <a:lnTo>
                    <a:pt x="48" y="58"/>
                  </a:lnTo>
                  <a:lnTo>
                    <a:pt x="46" y="61"/>
                  </a:lnTo>
                  <a:lnTo>
                    <a:pt x="43" y="64"/>
                  </a:lnTo>
                  <a:lnTo>
                    <a:pt x="42" y="67"/>
                  </a:lnTo>
                  <a:lnTo>
                    <a:pt x="40" y="72"/>
                  </a:lnTo>
                  <a:lnTo>
                    <a:pt x="39" y="75"/>
                  </a:lnTo>
                  <a:lnTo>
                    <a:pt x="35" y="82"/>
                  </a:lnTo>
                  <a:lnTo>
                    <a:pt x="34" y="85"/>
                  </a:lnTo>
                  <a:lnTo>
                    <a:pt x="32" y="88"/>
                  </a:lnTo>
                  <a:lnTo>
                    <a:pt x="32" y="90"/>
                  </a:lnTo>
                  <a:lnTo>
                    <a:pt x="0" y="188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auto">
            <a:xfrm>
              <a:off x="5081" y="2647"/>
              <a:ext cx="112" cy="211"/>
            </a:xfrm>
            <a:custGeom>
              <a:avLst/>
              <a:gdLst/>
              <a:ahLst/>
              <a:cxnLst>
                <a:cxn ang="0">
                  <a:pos x="75" y="211"/>
                </a:cxn>
                <a:cxn ang="0">
                  <a:pos x="75" y="206"/>
                </a:cxn>
                <a:cxn ang="0">
                  <a:pos x="78" y="195"/>
                </a:cxn>
                <a:cxn ang="0">
                  <a:pos x="79" y="189"/>
                </a:cxn>
                <a:cxn ang="0">
                  <a:pos x="82" y="181"/>
                </a:cxn>
                <a:cxn ang="0">
                  <a:pos x="84" y="171"/>
                </a:cxn>
                <a:cxn ang="0">
                  <a:pos x="87" y="163"/>
                </a:cxn>
                <a:cxn ang="0">
                  <a:pos x="89" y="152"/>
                </a:cxn>
                <a:cxn ang="0">
                  <a:pos x="92" y="143"/>
                </a:cxn>
                <a:cxn ang="0">
                  <a:pos x="93" y="132"/>
                </a:cxn>
                <a:cxn ang="0">
                  <a:pos x="96" y="124"/>
                </a:cxn>
                <a:cxn ang="0">
                  <a:pos x="98" y="116"/>
                </a:cxn>
                <a:cxn ang="0">
                  <a:pos x="99" y="110"/>
                </a:cxn>
                <a:cxn ang="0">
                  <a:pos x="102" y="98"/>
                </a:cxn>
                <a:cxn ang="0">
                  <a:pos x="104" y="89"/>
                </a:cxn>
                <a:cxn ang="0">
                  <a:pos x="104" y="82"/>
                </a:cxn>
                <a:cxn ang="0">
                  <a:pos x="105" y="74"/>
                </a:cxn>
                <a:cxn ang="0">
                  <a:pos x="107" y="66"/>
                </a:cxn>
                <a:cxn ang="0">
                  <a:pos x="108" y="58"/>
                </a:cxn>
                <a:cxn ang="0">
                  <a:pos x="108" y="50"/>
                </a:cxn>
                <a:cxn ang="0">
                  <a:pos x="112" y="43"/>
                </a:cxn>
                <a:cxn ang="0">
                  <a:pos x="112" y="34"/>
                </a:cxn>
                <a:cxn ang="0">
                  <a:pos x="112" y="27"/>
                </a:cxn>
                <a:cxn ang="0">
                  <a:pos x="112" y="19"/>
                </a:cxn>
                <a:cxn ang="0">
                  <a:pos x="112" y="14"/>
                </a:cxn>
                <a:cxn ang="0">
                  <a:pos x="110" y="5"/>
                </a:cxn>
                <a:cxn ang="0">
                  <a:pos x="107" y="0"/>
                </a:cxn>
                <a:cxn ang="0">
                  <a:pos x="99" y="1"/>
                </a:cxn>
                <a:cxn ang="0">
                  <a:pos x="93" y="6"/>
                </a:cxn>
                <a:cxn ang="0">
                  <a:pos x="89" y="14"/>
                </a:cxn>
                <a:cxn ang="0">
                  <a:pos x="82" y="21"/>
                </a:cxn>
                <a:cxn ang="0">
                  <a:pos x="76" y="30"/>
                </a:cxn>
                <a:cxn ang="0">
                  <a:pos x="70" y="40"/>
                </a:cxn>
                <a:cxn ang="0">
                  <a:pos x="64" y="51"/>
                </a:cxn>
                <a:cxn ang="0">
                  <a:pos x="56" y="61"/>
                </a:cxn>
                <a:cxn ang="0">
                  <a:pos x="50" y="72"/>
                </a:cxn>
                <a:cxn ang="0">
                  <a:pos x="46" y="82"/>
                </a:cxn>
                <a:cxn ang="0">
                  <a:pos x="41" y="90"/>
                </a:cxn>
                <a:cxn ang="0">
                  <a:pos x="37" y="98"/>
                </a:cxn>
                <a:cxn ang="0">
                  <a:pos x="33" y="103"/>
                </a:cxn>
                <a:cxn ang="0">
                  <a:pos x="30" y="110"/>
                </a:cxn>
                <a:cxn ang="0">
                  <a:pos x="0" y="208"/>
                </a:cxn>
              </a:cxnLst>
              <a:rect l="0" t="0" r="r" b="b"/>
              <a:pathLst>
                <a:path w="112" h="211">
                  <a:moveTo>
                    <a:pt x="0" y="208"/>
                  </a:moveTo>
                  <a:lnTo>
                    <a:pt x="75" y="211"/>
                  </a:lnTo>
                  <a:lnTo>
                    <a:pt x="75" y="210"/>
                  </a:lnTo>
                  <a:lnTo>
                    <a:pt x="75" y="206"/>
                  </a:lnTo>
                  <a:lnTo>
                    <a:pt x="76" y="202"/>
                  </a:lnTo>
                  <a:lnTo>
                    <a:pt x="78" y="195"/>
                  </a:lnTo>
                  <a:lnTo>
                    <a:pt x="78" y="192"/>
                  </a:lnTo>
                  <a:lnTo>
                    <a:pt x="79" y="189"/>
                  </a:lnTo>
                  <a:lnTo>
                    <a:pt x="81" y="184"/>
                  </a:lnTo>
                  <a:lnTo>
                    <a:pt x="82" y="181"/>
                  </a:lnTo>
                  <a:lnTo>
                    <a:pt x="82" y="176"/>
                  </a:lnTo>
                  <a:lnTo>
                    <a:pt x="84" y="171"/>
                  </a:lnTo>
                  <a:lnTo>
                    <a:pt x="86" y="166"/>
                  </a:lnTo>
                  <a:lnTo>
                    <a:pt x="87" y="163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90" y="147"/>
                  </a:lnTo>
                  <a:lnTo>
                    <a:pt x="92" y="143"/>
                  </a:lnTo>
                  <a:lnTo>
                    <a:pt x="93" y="137"/>
                  </a:lnTo>
                  <a:lnTo>
                    <a:pt x="93" y="132"/>
                  </a:lnTo>
                  <a:lnTo>
                    <a:pt x="95" y="127"/>
                  </a:lnTo>
                  <a:lnTo>
                    <a:pt x="96" y="124"/>
                  </a:lnTo>
                  <a:lnTo>
                    <a:pt x="96" y="119"/>
                  </a:lnTo>
                  <a:lnTo>
                    <a:pt x="98" y="116"/>
                  </a:lnTo>
                  <a:lnTo>
                    <a:pt x="99" y="113"/>
                  </a:lnTo>
                  <a:lnTo>
                    <a:pt x="99" y="110"/>
                  </a:lnTo>
                  <a:lnTo>
                    <a:pt x="101" y="103"/>
                  </a:lnTo>
                  <a:lnTo>
                    <a:pt x="102" y="98"/>
                  </a:lnTo>
                  <a:lnTo>
                    <a:pt x="102" y="93"/>
                  </a:lnTo>
                  <a:lnTo>
                    <a:pt x="104" y="89"/>
                  </a:lnTo>
                  <a:lnTo>
                    <a:pt x="104" y="84"/>
                  </a:lnTo>
                  <a:lnTo>
                    <a:pt x="104" y="82"/>
                  </a:lnTo>
                  <a:lnTo>
                    <a:pt x="105" y="77"/>
                  </a:lnTo>
                  <a:lnTo>
                    <a:pt x="105" y="74"/>
                  </a:lnTo>
                  <a:lnTo>
                    <a:pt x="105" y="71"/>
                  </a:lnTo>
                  <a:lnTo>
                    <a:pt x="107" y="66"/>
                  </a:lnTo>
                  <a:lnTo>
                    <a:pt x="107" y="63"/>
                  </a:lnTo>
                  <a:lnTo>
                    <a:pt x="108" y="58"/>
                  </a:lnTo>
                  <a:lnTo>
                    <a:pt x="108" y="55"/>
                  </a:lnTo>
                  <a:lnTo>
                    <a:pt x="108" y="50"/>
                  </a:lnTo>
                  <a:lnTo>
                    <a:pt x="110" y="47"/>
                  </a:lnTo>
                  <a:lnTo>
                    <a:pt x="112" y="43"/>
                  </a:lnTo>
                  <a:lnTo>
                    <a:pt x="112" y="39"/>
                  </a:lnTo>
                  <a:lnTo>
                    <a:pt x="112" y="34"/>
                  </a:lnTo>
                  <a:lnTo>
                    <a:pt x="112" y="30"/>
                  </a:lnTo>
                  <a:lnTo>
                    <a:pt x="112" y="27"/>
                  </a:lnTo>
                  <a:lnTo>
                    <a:pt x="112" y="22"/>
                  </a:lnTo>
                  <a:lnTo>
                    <a:pt x="112" y="19"/>
                  </a:lnTo>
                  <a:lnTo>
                    <a:pt x="112" y="16"/>
                  </a:lnTo>
                  <a:lnTo>
                    <a:pt x="112" y="14"/>
                  </a:lnTo>
                  <a:lnTo>
                    <a:pt x="112" y="8"/>
                  </a:lnTo>
                  <a:lnTo>
                    <a:pt x="110" y="5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4" y="0"/>
                  </a:lnTo>
                  <a:lnTo>
                    <a:pt x="99" y="1"/>
                  </a:lnTo>
                  <a:lnTo>
                    <a:pt x="96" y="5"/>
                  </a:lnTo>
                  <a:lnTo>
                    <a:pt x="93" y="6"/>
                  </a:lnTo>
                  <a:lnTo>
                    <a:pt x="92" y="10"/>
                  </a:lnTo>
                  <a:lnTo>
                    <a:pt x="89" y="14"/>
                  </a:lnTo>
                  <a:lnTo>
                    <a:pt x="86" y="18"/>
                  </a:lnTo>
                  <a:lnTo>
                    <a:pt x="82" y="21"/>
                  </a:lnTo>
                  <a:lnTo>
                    <a:pt x="79" y="26"/>
                  </a:lnTo>
                  <a:lnTo>
                    <a:pt x="76" y="30"/>
                  </a:lnTo>
                  <a:lnTo>
                    <a:pt x="73" y="35"/>
                  </a:lnTo>
                  <a:lnTo>
                    <a:pt x="70" y="40"/>
                  </a:lnTo>
                  <a:lnTo>
                    <a:pt x="67" y="47"/>
                  </a:lnTo>
                  <a:lnTo>
                    <a:pt x="64" y="51"/>
                  </a:lnTo>
                  <a:lnTo>
                    <a:pt x="60" y="56"/>
                  </a:lnTo>
                  <a:lnTo>
                    <a:pt x="56" y="61"/>
                  </a:lnTo>
                  <a:lnTo>
                    <a:pt x="53" y="66"/>
                  </a:lnTo>
                  <a:lnTo>
                    <a:pt x="50" y="72"/>
                  </a:lnTo>
                  <a:lnTo>
                    <a:pt x="47" y="76"/>
                  </a:lnTo>
                  <a:lnTo>
                    <a:pt x="46" y="82"/>
                  </a:lnTo>
                  <a:lnTo>
                    <a:pt x="43" y="85"/>
                  </a:lnTo>
                  <a:lnTo>
                    <a:pt x="41" y="90"/>
                  </a:lnTo>
                  <a:lnTo>
                    <a:pt x="38" y="95"/>
                  </a:lnTo>
                  <a:lnTo>
                    <a:pt x="37" y="98"/>
                  </a:lnTo>
                  <a:lnTo>
                    <a:pt x="35" y="100"/>
                  </a:lnTo>
                  <a:lnTo>
                    <a:pt x="33" y="103"/>
                  </a:lnTo>
                  <a:lnTo>
                    <a:pt x="30" y="106"/>
                  </a:lnTo>
                  <a:lnTo>
                    <a:pt x="30" y="110"/>
                  </a:lnTo>
                  <a:lnTo>
                    <a:pt x="0" y="208"/>
                  </a:lnTo>
                  <a:lnTo>
                    <a:pt x="0" y="208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auto">
            <a:xfrm>
              <a:off x="5249" y="2311"/>
              <a:ext cx="233" cy="242"/>
            </a:xfrm>
            <a:custGeom>
              <a:avLst/>
              <a:gdLst/>
              <a:ahLst/>
              <a:cxnLst>
                <a:cxn ang="0">
                  <a:pos x="0" y="237"/>
                </a:cxn>
                <a:cxn ang="0">
                  <a:pos x="0" y="231"/>
                </a:cxn>
                <a:cxn ang="0">
                  <a:pos x="3" y="224"/>
                </a:cxn>
                <a:cxn ang="0">
                  <a:pos x="5" y="215"/>
                </a:cxn>
                <a:cxn ang="0">
                  <a:pos x="6" y="205"/>
                </a:cxn>
                <a:cxn ang="0">
                  <a:pos x="9" y="194"/>
                </a:cxn>
                <a:cxn ang="0">
                  <a:pos x="12" y="184"/>
                </a:cxn>
                <a:cxn ang="0">
                  <a:pos x="16" y="171"/>
                </a:cxn>
                <a:cxn ang="0">
                  <a:pos x="19" y="160"/>
                </a:cxn>
                <a:cxn ang="0">
                  <a:pos x="20" y="149"/>
                </a:cxn>
                <a:cxn ang="0">
                  <a:pos x="23" y="137"/>
                </a:cxn>
                <a:cxn ang="0">
                  <a:pos x="26" y="126"/>
                </a:cxn>
                <a:cxn ang="0">
                  <a:pos x="28" y="116"/>
                </a:cxn>
                <a:cxn ang="0">
                  <a:pos x="29" y="110"/>
                </a:cxn>
                <a:cxn ang="0">
                  <a:pos x="31" y="103"/>
                </a:cxn>
                <a:cxn ang="0">
                  <a:pos x="32" y="97"/>
                </a:cxn>
                <a:cxn ang="0">
                  <a:pos x="37" y="86"/>
                </a:cxn>
                <a:cxn ang="0">
                  <a:pos x="42" y="76"/>
                </a:cxn>
                <a:cxn ang="0">
                  <a:pos x="45" y="68"/>
                </a:cxn>
                <a:cxn ang="0">
                  <a:pos x="48" y="61"/>
                </a:cxn>
                <a:cxn ang="0">
                  <a:pos x="51" y="55"/>
                </a:cxn>
                <a:cxn ang="0">
                  <a:pos x="54" y="47"/>
                </a:cxn>
                <a:cxn ang="0">
                  <a:pos x="57" y="40"/>
                </a:cxn>
                <a:cxn ang="0">
                  <a:pos x="63" y="32"/>
                </a:cxn>
                <a:cxn ang="0">
                  <a:pos x="69" y="24"/>
                </a:cxn>
                <a:cxn ang="0">
                  <a:pos x="74" y="21"/>
                </a:cxn>
                <a:cxn ang="0">
                  <a:pos x="75" y="24"/>
                </a:cxn>
                <a:cxn ang="0">
                  <a:pos x="75" y="29"/>
                </a:cxn>
                <a:cxn ang="0">
                  <a:pos x="75" y="39"/>
                </a:cxn>
                <a:cxn ang="0">
                  <a:pos x="75" y="47"/>
                </a:cxn>
                <a:cxn ang="0">
                  <a:pos x="75" y="55"/>
                </a:cxn>
                <a:cxn ang="0">
                  <a:pos x="75" y="61"/>
                </a:cxn>
                <a:cxn ang="0">
                  <a:pos x="75" y="70"/>
                </a:cxn>
                <a:cxn ang="0">
                  <a:pos x="75" y="78"/>
                </a:cxn>
                <a:cxn ang="0">
                  <a:pos x="75" y="86"/>
                </a:cxn>
                <a:cxn ang="0">
                  <a:pos x="74" y="94"/>
                </a:cxn>
                <a:cxn ang="0">
                  <a:pos x="74" y="103"/>
                </a:cxn>
                <a:cxn ang="0">
                  <a:pos x="74" y="113"/>
                </a:cxn>
                <a:cxn ang="0">
                  <a:pos x="74" y="123"/>
                </a:cxn>
                <a:cxn ang="0">
                  <a:pos x="74" y="131"/>
                </a:cxn>
                <a:cxn ang="0">
                  <a:pos x="72" y="139"/>
                </a:cxn>
                <a:cxn ang="0">
                  <a:pos x="72" y="149"/>
                </a:cxn>
                <a:cxn ang="0">
                  <a:pos x="72" y="157"/>
                </a:cxn>
                <a:cxn ang="0">
                  <a:pos x="72" y="166"/>
                </a:cxn>
                <a:cxn ang="0">
                  <a:pos x="71" y="173"/>
                </a:cxn>
                <a:cxn ang="0">
                  <a:pos x="71" y="181"/>
                </a:cxn>
                <a:cxn ang="0">
                  <a:pos x="71" y="189"/>
                </a:cxn>
                <a:cxn ang="0">
                  <a:pos x="69" y="199"/>
                </a:cxn>
                <a:cxn ang="0">
                  <a:pos x="69" y="210"/>
                </a:cxn>
                <a:cxn ang="0">
                  <a:pos x="69" y="218"/>
                </a:cxn>
                <a:cxn ang="0">
                  <a:pos x="69" y="223"/>
                </a:cxn>
                <a:cxn ang="0">
                  <a:pos x="167" y="0"/>
                </a:cxn>
                <a:cxn ang="0">
                  <a:pos x="233" y="55"/>
                </a:cxn>
                <a:cxn ang="0">
                  <a:pos x="0" y="239"/>
                </a:cxn>
              </a:cxnLst>
              <a:rect l="0" t="0" r="r" b="b"/>
              <a:pathLst>
                <a:path w="233" h="242">
                  <a:moveTo>
                    <a:pt x="0" y="239"/>
                  </a:moveTo>
                  <a:lnTo>
                    <a:pt x="0" y="237"/>
                  </a:lnTo>
                  <a:lnTo>
                    <a:pt x="0" y="234"/>
                  </a:lnTo>
                  <a:lnTo>
                    <a:pt x="0" y="231"/>
                  </a:lnTo>
                  <a:lnTo>
                    <a:pt x="2" y="228"/>
                  </a:lnTo>
                  <a:lnTo>
                    <a:pt x="3" y="224"/>
                  </a:lnTo>
                  <a:lnTo>
                    <a:pt x="5" y="220"/>
                  </a:lnTo>
                  <a:lnTo>
                    <a:pt x="5" y="215"/>
                  </a:lnTo>
                  <a:lnTo>
                    <a:pt x="6" y="212"/>
                  </a:lnTo>
                  <a:lnTo>
                    <a:pt x="6" y="205"/>
                  </a:lnTo>
                  <a:lnTo>
                    <a:pt x="8" y="200"/>
                  </a:lnTo>
                  <a:lnTo>
                    <a:pt x="9" y="194"/>
                  </a:lnTo>
                  <a:lnTo>
                    <a:pt x="11" y="189"/>
                  </a:lnTo>
                  <a:lnTo>
                    <a:pt x="12" y="184"/>
                  </a:lnTo>
                  <a:lnTo>
                    <a:pt x="14" y="178"/>
                  </a:lnTo>
                  <a:lnTo>
                    <a:pt x="16" y="171"/>
                  </a:lnTo>
                  <a:lnTo>
                    <a:pt x="17" y="166"/>
                  </a:lnTo>
                  <a:lnTo>
                    <a:pt x="19" y="160"/>
                  </a:lnTo>
                  <a:lnTo>
                    <a:pt x="20" y="153"/>
                  </a:lnTo>
                  <a:lnTo>
                    <a:pt x="20" y="149"/>
                  </a:lnTo>
                  <a:lnTo>
                    <a:pt x="22" y="142"/>
                  </a:lnTo>
                  <a:lnTo>
                    <a:pt x="23" y="137"/>
                  </a:lnTo>
                  <a:lnTo>
                    <a:pt x="25" y="132"/>
                  </a:lnTo>
                  <a:lnTo>
                    <a:pt x="26" y="126"/>
                  </a:lnTo>
                  <a:lnTo>
                    <a:pt x="26" y="121"/>
                  </a:lnTo>
                  <a:lnTo>
                    <a:pt x="28" y="116"/>
                  </a:lnTo>
                  <a:lnTo>
                    <a:pt x="29" y="113"/>
                  </a:lnTo>
                  <a:lnTo>
                    <a:pt x="29" y="110"/>
                  </a:lnTo>
                  <a:lnTo>
                    <a:pt x="31" y="107"/>
                  </a:lnTo>
                  <a:lnTo>
                    <a:pt x="31" y="103"/>
                  </a:lnTo>
                  <a:lnTo>
                    <a:pt x="32" y="102"/>
                  </a:lnTo>
                  <a:lnTo>
                    <a:pt x="32" y="97"/>
                  </a:lnTo>
                  <a:lnTo>
                    <a:pt x="35" y="92"/>
                  </a:lnTo>
                  <a:lnTo>
                    <a:pt x="37" y="86"/>
                  </a:lnTo>
                  <a:lnTo>
                    <a:pt x="40" y="79"/>
                  </a:lnTo>
                  <a:lnTo>
                    <a:pt x="42" y="76"/>
                  </a:lnTo>
                  <a:lnTo>
                    <a:pt x="42" y="73"/>
                  </a:lnTo>
                  <a:lnTo>
                    <a:pt x="45" y="68"/>
                  </a:lnTo>
                  <a:lnTo>
                    <a:pt x="46" y="66"/>
                  </a:lnTo>
                  <a:lnTo>
                    <a:pt x="48" y="61"/>
                  </a:lnTo>
                  <a:lnTo>
                    <a:pt x="49" y="58"/>
                  </a:lnTo>
                  <a:lnTo>
                    <a:pt x="51" y="55"/>
                  </a:lnTo>
                  <a:lnTo>
                    <a:pt x="52" y="52"/>
                  </a:lnTo>
                  <a:lnTo>
                    <a:pt x="54" y="47"/>
                  </a:lnTo>
                  <a:lnTo>
                    <a:pt x="55" y="44"/>
                  </a:lnTo>
                  <a:lnTo>
                    <a:pt x="57" y="40"/>
                  </a:lnTo>
                  <a:lnTo>
                    <a:pt x="58" y="37"/>
                  </a:lnTo>
                  <a:lnTo>
                    <a:pt x="63" y="32"/>
                  </a:lnTo>
                  <a:lnTo>
                    <a:pt x="66" y="28"/>
                  </a:lnTo>
                  <a:lnTo>
                    <a:pt x="69" y="24"/>
                  </a:lnTo>
                  <a:lnTo>
                    <a:pt x="72" y="23"/>
                  </a:lnTo>
                  <a:lnTo>
                    <a:pt x="74" y="21"/>
                  </a:lnTo>
                  <a:lnTo>
                    <a:pt x="75" y="23"/>
                  </a:lnTo>
                  <a:lnTo>
                    <a:pt x="75" y="24"/>
                  </a:lnTo>
                  <a:lnTo>
                    <a:pt x="75" y="28"/>
                  </a:lnTo>
                  <a:lnTo>
                    <a:pt x="75" y="29"/>
                  </a:lnTo>
                  <a:lnTo>
                    <a:pt x="75" y="34"/>
                  </a:lnTo>
                  <a:lnTo>
                    <a:pt x="75" y="39"/>
                  </a:lnTo>
                  <a:lnTo>
                    <a:pt x="75" y="45"/>
                  </a:lnTo>
                  <a:lnTo>
                    <a:pt x="75" y="47"/>
                  </a:lnTo>
                  <a:lnTo>
                    <a:pt x="75" y="50"/>
                  </a:lnTo>
                  <a:lnTo>
                    <a:pt x="75" y="55"/>
                  </a:lnTo>
                  <a:lnTo>
                    <a:pt x="75" y="58"/>
                  </a:lnTo>
                  <a:lnTo>
                    <a:pt x="75" y="61"/>
                  </a:lnTo>
                  <a:lnTo>
                    <a:pt x="75" y="66"/>
                  </a:lnTo>
                  <a:lnTo>
                    <a:pt x="75" y="70"/>
                  </a:lnTo>
                  <a:lnTo>
                    <a:pt x="75" y="74"/>
                  </a:lnTo>
                  <a:lnTo>
                    <a:pt x="75" y="78"/>
                  </a:lnTo>
                  <a:lnTo>
                    <a:pt x="75" y="81"/>
                  </a:lnTo>
                  <a:lnTo>
                    <a:pt x="75" y="86"/>
                  </a:lnTo>
                  <a:lnTo>
                    <a:pt x="75" y="90"/>
                  </a:lnTo>
                  <a:lnTo>
                    <a:pt x="74" y="94"/>
                  </a:lnTo>
                  <a:lnTo>
                    <a:pt x="74" y="99"/>
                  </a:lnTo>
                  <a:lnTo>
                    <a:pt x="74" y="103"/>
                  </a:lnTo>
                  <a:lnTo>
                    <a:pt x="74" y="108"/>
                  </a:lnTo>
                  <a:lnTo>
                    <a:pt x="74" y="113"/>
                  </a:lnTo>
                  <a:lnTo>
                    <a:pt x="74" y="118"/>
                  </a:lnTo>
                  <a:lnTo>
                    <a:pt x="74" y="123"/>
                  </a:lnTo>
                  <a:lnTo>
                    <a:pt x="74" y="128"/>
                  </a:lnTo>
                  <a:lnTo>
                    <a:pt x="74" y="131"/>
                  </a:lnTo>
                  <a:lnTo>
                    <a:pt x="74" y="136"/>
                  </a:lnTo>
                  <a:lnTo>
                    <a:pt x="72" y="139"/>
                  </a:lnTo>
                  <a:lnTo>
                    <a:pt x="72" y="144"/>
                  </a:lnTo>
                  <a:lnTo>
                    <a:pt x="72" y="149"/>
                  </a:lnTo>
                  <a:lnTo>
                    <a:pt x="72" y="153"/>
                  </a:lnTo>
                  <a:lnTo>
                    <a:pt x="72" y="157"/>
                  </a:lnTo>
                  <a:lnTo>
                    <a:pt x="72" y="162"/>
                  </a:lnTo>
                  <a:lnTo>
                    <a:pt x="72" y="166"/>
                  </a:lnTo>
                  <a:lnTo>
                    <a:pt x="72" y="170"/>
                  </a:lnTo>
                  <a:lnTo>
                    <a:pt x="71" y="173"/>
                  </a:lnTo>
                  <a:lnTo>
                    <a:pt x="71" y="178"/>
                  </a:lnTo>
                  <a:lnTo>
                    <a:pt x="71" y="181"/>
                  </a:lnTo>
                  <a:lnTo>
                    <a:pt x="71" y="186"/>
                  </a:lnTo>
                  <a:lnTo>
                    <a:pt x="71" y="189"/>
                  </a:lnTo>
                  <a:lnTo>
                    <a:pt x="71" y="194"/>
                  </a:lnTo>
                  <a:lnTo>
                    <a:pt x="69" y="199"/>
                  </a:lnTo>
                  <a:lnTo>
                    <a:pt x="69" y="205"/>
                  </a:lnTo>
                  <a:lnTo>
                    <a:pt x="69" y="210"/>
                  </a:lnTo>
                  <a:lnTo>
                    <a:pt x="69" y="215"/>
                  </a:lnTo>
                  <a:lnTo>
                    <a:pt x="69" y="218"/>
                  </a:lnTo>
                  <a:lnTo>
                    <a:pt x="69" y="221"/>
                  </a:lnTo>
                  <a:lnTo>
                    <a:pt x="69" y="223"/>
                  </a:lnTo>
                  <a:lnTo>
                    <a:pt x="69" y="223"/>
                  </a:lnTo>
                  <a:lnTo>
                    <a:pt x="167" y="0"/>
                  </a:lnTo>
                  <a:lnTo>
                    <a:pt x="167" y="212"/>
                  </a:lnTo>
                  <a:lnTo>
                    <a:pt x="233" y="55"/>
                  </a:lnTo>
                  <a:lnTo>
                    <a:pt x="219" y="242"/>
                  </a:lnTo>
                  <a:lnTo>
                    <a:pt x="0" y="239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82593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auto">
            <a:xfrm>
              <a:off x="4958" y="2903"/>
              <a:ext cx="527" cy="83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521" y="81"/>
                </a:cxn>
                <a:cxn ang="0">
                  <a:pos x="522" y="73"/>
                </a:cxn>
                <a:cxn ang="0">
                  <a:pos x="524" y="65"/>
                </a:cxn>
                <a:cxn ang="0">
                  <a:pos x="527" y="57"/>
                </a:cxn>
                <a:cxn ang="0">
                  <a:pos x="527" y="46"/>
                </a:cxn>
                <a:cxn ang="0">
                  <a:pos x="527" y="38"/>
                </a:cxn>
                <a:cxn ang="0">
                  <a:pos x="527" y="30"/>
                </a:cxn>
                <a:cxn ang="0">
                  <a:pos x="525" y="26"/>
                </a:cxn>
                <a:cxn ang="0">
                  <a:pos x="518" y="25"/>
                </a:cxn>
                <a:cxn ang="0">
                  <a:pos x="510" y="23"/>
                </a:cxn>
                <a:cxn ang="0">
                  <a:pos x="501" y="23"/>
                </a:cxn>
                <a:cxn ang="0">
                  <a:pos x="489" y="21"/>
                </a:cxn>
                <a:cxn ang="0">
                  <a:pos x="475" y="20"/>
                </a:cxn>
                <a:cxn ang="0">
                  <a:pos x="460" y="20"/>
                </a:cxn>
                <a:cxn ang="0">
                  <a:pos x="441" y="18"/>
                </a:cxn>
                <a:cxn ang="0">
                  <a:pos x="423" y="17"/>
                </a:cxn>
                <a:cxn ang="0">
                  <a:pos x="401" y="17"/>
                </a:cxn>
                <a:cxn ang="0">
                  <a:pos x="380" y="15"/>
                </a:cxn>
                <a:cxn ang="0">
                  <a:pos x="359" y="15"/>
                </a:cxn>
                <a:cxn ang="0">
                  <a:pos x="336" y="13"/>
                </a:cxn>
                <a:cxn ang="0">
                  <a:pos x="313" y="13"/>
                </a:cxn>
                <a:cxn ang="0">
                  <a:pos x="288" y="12"/>
                </a:cxn>
                <a:cxn ang="0">
                  <a:pos x="265" y="10"/>
                </a:cxn>
                <a:cxn ang="0">
                  <a:pos x="241" y="9"/>
                </a:cxn>
                <a:cxn ang="0">
                  <a:pos x="216" y="9"/>
                </a:cxn>
                <a:cxn ang="0">
                  <a:pos x="193" y="7"/>
                </a:cxn>
                <a:cxn ang="0">
                  <a:pos x="170" y="7"/>
                </a:cxn>
                <a:cxn ang="0">
                  <a:pos x="147" y="5"/>
                </a:cxn>
                <a:cxn ang="0">
                  <a:pos x="127" y="5"/>
                </a:cxn>
                <a:cxn ang="0">
                  <a:pos x="106" y="4"/>
                </a:cxn>
                <a:cxn ang="0">
                  <a:pos x="89" y="4"/>
                </a:cxn>
                <a:cxn ang="0">
                  <a:pos x="71" y="2"/>
                </a:cxn>
                <a:cxn ang="0">
                  <a:pos x="55" y="2"/>
                </a:cxn>
                <a:cxn ang="0">
                  <a:pos x="42" y="0"/>
                </a:cxn>
                <a:cxn ang="0">
                  <a:pos x="31" y="0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10" y="0"/>
                </a:cxn>
              </a:cxnLst>
              <a:rect l="0" t="0" r="r" b="b"/>
              <a:pathLst>
                <a:path w="527" h="83">
                  <a:moveTo>
                    <a:pt x="10" y="0"/>
                  </a:moveTo>
                  <a:lnTo>
                    <a:pt x="0" y="70"/>
                  </a:lnTo>
                  <a:lnTo>
                    <a:pt x="224" y="83"/>
                  </a:lnTo>
                  <a:lnTo>
                    <a:pt x="521" y="81"/>
                  </a:lnTo>
                  <a:lnTo>
                    <a:pt x="521" y="78"/>
                  </a:lnTo>
                  <a:lnTo>
                    <a:pt x="522" y="73"/>
                  </a:lnTo>
                  <a:lnTo>
                    <a:pt x="522" y="70"/>
                  </a:lnTo>
                  <a:lnTo>
                    <a:pt x="524" y="65"/>
                  </a:lnTo>
                  <a:lnTo>
                    <a:pt x="525" y="62"/>
                  </a:lnTo>
                  <a:lnTo>
                    <a:pt x="527" y="57"/>
                  </a:lnTo>
                  <a:lnTo>
                    <a:pt x="527" y="51"/>
                  </a:lnTo>
                  <a:lnTo>
                    <a:pt x="527" y="46"/>
                  </a:lnTo>
                  <a:lnTo>
                    <a:pt x="527" y="41"/>
                  </a:lnTo>
                  <a:lnTo>
                    <a:pt x="527" y="38"/>
                  </a:lnTo>
                  <a:lnTo>
                    <a:pt x="527" y="33"/>
                  </a:lnTo>
                  <a:lnTo>
                    <a:pt x="527" y="30"/>
                  </a:lnTo>
                  <a:lnTo>
                    <a:pt x="525" y="28"/>
                  </a:lnTo>
                  <a:lnTo>
                    <a:pt x="525" y="26"/>
                  </a:lnTo>
                  <a:lnTo>
                    <a:pt x="522" y="25"/>
                  </a:lnTo>
                  <a:lnTo>
                    <a:pt x="518" y="25"/>
                  </a:lnTo>
                  <a:lnTo>
                    <a:pt x="513" y="23"/>
                  </a:lnTo>
                  <a:lnTo>
                    <a:pt x="510" y="23"/>
                  </a:lnTo>
                  <a:lnTo>
                    <a:pt x="506" y="23"/>
                  </a:lnTo>
                  <a:lnTo>
                    <a:pt x="501" y="23"/>
                  </a:lnTo>
                  <a:lnTo>
                    <a:pt x="495" y="21"/>
                  </a:lnTo>
                  <a:lnTo>
                    <a:pt x="489" y="21"/>
                  </a:lnTo>
                  <a:lnTo>
                    <a:pt x="481" y="20"/>
                  </a:lnTo>
                  <a:lnTo>
                    <a:pt x="475" y="20"/>
                  </a:lnTo>
                  <a:lnTo>
                    <a:pt x="467" y="20"/>
                  </a:lnTo>
                  <a:lnTo>
                    <a:pt x="460" y="20"/>
                  </a:lnTo>
                  <a:lnTo>
                    <a:pt x="450" y="18"/>
                  </a:lnTo>
                  <a:lnTo>
                    <a:pt x="441" y="18"/>
                  </a:lnTo>
                  <a:lnTo>
                    <a:pt x="432" y="18"/>
                  </a:lnTo>
                  <a:lnTo>
                    <a:pt x="423" y="17"/>
                  </a:lnTo>
                  <a:lnTo>
                    <a:pt x="412" y="17"/>
                  </a:lnTo>
                  <a:lnTo>
                    <a:pt x="401" y="17"/>
                  </a:lnTo>
                  <a:lnTo>
                    <a:pt x="391" y="15"/>
                  </a:lnTo>
                  <a:lnTo>
                    <a:pt x="380" y="15"/>
                  </a:lnTo>
                  <a:lnTo>
                    <a:pt x="369" y="15"/>
                  </a:lnTo>
                  <a:lnTo>
                    <a:pt x="359" y="15"/>
                  </a:lnTo>
                  <a:lnTo>
                    <a:pt x="346" y="13"/>
                  </a:lnTo>
                  <a:lnTo>
                    <a:pt x="336" y="13"/>
                  </a:lnTo>
                  <a:lnTo>
                    <a:pt x="323" y="13"/>
                  </a:lnTo>
                  <a:lnTo>
                    <a:pt x="313" y="13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10"/>
                  </a:lnTo>
                  <a:lnTo>
                    <a:pt x="265" y="10"/>
                  </a:lnTo>
                  <a:lnTo>
                    <a:pt x="253" y="10"/>
                  </a:lnTo>
                  <a:lnTo>
                    <a:pt x="241" y="9"/>
                  </a:lnTo>
                  <a:lnTo>
                    <a:pt x="228" y="9"/>
                  </a:lnTo>
                  <a:lnTo>
                    <a:pt x="216" y="9"/>
                  </a:lnTo>
                  <a:lnTo>
                    <a:pt x="204" y="7"/>
                  </a:lnTo>
                  <a:lnTo>
                    <a:pt x="193" y="7"/>
                  </a:lnTo>
                  <a:lnTo>
                    <a:pt x="181" y="7"/>
                  </a:lnTo>
                  <a:lnTo>
                    <a:pt x="170" y="7"/>
                  </a:lnTo>
                  <a:lnTo>
                    <a:pt x="158" y="5"/>
                  </a:lnTo>
                  <a:lnTo>
                    <a:pt x="147" y="5"/>
                  </a:lnTo>
                  <a:lnTo>
                    <a:pt x="137" y="5"/>
                  </a:lnTo>
                  <a:lnTo>
                    <a:pt x="127" y="5"/>
                  </a:lnTo>
                  <a:lnTo>
                    <a:pt x="117" y="4"/>
                  </a:lnTo>
                  <a:lnTo>
                    <a:pt x="106" y="4"/>
                  </a:lnTo>
                  <a:lnTo>
                    <a:pt x="97" y="4"/>
                  </a:lnTo>
                  <a:lnTo>
                    <a:pt x="89" y="4"/>
                  </a:lnTo>
                  <a:lnTo>
                    <a:pt x="78" y="2"/>
                  </a:lnTo>
                  <a:lnTo>
                    <a:pt x="71" y="2"/>
                  </a:lnTo>
                  <a:lnTo>
                    <a:pt x="63" y="2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auto">
            <a:xfrm>
              <a:off x="4804" y="3294"/>
              <a:ext cx="562" cy="71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6" y="69"/>
                </a:cxn>
                <a:cxn ang="0">
                  <a:pos x="14" y="69"/>
                </a:cxn>
                <a:cxn ang="0">
                  <a:pos x="23" y="69"/>
                </a:cxn>
                <a:cxn ang="0">
                  <a:pos x="35" y="69"/>
                </a:cxn>
                <a:cxn ang="0">
                  <a:pos x="50" y="69"/>
                </a:cxn>
                <a:cxn ang="0">
                  <a:pos x="67" y="69"/>
                </a:cxn>
                <a:cxn ang="0">
                  <a:pos x="87" y="69"/>
                </a:cxn>
                <a:cxn ang="0">
                  <a:pos x="107" y="69"/>
                </a:cxn>
                <a:cxn ang="0">
                  <a:pos x="128" y="69"/>
                </a:cxn>
                <a:cxn ang="0">
                  <a:pos x="151" y="69"/>
                </a:cxn>
                <a:cxn ang="0">
                  <a:pos x="176" y="69"/>
                </a:cxn>
                <a:cxn ang="0">
                  <a:pos x="200" y="69"/>
                </a:cxn>
                <a:cxn ang="0">
                  <a:pos x="226" y="69"/>
                </a:cxn>
                <a:cxn ang="0">
                  <a:pos x="252" y="69"/>
                </a:cxn>
                <a:cxn ang="0">
                  <a:pos x="278" y="69"/>
                </a:cxn>
                <a:cxn ang="0">
                  <a:pos x="304" y="69"/>
                </a:cxn>
                <a:cxn ang="0">
                  <a:pos x="330" y="69"/>
                </a:cxn>
                <a:cxn ang="0">
                  <a:pos x="356" y="69"/>
                </a:cxn>
                <a:cxn ang="0">
                  <a:pos x="381" y="69"/>
                </a:cxn>
                <a:cxn ang="0">
                  <a:pos x="405" y="68"/>
                </a:cxn>
                <a:cxn ang="0">
                  <a:pos x="428" y="68"/>
                </a:cxn>
                <a:cxn ang="0">
                  <a:pos x="451" y="68"/>
                </a:cxn>
                <a:cxn ang="0">
                  <a:pos x="473" y="68"/>
                </a:cxn>
                <a:cxn ang="0">
                  <a:pos x="491" y="68"/>
                </a:cxn>
                <a:cxn ang="0">
                  <a:pos x="508" y="68"/>
                </a:cxn>
                <a:cxn ang="0">
                  <a:pos x="523" y="66"/>
                </a:cxn>
                <a:cxn ang="0">
                  <a:pos x="536" y="66"/>
                </a:cxn>
                <a:cxn ang="0">
                  <a:pos x="546" y="66"/>
                </a:cxn>
                <a:cxn ang="0">
                  <a:pos x="554" y="66"/>
                </a:cxn>
                <a:cxn ang="0">
                  <a:pos x="560" y="66"/>
                </a:cxn>
                <a:cxn ang="0">
                  <a:pos x="562" y="66"/>
                </a:cxn>
                <a:cxn ang="0">
                  <a:pos x="562" y="57"/>
                </a:cxn>
                <a:cxn ang="0">
                  <a:pos x="562" y="45"/>
                </a:cxn>
                <a:cxn ang="0">
                  <a:pos x="562" y="32"/>
                </a:cxn>
                <a:cxn ang="0">
                  <a:pos x="562" y="29"/>
                </a:cxn>
                <a:cxn ang="0">
                  <a:pos x="61" y="0"/>
                </a:cxn>
                <a:cxn ang="0">
                  <a:pos x="0" y="8"/>
                </a:cxn>
              </a:cxnLst>
              <a:rect l="0" t="0" r="r" b="b"/>
              <a:pathLst>
                <a:path w="562" h="71">
                  <a:moveTo>
                    <a:pt x="0" y="8"/>
                  </a:moveTo>
                  <a:lnTo>
                    <a:pt x="0" y="71"/>
                  </a:lnTo>
                  <a:lnTo>
                    <a:pt x="0" y="69"/>
                  </a:lnTo>
                  <a:lnTo>
                    <a:pt x="6" y="69"/>
                  </a:lnTo>
                  <a:lnTo>
                    <a:pt x="7" y="69"/>
                  </a:lnTo>
                  <a:lnTo>
                    <a:pt x="14" y="69"/>
                  </a:lnTo>
                  <a:lnTo>
                    <a:pt x="17" y="69"/>
                  </a:lnTo>
                  <a:lnTo>
                    <a:pt x="23" y="69"/>
                  </a:lnTo>
                  <a:lnTo>
                    <a:pt x="29" y="69"/>
                  </a:lnTo>
                  <a:lnTo>
                    <a:pt x="35" y="69"/>
                  </a:lnTo>
                  <a:lnTo>
                    <a:pt x="43" y="69"/>
                  </a:lnTo>
                  <a:lnTo>
                    <a:pt x="50" y="69"/>
                  </a:lnTo>
                  <a:lnTo>
                    <a:pt x="58" y="69"/>
                  </a:lnTo>
                  <a:lnTo>
                    <a:pt x="67" y="69"/>
                  </a:lnTo>
                  <a:lnTo>
                    <a:pt x="76" y="69"/>
                  </a:lnTo>
                  <a:lnTo>
                    <a:pt x="87" y="69"/>
                  </a:lnTo>
                  <a:lnTo>
                    <a:pt x="96" y="69"/>
                  </a:lnTo>
                  <a:lnTo>
                    <a:pt x="107" y="69"/>
                  </a:lnTo>
                  <a:lnTo>
                    <a:pt x="118" y="69"/>
                  </a:lnTo>
                  <a:lnTo>
                    <a:pt x="128" y="69"/>
                  </a:lnTo>
                  <a:lnTo>
                    <a:pt x="139" y="69"/>
                  </a:lnTo>
                  <a:lnTo>
                    <a:pt x="151" y="69"/>
                  </a:lnTo>
                  <a:lnTo>
                    <a:pt x="164" y="69"/>
                  </a:lnTo>
                  <a:lnTo>
                    <a:pt x="176" y="69"/>
                  </a:lnTo>
                  <a:lnTo>
                    <a:pt x="188" y="69"/>
                  </a:lnTo>
                  <a:lnTo>
                    <a:pt x="200" y="69"/>
                  </a:lnTo>
                  <a:lnTo>
                    <a:pt x="213" y="69"/>
                  </a:lnTo>
                  <a:lnTo>
                    <a:pt x="226" y="69"/>
                  </a:lnTo>
                  <a:lnTo>
                    <a:pt x="239" y="69"/>
                  </a:lnTo>
                  <a:lnTo>
                    <a:pt x="252" y="69"/>
                  </a:lnTo>
                  <a:lnTo>
                    <a:pt x="265" y="69"/>
                  </a:lnTo>
                  <a:lnTo>
                    <a:pt x="278" y="69"/>
                  </a:lnTo>
                  <a:lnTo>
                    <a:pt x="292" y="69"/>
                  </a:lnTo>
                  <a:lnTo>
                    <a:pt x="304" y="69"/>
                  </a:lnTo>
                  <a:lnTo>
                    <a:pt x="318" y="69"/>
                  </a:lnTo>
                  <a:lnTo>
                    <a:pt x="330" y="69"/>
                  </a:lnTo>
                  <a:lnTo>
                    <a:pt x="344" y="69"/>
                  </a:lnTo>
                  <a:lnTo>
                    <a:pt x="356" y="69"/>
                  </a:lnTo>
                  <a:lnTo>
                    <a:pt x="369" y="69"/>
                  </a:lnTo>
                  <a:lnTo>
                    <a:pt x="381" y="69"/>
                  </a:lnTo>
                  <a:lnTo>
                    <a:pt x="393" y="68"/>
                  </a:lnTo>
                  <a:lnTo>
                    <a:pt x="405" y="68"/>
                  </a:lnTo>
                  <a:lnTo>
                    <a:pt x="416" y="68"/>
                  </a:lnTo>
                  <a:lnTo>
                    <a:pt x="428" y="68"/>
                  </a:lnTo>
                  <a:lnTo>
                    <a:pt x="441" y="68"/>
                  </a:lnTo>
                  <a:lnTo>
                    <a:pt x="451" y="68"/>
                  </a:lnTo>
                  <a:lnTo>
                    <a:pt x="462" y="68"/>
                  </a:lnTo>
                  <a:lnTo>
                    <a:pt x="473" y="68"/>
                  </a:lnTo>
                  <a:lnTo>
                    <a:pt x="482" y="68"/>
                  </a:lnTo>
                  <a:lnTo>
                    <a:pt x="491" y="68"/>
                  </a:lnTo>
                  <a:lnTo>
                    <a:pt x="499" y="68"/>
                  </a:lnTo>
                  <a:lnTo>
                    <a:pt x="508" y="68"/>
                  </a:lnTo>
                  <a:lnTo>
                    <a:pt x="516" y="66"/>
                  </a:lnTo>
                  <a:lnTo>
                    <a:pt x="523" y="66"/>
                  </a:lnTo>
                  <a:lnTo>
                    <a:pt x="529" y="66"/>
                  </a:lnTo>
                  <a:lnTo>
                    <a:pt x="536" y="66"/>
                  </a:lnTo>
                  <a:lnTo>
                    <a:pt x="540" y="66"/>
                  </a:lnTo>
                  <a:lnTo>
                    <a:pt x="546" y="66"/>
                  </a:lnTo>
                  <a:lnTo>
                    <a:pt x="549" y="66"/>
                  </a:lnTo>
                  <a:lnTo>
                    <a:pt x="554" y="66"/>
                  </a:lnTo>
                  <a:lnTo>
                    <a:pt x="557" y="66"/>
                  </a:lnTo>
                  <a:lnTo>
                    <a:pt x="560" y="66"/>
                  </a:lnTo>
                  <a:lnTo>
                    <a:pt x="560" y="66"/>
                  </a:lnTo>
                  <a:lnTo>
                    <a:pt x="562" y="66"/>
                  </a:lnTo>
                  <a:lnTo>
                    <a:pt x="562" y="61"/>
                  </a:lnTo>
                  <a:lnTo>
                    <a:pt x="562" y="57"/>
                  </a:lnTo>
                  <a:lnTo>
                    <a:pt x="562" y="50"/>
                  </a:lnTo>
                  <a:lnTo>
                    <a:pt x="562" y="45"/>
                  </a:lnTo>
                  <a:lnTo>
                    <a:pt x="562" y="37"/>
                  </a:lnTo>
                  <a:lnTo>
                    <a:pt x="562" y="32"/>
                  </a:lnTo>
                  <a:lnTo>
                    <a:pt x="562" y="29"/>
                  </a:lnTo>
                  <a:lnTo>
                    <a:pt x="562" y="29"/>
                  </a:lnTo>
                  <a:lnTo>
                    <a:pt x="366" y="10"/>
                  </a:lnTo>
                  <a:lnTo>
                    <a:pt x="61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auto">
            <a:xfrm>
              <a:off x="4635" y="3715"/>
              <a:ext cx="619" cy="91"/>
            </a:xfrm>
            <a:custGeom>
              <a:avLst/>
              <a:gdLst/>
              <a:ahLst/>
              <a:cxnLst>
                <a:cxn ang="0">
                  <a:pos x="346" y="65"/>
                </a:cxn>
                <a:cxn ang="0">
                  <a:pos x="608" y="91"/>
                </a:cxn>
                <a:cxn ang="0">
                  <a:pos x="610" y="84"/>
                </a:cxn>
                <a:cxn ang="0">
                  <a:pos x="611" y="75"/>
                </a:cxn>
                <a:cxn ang="0">
                  <a:pos x="614" y="63"/>
                </a:cxn>
                <a:cxn ang="0">
                  <a:pos x="616" y="50"/>
                </a:cxn>
                <a:cxn ang="0">
                  <a:pos x="617" y="39"/>
                </a:cxn>
                <a:cxn ang="0">
                  <a:pos x="619" y="28"/>
                </a:cxn>
                <a:cxn ang="0">
                  <a:pos x="617" y="21"/>
                </a:cxn>
                <a:cxn ang="0">
                  <a:pos x="614" y="20"/>
                </a:cxn>
                <a:cxn ang="0">
                  <a:pos x="608" y="18"/>
                </a:cxn>
                <a:cxn ang="0">
                  <a:pos x="599" y="17"/>
                </a:cxn>
                <a:cxn ang="0">
                  <a:pos x="593" y="17"/>
                </a:cxn>
                <a:cxn ang="0">
                  <a:pos x="585" y="15"/>
                </a:cxn>
                <a:cxn ang="0">
                  <a:pos x="577" y="15"/>
                </a:cxn>
                <a:cxn ang="0">
                  <a:pos x="568" y="13"/>
                </a:cxn>
                <a:cxn ang="0">
                  <a:pos x="558" y="13"/>
                </a:cxn>
                <a:cxn ang="0">
                  <a:pos x="547" y="12"/>
                </a:cxn>
                <a:cxn ang="0">
                  <a:pos x="538" y="12"/>
                </a:cxn>
                <a:cxn ang="0">
                  <a:pos x="525" y="12"/>
                </a:cxn>
                <a:cxn ang="0">
                  <a:pos x="515" y="10"/>
                </a:cxn>
                <a:cxn ang="0">
                  <a:pos x="504" y="8"/>
                </a:cxn>
                <a:cxn ang="0">
                  <a:pos x="492" y="8"/>
                </a:cxn>
                <a:cxn ang="0">
                  <a:pos x="479" y="8"/>
                </a:cxn>
                <a:cxn ang="0">
                  <a:pos x="469" y="7"/>
                </a:cxn>
                <a:cxn ang="0">
                  <a:pos x="457" y="7"/>
                </a:cxn>
                <a:cxn ang="0">
                  <a:pos x="446" y="5"/>
                </a:cxn>
                <a:cxn ang="0">
                  <a:pos x="435" y="4"/>
                </a:cxn>
                <a:cxn ang="0">
                  <a:pos x="424" y="4"/>
                </a:cxn>
                <a:cxn ang="0">
                  <a:pos x="414" y="4"/>
                </a:cxn>
                <a:cxn ang="0">
                  <a:pos x="404" y="4"/>
                </a:cxn>
                <a:cxn ang="0">
                  <a:pos x="397" y="2"/>
                </a:cxn>
                <a:cxn ang="0">
                  <a:pos x="389" y="2"/>
                </a:cxn>
                <a:cxn ang="0">
                  <a:pos x="382" y="0"/>
                </a:cxn>
                <a:cxn ang="0">
                  <a:pos x="375" y="0"/>
                </a:cxn>
                <a:cxn ang="0">
                  <a:pos x="368" y="0"/>
                </a:cxn>
                <a:cxn ang="0">
                  <a:pos x="363" y="0"/>
                </a:cxn>
                <a:cxn ang="0">
                  <a:pos x="0" y="57"/>
                </a:cxn>
              </a:cxnLst>
              <a:rect l="0" t="0" r="r" b="b"/>
              <a:pathLst>
                <a:path w="619" h="91">
                  <a:moveTo>
                    <a:pt x="0" y="57"/>
                  </a:moveTo>
                  <a:lnTo>
                    <a:pt x="346" y="65"/>
                  </a:lnTo>
                  <a:lnTo>
                    <a:pt x="608" y="91"/>
                  </a:lnTo>
                  <a:lnTo>
                    <a:pt x="608" y="91"/>
                  </a:lnTo>
                  <a:lnTo>
                    <a:pt x="608" y="88"/>
                  </a:lnTo>
                  <a:lnTo>
                    <a:pt x="610" y="84"/>
                  </a:lnTo>
                  <a:lnTo>
                    <a:pt x="611" y="81"/>
                  </a:lnTo>
                  <a:lnTo>
                    <a:pt x="611" y="75"/>
                  </a:lnTo>
                  <a:lnTo>
                    <a:pt x="613" y="70"/>
                  </a:lnTo>
                  <a:lnTo>
                    <a:pt x="614" y="63"/>
                  </a:lnTo>
                  <a:lnTo>
                    <a:pt x="616" y="57"/>
                  </a:lnTo>
                  <a:lnTo>
                    <a:pt x="616" y="50"/>
                  </a:lnTo>
                  <a:lnTo>
                    <a:pt x="617" y="44"/>
                  </a:lnTo>
                  <a:lnTo>
                    <a:pt x="617" y="39"/>
                  </a:lnTo>
                  <a:lnTo>
                    <a:pt x="619" y="34"/>
                  </a:lnTo>
                  <a:lnTo>
                    <a:pt x="619" y="28"/>
                  </a:lnTo>
                  <a:lnTo>
                    <a:pt x="619" y="25"/>
                  </a:lnTo>
                  <a:lnTo>
                    <a:pt x="617" y="21"/>
                  </a:lnTo>
                  <a:lnTo>
                    <a:pt x="617" y="21"/>
                  </a:lnTo>
                  <a:lnTo>
                    <a:pt x="614" y="20"/>
                  </a:lnTo>
                  <a:lnTo>
                    <a:pt x="613" y="20"/>
                  </a:lnTo>
                  <a:lnTo>
                    <a:pt x="608" y="18"/>
                  </a:lnTo>
                  <a:lnTo>
                    <a:pt x="603" y="18"/>
                  </a:lnTo>
                  <a:lnTo>
                    <a:pt x="599" y="17"/>
                  </a:lnTo>
                  <a:lnTo>
                    <a:pt x="596" y="17"/>
                  </a:lnTo>
                  <a:lnTo>
                    <a:pt x="593" y="17"/>
                  </a:lnTo>
                  <a:lnTo>
                    <a:pt x="590" y="17"/>
                  </a:lnTo>
                  <a:lnTo>
                    <a:pt x="585" y="15"/>
                  </a:lnTo>
                  <a:lnTo>
                    <a:pt x="581" y="15"/>
                  </a:lnTo>
                  <a:lnTo>
                    <a:pt x="577" y="15"/>
                  </a:lnTo>
                  <a:lnTo>
                    <a:pt x="573" y="15"/>
                  </a:lnTo>
                  <a:lnTo>
                    <a:pt x="568" y="13"/>
                  </a:lnTo>
                  <a:lnTo>
                    <a:pt x="564" y="13"/>
                  </a:lnTo>
                  <a:lnTo>
                    <a:pt x="558" y="13"/>
                  </a:lnTo>
                  <a:lnTo>
                    <a:pt x="553" y="13"/>
                  </a:lnTo>
                  <a:lnTo>
                    <a:pt x="547" y="12"/>
                  </a:lnTo>
                  <a:lnTo>
                    <a:pt x="542" y="12"/>
                  </a:lnTo>
                  <a:lnTo>
                    <a:pt x="538" y="12"/>
                  </a:lnTo>
                  <a:lnTo>
                    <a:pt x="532" y="12"/>
                  </a:lnTo>
                  <a:lnTo>
                    <a:pt x="525" y="12"/>
                  </a:lnTo>
                  <a:lnTo>
                    <a:pt x="521" y="10"/>
                  </a:lnTo>
                  <a:lnTo>
                    <a:pt x="515" y="10"/>
                  </a:lnTo>
                  <a:lnTo>
                    <a:pt x="509" y="10"/>
                  </a:lnTo>
                  <a:lnTo>
                    <a:pt x="504" y="8"/>
                  </a:lnTo>
                  <a:lnTo>
                    <a:pt x="498" y="8"/>
                  </a:lnTo>
                  <a:lnTo>
                    <a:pt x="492" y="8"/>
                  </a:lnTo>
                  <a:lnTo>
                    <a:pt x="487" y="8"/>
                  </a:lnTo>
                  <a:lnTo>
                    <a:pt x="479" y="8"/>
                  </a:lnTo>
                  <a:lnTo>
                    <a:pt x="475" y="7"/>
                  </a:lnTo>
                  <a:lnTo>
                    <a:pt x="469" y="7"/>
                  </a:lnTo>
                  <a:lnTo>
                    <a:pt x="463" y="7"/>
                  </a:lnTo>
                  <a:lnTo>
                    <a:pt x="457" y="7"/>
                  </a:lnTo>
                  <a:lnTo>
                    <a:pt x="450" y="5"/>
                  </a:lnTo>
                  <a:lnTo>
                    <a:pt x="446" y="5"/>
                  </a:lnTo>
                  <a:lnTo>
                    <a:pt x="441" y="5"/>
                  </a:lnTo>
                  <a:lnTo>
                    <a:pt x="435" y="4"/>
                  </a:lnTo>
                  <a:lnTo>
                    <a:pt x="429" y="4"/>
                  </a:lnTo>
                  <a:lnTo>
                    <a:pt x="424" y="4"/>
                  </a:lnTo>
                  <a:lnTo>
                    <a:pt x="420" y="4"/>
                  </a:lnTo>
                  <a:lnTo>
                    <a:pt x="414" y="4"/>
                  </a:lnTo>
                  <a:lnTo>
                    <a:pt x="409" y="4"/>
                  </a:lnTo>
                  <a:lnTo>
                    <a:pt x="404" y="4"/>
                  </a:lnTo>
                  <a:lnTo>
                    <a:pt x="401" y="4"/>
                  </a:lnTo>
                  <a:lnTo>
                    <a:pt x="397" y="2"/>
                  </a:lnTo>
                  <a:lnTo>
                    <a:pt x="392" y="2"/>
                  </a:lnTo>
                  <a:lnTo>
                    <a:pt x="389" y="2"/>
                  </a:lnTo>
                  <a:lnTo>
                    <a:pt x="385" y="2"/>
                  </a:lnTo>
                  <a:lnTo>
                    <a:pt x="382" y="0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72" y="0"/>
                  </a:lnTo>
                  <a:lnTo>
                    <a:pt x="368" y="0"/>
                  </a:lnTo>
                  <a:lnTo>
                    <a:pt x="366" y="0"/>
                  </a:lnTo>
                  <a:lnTo>
                    <a:pt x="363" y="0"/>
                  </a:lnTo>
                  <a:lnTo>
                    <a:pt x="2" y="4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auto">
            <a:xfrm>
              <a:off x="5272" y="2103"/>
              <a:ext cx="361" cy="14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105"/>
                </a:cxn>
                <a:cxn ang="0">
                  <a:pos x="218" y="126"/>
                </a:cxn>
                <a:cxn ang="0">
                  <a:pos x="218" y="126"/>
                </a:cxn>
                <a:cxn ang="0">
                  <a:pos x="221" y="127"/>
                </a:cxn>
                <a:cxn ang="0">
                  <a:pos x="222" y="127"/>
                </a:cxn>
                <a:cxn ang="0">
                  <a:pos x="225" y="127"/>
                </a:cxn>
                <a:cxn ang="0">
                  <a:pos x="228" y="127"/>
                </a:cxn>
                <a:cxn ang="0">
                  <a:pos x="233" y="129"/>
                </a:cxn>
                <a:cxn ang="0">
                  <a:pos x="236" y="129"/>
                </a:cxn>
                <a:cxn ang="0">
                  <a:pos x="239" y="131"/>
                </a:cxn>
                <a:cxn ang="0">
                  <a:pos x="244" y="131"/>
                </a:cxn>
                <a:cxn ang="0">
                  <a:pos x="248" y="132"/>
                </a:cxn>
                <a:cxn ang="0">
                  <a:pos x="253" y="132"/>
                </a:cxn>
                <a:cxn ang="0">
                  <a:pos x="257" y="134"/>
                </a:cxn>
                <a:cxn ang="0">
                  <a:pos x="262" y="134"/>
                </a:cxn>
                <a:cxn ang="0">
                  <a:pos x="268" y="135"/>
                </a:cxn>
                <a:cxn ang="0">
                  <a:pos x="273" y="135"/>
                </a:cxn>
                <a:cxn ang="0">
                  <a:pos x="277" y="137"/>
                </a:cxn>
                <a:cxn ang="0">
                  <a:pos x="282" y="137"/>
                </a:cxn>
                <a:cxn ang="0">
                  <a:pos x="286" y="137"/>
                </a:cxn>
                <a:cxn ang="0">
                  <a:pos x="291" y="137"/>
                </a:cxn>
                <a:cxn ang="0">
                  <a:pos x="296" y="139"/>
                </a:cxn>
                <a:cxn ang="0">
                  <a:pos x="299" y="139"/>
                </a:cxn>
                <a:cxn ang="0">
                  <a:pos x="303" y="140"/>
                </a:cxn>
                <a:cxn ang="0">
                  <a:pos x="306" y="140"/>
                </a:cxn>
                <a:cxn ang="0">
                  <a:pos x="309" y="140"/>
                </a:cxn>
                <a:cxn ang="0">
                  <a:pos x="312" y="140"/>
                </a:cxn>
                <a:cxn ang="0">
                  <a:pos x="316" y="140"/>
                </a:cxn>
                <a:cxn ang="0">
                  <a:pos x="320" y="140"/>
                </a:cxn>
                <a:cxn ang="0">
                  <a:pos x="322" y="140"/>
                </a:cxn>
                <a:cxn ang="0">
                  <a:pos x="323" y="137"/>
                </a:cxn>
                <a:cxn ang="0">
                  <a:pos x="325" y="132"/>
                </a:cxn>
                <a:cxn ang="0">
                  <a:pos x="326" y="127"/>
                </a:cxn>
                <a:cxn ang="0">
                  <a:pos x="326" y="126"/>
                </a:cxn>
                <a:cxn ang="0">
                  <a:pos x="328" y="121"/>
                </a:cxn>
                <a:cxn ang="0">
                  <a:pos x="329" y="118"/>
                </a:cxn>
                <a:cxn ang="0">
                  <a:pos x="331" y="111"/>
                </a:cxn>
                <a:cxn ang="0">
                  <a:pos x="332" y="106"/>
                </a:cxn>
                <a:cxn ang="0">
                  <a:pos x="334" y="102"/>
                </a:cxn>
                <a:cxn ang="0">
                  <a:pos x="337" y="97"/>
                </a:cxn>
                <a:cxn ang="0">
                  <a:pos x="338" y="90"/>
                </a:cxn>
                <a:cxn ang="0">
                  <a:pos x="340" y="84"/>
                </a:cxn>
                <a:cxn ang="0">
                  <a:pos x="342" y="79"/>
                </a:cxn>
                <a:cxn ang="0">
                  <a:pos x="343" y="74"/>
                </a:cxn>
                <a:cxn ang="0">
                  <a:pos x="345" y="68"/>
                </a:cxn>
                <a:cxn ang="0">
                  <a:pos x="346" y="61"/>
                </a:cxn>
                <a:cxn ang="0">
                  <a:pos x="348" y="56"/>
                </a:cxn>
                <a:cxn ang="0">
                  <a:pos x="349" y="52"/>
                </a:cxn>
                <a:cxn ang="0">
                  <a:pos x="351" y="45"/>
                </a:cxn>
                <a:cxn ang="0">
                  <a:pos x="352" y="40"/>
                </a:cxn>
                <a:cxn ang="0">
                  <a:pos x="354" y="35"/>
                </a:cxn>
                <a:cxn ang="0">
                  <a:pos x="355" y="31"/>
                </a:cxn>
                <a:cxn ang="0">
                  <a:pos x="355" y="27"/>
                </a:cxn>
                <a:cxn ang="0">
                  <a:pos x="357" y="22"/>
                </a:cxn>
                <a:cxn ang="0">
                  <a:pos x="358" y="19"/>
                </a:cxn>
                <a:cxn ang="0">
                  <a:pos x="360" y="18"/>
                </a:cxn>
                <a:cxn ang="0">
                  <a:pos x="360" y="14"/>
                </a:cxn>
                <a:cxn ang="0">
                  <a:pos x="361" y="13"/>
                </a:cxn>
                <a:cxn ang="0">
                  <a:pos x="234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361" h="140">
                  <a:moveTo>
                    <a:pt x="5" y="0"/>
                  </a:moveTo>
                  <a:lnTo>
                    <a:pt x="0" y="105"/>
                  </a:lnTo>
                  <a:lnTo>
                    <a:pt x="218" y="126"/>
                  </a:lnTo>
                  <a:lnTo>
                    <a:pt x="218" y="126"/>
                  </a:lnTo>
                  <a:lnTo>
                    <a:pt x="221" y="127"/>
                  </a:lnTo>
                  <a:lnTo>
                    <a:pt x="222" y="127"/>
                  </a:lnTo>
                  <a:lnTo>
                    <a:pt x="225" y="127"/>
                  </a:lnTo>
                  <a:lnTo>
                    <a:pt x="228" y="127"/>
                  </a:lnTo>
                  <a:lnTo>
                    <a:pt x="233" y="129"/>
                  </a:lnTo>
                  <a:lnTo>
                    <a:pt x="236" y="129"/>
                  </a:lnTo>
                  <a:lnTo>
                    <a:pt x="239" y="131"/>
                  </a:lnTo>
                  <a:lnTo>
                    <a:pt x="244" y="131"/>
                  </a:lnTo>
                  <a:lnTo>
                    <a:pt x="248" y="132"/>
                  </a:lnTo>
                  <a:lnTo>
                    <a:pt x="253" y="132"/>
                  </a:lnTo>
                  <a:lnTo>
                    <a:pt x="257" y="134"/>
                  </a:lnTo>
                  <a:lnTo>
                    <a:pt x="262" y="134"/>
                  </a:lnTo>
                  <a:lnTo>
                    <a:pt x="268" y="135"/>
                  </a:lnTo>
                  <a:lnTo>
                    <a:pt x="273" y="135"/>
                  </a:lnTo>
                  <a:lnTo>
                    <a:pt x="277" y="137"/>
                  </a:lnTo>
                  <a:lnTo>
                    <a:pt x="282" y="137"/>
                  </a:lnTo>
                  <a:lnTo>
                    <a:pt x="286" y="137"/>
                  </a:lnTo>
                  <a:lnTo>
                    <a:pt x="291" y="137"/>
                  </a:lnTo>
                  <a:lnTo>
                    <a:pt x="296" y="139"/>
                  </a:lnTo>
                  <a:lnTo>
                    <a:pt x="299" y="139"/>
                  </a:lnTo>
                  <a:lnTo>
                    <a:pt x="303" y="140"/>
                  </a:lnTo>
                  <a:lnTo>
                    <a:pt x="306" y="140"/>
                  </a:lnTo>
                  <a:lnTo>
                    <a:pt x="309" y="140"/>
                  </a:lnTo>
                  <a:lnTo>
                    <a:pt x="312" y="140"/>
                  </a:lnTo>
                  <a:lnTo>
                    <a:pt x="316" y="140"/>
                  </a:lnTo>
                  <a:lnTo>
                    <a:pt x="320" y="140"/>
                  </a:lnTo>
                  <a:lnTo>
                    <a:pt x="322" y="140"/>
                  </a:lnTo>
                  <a:lnTo>
                    <a:pt x="323" y="137"/>
                  </a:lnTo>
                  <a:lnTo>
                    <a:pt x="325" y="132"/>
                  </a:lnTo>
                  <a:lnTo>
                    <a:pt x="326" y="127"/>
                  </a:lnTo>
                  <a:lnTo>
                    <a:pt x="326" y="126"/>
                  </a:lnTo>
                  <a:lnTo>
                    <a:pt x="328" y="121"/>
                  </a:lnTo>
                  <a:lnTo>
                    <a:pt x="329" y="118"/>
                  </a:lnTo>
                  <a:lnTo>
                    <a:pt x="331" y="111"/>
                  </a:lnTo>
                  <a:lnTo>
                    <a:pt x="332" y="106"/>
                  </a:lnTo>
                  <a:lnTo>
                    <a:pt x="334" y="102"/>
                  </a:lnTo>
                  <a:lnTo>
                    <a:pt x="337" y="97"/>
                  </a:lnTo>
                  <a:lnTo>
                    <a:pt x="338" y="90"/>
                  </a:lnTo>
                  <a:lnTo>
                    <a:pt x="340" y="84"/>
                  </a:lnTo>
                  <a:lnTo>
                    <a:pt x="342" y="79"/>
                  </a:lnTo>
                  <a:lnTo>
                    <a:pt x="343" y="74"/>
                  </a:lnTo>
                  <a:lnTo>
                    <a:pt x="345" y="68"/>
                  </a:lnTo>
                  <a:lnTo>
                    <a:pt x="346" y="61"/>
                  </a:lnTo>
                  <a:lnTo>
                    <a:pt x="348" y="56"/>
                  </a:lnTo>
                  <a:lnTo>
                    <a:pt x="349" y="52"/>
                  </a:lnTo>
                  <a:lnTo>
                    <a:pt x="351" y="45"/>
                  </a:lnTo>
                  <a:lnTo>
                    <a:pt x="352" y="40"/>
                  </a:lnTo>
                  <a:lnTo>
                    <a:pt x="354" y="35"/>
                  </a:lnTo>
                  <a:lnTo>
                    <a:pt x="355" y="31"/>
                  </a:lnTo>
                  <a:lnTo>
                    <a:pt x="355" y="27"/>
                  </a:lnTo>
                  <a:lnTo>
                    <a:pt x="357" y="22"/>
                  </a:lnTo>
                  <a:lnTo>
                    <a:pt x="358" y="19"/>
                  </a:lnTo>
                  <a:lnTo>
                    <a:pt x="360" y="18"/>
                  </a:lnTo>
                  <a:lnTo>
                    <a:pt x="360" y="14"/>
                  </a:lnTo>
                  <a:lnTo>
                    <a:pt x="361" y="13"/>
                  </a:lnTo>
                  <a:lnTo>
                    <a:pt x="234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auto">
            <a:xfrm>
              <a:off x="4987" y="3883"/>
              <a:ext cx="124" cy="336"/>
            </a:xfrm>
            <a:custGeom>
              <a:avLst/>
              <a:gdLst/>
              <a:ahLst/>
              <a:cxnLst>
                <a:cxn ang="0">
                  <a:pos x="0" y="334"/>
                </a:cxn>
                <a:cxn ang="0">
                  <a:pos x="3" y="323"/>
                </a:cxn>
                <a:cxn ang="0">
                  <a:pos x="7" y="313"/>
                </a:cxn>
                <a:cxn ang="0">
                  <a:pos x="10" y="300"/>
                </a:cxn>
                <a:cxn ang="0">
                  <a:pos x="14" y="288"/>
                </a:cxn>
                <a:cxn ang="0">
                  <a:pos x="19" y="271"/>
                </a:cxn>
                <a:cxn ang="0">
                  <a:pos x="23" y="255"/>
                </a:cxn>
                <a:cxn ang="0">
                  <a:pos x="30" y="238"/>
                </a:cxn>
                <a:cxn ang="0">
                  <a:pos x="34" y="221"/>
                </a:cxn>
                <a:cxn ang="0">
                  <a:pos x="40" y="202"/>
                </a:cxn>
                <a:cxn ang="0">
                  <a:pos x="45" y="184"/>
                </a:cxn>
                <a:cxn ang="0">
                  <a:pos x="51" y="166"/>
                </a:cxn>
                <a:cxn ang="0">
                  <a:pos x="56" y="150"/>
                </a:cxn>
                <a:cxn ang="0">
                  <a:pos x="60" y="134"/>
                </a:cxn>
                <a:cxn ang="0">
                  <a:pos x="65" y="120"/>
                </a:cxn>
                <a:cxn ang="0">
                  <a:pos x="68" y="107"/>
                </a:cxn>
                <a:cxn ang="0">
                  <a:pos x="71" y="95"/>
                </a:cxn>
                <a:cxn ang="0">
                  <a:pos x="74" y="84"/>
                </a:cxn>
                <a:cxn ang="0">
                  <a:pos x="77" y="78"/>
                </a:cxn>
                <a:cxn ang="0">
                  <a:pos x="80" y="66"/>
                </a:cxn>
                <a:cxn ang="0">
                  <a:pos x="83" y="55"/>
                </a:cxn>
                <a:cxn ang="0">
                  <a:pos x="89" y="44"/>
                </a:cxn>
                <a:cxn ang="0">
                  <a:pos x="94" y="34"/>
                </a:cxn>
                <a:cxn ang="0">
                  <a:pos x="98" y="23"/>
                </a:cxn>
                <a:cxn ang="0">
                  <a:pos x="108" y="8"/>
                </a:cxn>
                <a:cxn ang="0">
                  <a:pos x="117" y="0"/>
                </a:cxn>
                <a:cxn ang="0">
                  <a:pos x="123" y="5"/>
                </a:cxn>
                <a:cxn ang="0">
                  <a:pos x="123" y="12"/>
                </a:cxn>
                <a:cxn ang="0">
                  <a:pos x="124" y="23"/>
                </a:cxn>
                <a:cxn ang="0">
                  <a:pos x="124" y="37"/>
                </a:cxn>
                <a:cxn ang="0">
                  <a:pos x="124" y="55"/>
                </a:cxn>
                <a:cxn ang="0">
                  <a:pos x="124" y="73"/>
                </a:cxn>
                <a:cxn ang="0">
                  <a:pos x="123" y="94"/>
                </a:cxn>
                <a:cxn ang="0">
                  <a:pos x="123" y="115"/>
                </a:cxn>
                <a:cxn ang="0">
                  <a:pos x="121" y="137"/>
                </a:cxn>
                <a:cxn ang="0">
                  <a:pos x="120" y="162"/>
                </a:cxn>
                <a:cxn ang="0">
                  <a:pos x="120" y="186"/>
                </a:cxn>
                <a:cxn ang="0">
                  <a:pos x="118" y="208"/>
                </a:cxn>
                <a:cxn ang="0">
                  <a:pos x="117" y="231"/>
                </a:cxn>
                <a:cxn ang="0">
                  <a:pos x="115" y="252"/>
                </a:cxn>
                <a:cxn ang="0">
                  <a:pos x="114" y="271"/>
                </a:cxn>
                <a:cxn ang="0">
                  <a:pos x="112" y="289"/>
                </a:cxn>
                <a:cxn ang="0">
                  <a:pos x="111" y="305"/>
                </a:cxn>
                <a:cxn ang="0">
                  <a:pos x="111" y="318"/>
                </a:cxn>
                <a:cxn ang="0">
                  <a:pos x="109" y="333"/>
                </a:cxn>
                <a:cxn ang="0">
                  <a:pos x="0" y="336"/>
                </a:cxn>
              </a:cxnLst>
              <a:rect l="0" t="0" r="r" b="b"/>
              <a:pathLst>
                <a:path w="124" h="336">
                  <a:moveTo>
                    <a:pt x="0" y="336"/>
                  </a:moveTo>
                  <a:lnTo>
                    <a:pt x="0" y="336"/>
                  </a:lnTo>
                  <a:lnTo>
                    <a:pt x="0" y="334"/>
                  </a:lnTo>
                  <a:lnTo>
                    <a:pt x="2" y="330"/>
                  </a:lnTo>
                  <a:lnTo>
                    <a:pt x="3" y="326"/>
                  </a:lnTo>
                  <a:lnTo>
                    <a:pt x="3" y="323"/>
                  </a:lnTo>
                  <a:lnTo>
                    <a:pt x="5" y="320"/>
                  </a:lnTo>
                  <a:lnTo>
                    <a:pt x="5" y="315"/>
                  </a:lnTo>
                  <a:lnTo>
                    <a:pt x="7" y="313"/>
                  </a:lnTo>
                  <a:lnTo>
                    <a:pt x="8" y="309"/>
                  </a:lnTo>
                  <a:lnTo>
                    <a:pt x="10" y="305"/>
                  </a:lnTo>
                  <a:lnTo>
                    <a:pt x="10" y="300"/>
                  </a:lnTo>
                  <a:lnTo>
                    <a:pt x="11" y="297"/>
                  </a:lnTo>
                  <a:lnTo>
                    <a:pt x="13" y="292"/>
                  </a:lnTo>
                  <a:lnTo>
                    <a:pt x="14" y="288"/>
                  </a:lnTo>
                  <a:lnTo>
                    <a:pt x="16" y="283"/>
                  </a:lnTo>
                  <a:lnTo>
                    <a:pt x="17" y="276"/>
                  </a:lnTo>
                  <a:lnTo>
                    <a:pt x="19" y="271"/>
                  </a:lnTo>
                  <a:lnTo>
                    <a:pt x="20" y="267"/>
                  </a:lnTo>
                  <a:lnTo>
                    <a:pt x="22" y="260"/>
                  </a:lnTo>
                  <a:lnTo>
                    <a:pt x="23" y="255"/>
                  </a:lnTo>
                  <a:lnTo>
                    <a:pt x="26" y="249"/>
                  </a:lnTo>
                  <a:lnTo>
                    <a:pt x="28" y="244"/>
                  </a:lnTo>
                  <a:lnTo>
                    <a:pt x="30" y="238"/>
                  </a:lnTo>
                  <a:lnTo>
                    <a:pt x="31" y="233"/>
                  </a:lnTo>
                  <a:lnTo>
                    <a:pt x="33" y="226"/>
                  </a:lnTo>
                  <a:lnTo>
                    <a:pt x="34" y="221"/>
                  </a:lnTo>
                  <a:lnTo>
                    <a:pt x="36" y="215"/>
                  </a:lnTo>
                  <a:lnTo>
                    <a:pt x="39" y="208"/>
                  </a:lnTo>
                  <a:lnTo>
                    <a:pt x="40" y="202"/>
                  </a:lnTo>
                  <a:lnTo>
                    <a:pt x="42" y="197"/>
                  </a:lnTo>
                  <a:lnTo>
                    <a:pt x="43" y="189"/>
                  </a:lnTo>
                  <a:lnTo>
                    <a:pt x="45" y="184"/>
                  </a:lnTo>
                  <a:lnTo>
                    <a:pt x="48" y="178"/>
                  </a:lnTo>
                  <a:lnTo>
                    <a:pt x="49" y="173"/>
                  </a:lnTo>
                  <a:lnTo>
                    <a:pt x="51" y="166"/>
                  </a:lnTo>
                  <a:lnTo>
                    <a:pt x="52" y="162"/>
                  </a:lnTo>
                  <a:lnTo>
                    <a:pt x="54" y="155"/>
                  </a:lnTo>
                  <a:lnTo>
                    <a:pt x="56" y="150"/>
                  </a:lnTo>
                  <a:lnTo>
                    <a:pt x="57" y="144"/>
                  </a:lnTo>
                  <a:lnTo>
                    <a:pt x="59" y="139"/>
                  </a:lnTo>
                  <a:lnTo>
                    <a:pt x="60" y="134"/>
                  </a:lnTo>
                  <a:lnTo>
                    <a:pt x="62" y="129"/>
                  </a:lnTo>
                  <a:lnTo>
                    <a:pt x="63" y="125"/>
                  </a:lnTo>
                  <a:lnTo>
                    <a:pt x="65" y="120"/>
                  </a:lnTo>
                  <a:lnTo>
                    <a:pt x="66" y="115"/>
                  </a:lnTo>
                  <a:lnTo>
                    <a:pt x="66" y="110"/>
                  </a:lnTo>
                  <a:lnTo>
                    <a:pt x="68" y="107"/>
                  </a:lnTo>
                  <a:lnTo>
                    <a:pt x="69" y="104"/>
                  </a:lnTo>
                  <a:lnTo>
                    <a:pt x="69" y="99"/>
                  </a:lnTo>
                  <a:lnTo>
                    <a:pt x="71" y="95"/>
                  </a:lnTo>
                  <a:lnTo>
                    <a:pt x="72" y="92"/>
                  </a:lnTo>
                  <a:lnTo>
                    <a:pt x="74" y="89"/>
                  </a:lnTo>
                  <a:lnTo>
                    <a:pt x="74" y="84"/>
                  </a:lnTo>
                  <a:lnTo>
                    <a:pt x="77" y="81"/>
                  </a:lnTo>
                  <a:lnTo>
                    <a:pt x="77" y="78"/>
                  </a:lnTo>
                  <a:lnTo>
                    <a:pt x="77" y="78"/>
                  </a:lnTo>
                  <a:lnTo>
                    <a:pt x="77" y="74"/>
                  </a:lnTo>
                  <a:lnTo>
                    <a:pt x="78" y="71"/>
                  </a:lnTo>
                  <a:lnTo>
                    <a:pt x="80" y="66"/>
                  </a:lnTo>
                  <a:lnTo>
                    <a:pt x="82" y="62"/>
                  </a:lnTo>
                  <a:lnTo>
                    <a:pt x="83" y="58"/>
                  </a:lnTo>
                  <a:lnTo>
                    <a:pt x="83" y="55"/>
                  </a:lnTo>
                  <a:lnTo>
                    <a:pt x="85" y="52"/>
                  </a:lnTo>
                  <a:lnTo>
                    <a:pt x="86" y="49"/>
                  </a:lnTo>
                  <a:lnTo>
                    <a:pt x="89" y="44"/>
                  </a:lnTo>
                  <a:lnTo>
                    <a:pt x="91" y="41"/>
                  </a:lnTo>
                  <a:lnTo>
                    <a:pt x="92" y="37"/>
                  </a:lnTo>
                  <a:lnTo>
                    <a:pt x="94" y="34"/>
                  </a:lnTo>
                  <a:lnTo>
                    <a:pt x="95" y="31"/>
                  </a:lnTo>
                  <a:lnTo>
                    <a:pt x="97" y="28"/>
                  </a:lnTo>
                  <a:lnTo>
                    <a:pt x="98" y="23"/>
                  </a:lnTo>
                  <a:lnTo>
                    <a:pt x="100" y="21"/>
                  </a:lnTo>
                  <a:lnTo>
                    <a:pt x="103" y="13"/>
                  </a:lnTo>
                  <a:lnTo>
                    <a:pt x="108" y="8"/>
                  </a:lnTo>
                  <a:lnTo>
                    <a:pt x="111" y="5"/>
                  </a:lnTo>
                  <a:lnTo>
                    <a:pt x="114" y="2"/>
                  </a:lnTo>
                  <a:lnTo>
                    <a:pt x="117" y="0"/>
                  </a:lnTo>
                  <a:lnTo>
                    <a:pt x="120" y="0"/>
                  </a:lnTo>
                  <a:lnTo>
                    <a:pt x="121" y="2"/>
                  </a:lnTo>
                  <a:lnTo>
                    <a:pt x="123" y="5"/>
                  </a:lnTo>
                  <a:lnTo>
                    <a:pt x="123" y="7"/>
                  </a:lnTo>
                  <a:lnTo>
                    <a:pt x="123" y="8"/>
                  </a:lnTo>
                  <a:lnTo>
                    <a:pt x="123" y="12"/>
                  </a:lnTo>
                  <a:lnTo>
                    <a:pt x="124" y="15"/>
                  </a:lnTo>
                  <a:lnTo>
                    <a:pt x="124" y="20"/>
                  </a:lnTo>
                  <a:lnTo>
                    <a:pt x="124" y="23"/>
                  </a:lnTo>
                  <a:lnTo>
                    <a:pt x="124" y="28"/>
                  </a:lnTo>
                  <a:lnTo>
                    <a:pt x="124" y="33"/>
                  </a:lnTo>
                  <a:lnTo>
                    <a:pt x="124" y="37"/>
                  </a:lnTo>
                  <a:lnTo>
                    <a:pt x="124" y="44"/>
                  </a:lnTo>
                  <a:lnTo>
                    <a:pt x="124" y="49"/>
                  </a:lnTo>
                  <a:lnTo>
                    <a:pt x="124" y="55"/>
                  </a:lnTo>
                  <a:lnTo>
                    <a:pt x="124" y="60"/>
                  </a:lnTo>
                  <a:lnTo>
                    <a:pt x="124" y="66"/>
                  </a:lnTo>
                  <a:lnTo>
                    <a:pt x="124" y="73"/>
                  </a:lnTo>
                  <a:lnTo>
                    <a:pt x="124" y="79"/>
                  </a:lnTo>
                  <a:lnTo>
                    <a:pt x="123" y="86"/>
                  </a:lnTo>
                  <a:lnTo>
                    <a:pt x="123" y="94"/>
                  </a:lnTo>
                  <a:lnTo>
                    <a:pt x="123" y="100"/>
                  </a:lnTo>
                  <a:lnTo>
                    <a:pt x="123" y="108"/>
                  </a:lnTo>
                  <a:lnTo>
                    <a:pt x="123" y="115"/>
                  </a:lnTo>
                  <a:lnTo>
                    <a:pt x="123" y="123"/>
                  </a:lnTo>
                  <a:lnTo>
                    <a:pt x="121" y="131"/>
                  </a:lnTo>
                  <a:lnTo>
                    <a:pt x="121" y="137"/>
                  </a:lnTo>
                  <a:lnTo>
                    <a:pt x="121" y="146"/>
                  </a:lnTo>
                  <a:lnTo>
                    <a:pt x="121" y="154"/>
                  </a:lnTo>
                  <a:lnTo>
                    <a:pt x="120" y="162"/>
                  </a:lnTo>
                  <a:lnTo>
                    <a:pt x="120" y="170"/>
                  </a:lnTo>
                  <a:lnTo>
                    <a:pt x="120" y="178"/>
                  </a:lnTo>
                  <a:lnTo>
                    <a:pt x="120" y="186"/>
                  </a:lnTo>
                  <a:lnTo>
                    <a:pt x="118" y="192"/>
                  </a:lnTo>
                  <a:lnTo>
                    <a:pt x="118" y="200"/>
                  </a:lnTo>
                  <a:lnTo>
                    <a:pt x="118" y="208"/>
                  </a:lnTo>
                  <a:lnTo>
                    <a:pt x="117" y="215"/>
                  </a:lnTo>
                  <a:lnTo>
                    <a:pt x="117" y="223"/>
                  </a:lnTo>
                  <a:lnTo>
                    <a:pt x="117" y="231"/>
                  </a:lnTo>
                  <a:lnTo>
                    <a:pt x="115" y="238"/>
                  </a:lnTo>
                  <a:lnTo>
                    <a:pt x="115" y="246"/>
                  </a:lnTo>
                  <a:lnTo>
                    <a:pt x="115" y="252"/>
                  </a:lnTo>
                  <a:lnTo>
                    <a:pt x="115" y="258"/>
                  </a:lnTo>
                  <a:lnTo>
                    <a:pt x="114" y="265"/>
                  </a:lnTo>
                  <a:lnTo>
                    <a:pt x="114" y="271"/>
                  </a:lnTo>
                  <a:lnTo>
                    <a:pt x="112" y="278"/>
                  </a:lnTo>
                  <a:lnTo>
                    <a:pt x="112" y="284"/>
                  </a:lnTo>
                  <a:lnTo>
                    <a:pt x="112" y="289"/>
                  </a:lnTo>
                  <a:lnTo>
                    <a:pt x="112" y="294"/>
                  </a:lnTo>
                  <a:lnTo>
                    <a:pt x="111" y="300"/>
                  </a:lnTo>
                  <a:lnTo>
                    <a:pt x="111" y="305"/>
                  </a:lnTo>
                  <a:lnTo>
                    <a:pt x="111" y="310"/>
                  </a:lnTo>
                  <a:lnTo>
                    <a:pt x="111" y="313"/>
                  </a:lnTo>
                  <a:lnTo>
                    <a:pt x="111" y="318"/>
                  </a:lnTo>
                  <a:lnTo>
                    <a:pt x="111" y="321"/>
                  </a:lnTo>
                  <a:lnTo>
                    <a:pt x="109" y="328"/>
                  </a:lnTo>
                  <a:lnTo>
                    <a:pt x="109" y="333"/>
                  </a:lnTo>
                  <a:lnTo>
                    <a:pt x="109" y="336"/>
                  </a:lnTo>
                  <a:lnTo>
                    <a:pt x="109" y="336"/>
                  </a:lnTo>
                  <a:lnTo>
                    <a:pt x="0" y="336"/>
                  </a:lnTo>
                  <a:lnTo>
                    <a:pt x="0" y="336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auto">
            <a:xfrm>
              <a:off x="4775" y="3857"/>
              <a:ext cx="211" cy="368"/>
            </a:xfrm>
            <a:custGeom>
              <a:avLst/>
              <a:gdLst/>
              <a:ahLst/>
              <a:cxnLst>
                <a:cxn ang="0">
                  <a:pos x="163" y="362"/>
                </a:cxn>
                <a:cxn ang="0">
                  <a:pos x="163" y="354"/>
                </a:cxn>
                <a:cxn ang="0">
                  <a:pos x="165" y="344"/>
                </a:cxn>
                <a:cxn ang="0">
                  <a:pos x="168" y="331"/>
                </a:cxn>
                <a:cxn ang="0">
                  <a:pos x="170" y="315"/>
                </a:cxn>
                <a:cxn ang="0">
                  <a:pos x="173" y="296"/>
                </a:cxn>
                <a:cxn ang="0">
                  <a:pos x="176" y="275"/>
                </a:cxn>
                <a:cxn ang="0">
                  <a:pos x="180" y="254"/>
                </a:cxn>
                <a:cxn ang="0">
                  <a:pos x="183" y="230"/>
                </a:cxn>
                <a:cxn ang="0">
                  <a:pos x="186" y="207"/>
                </a:cxn>
                <a:cxn ang="0">
                  <a:pos x="191" y="183"/>
                </a:cxn>
                <a:cxn ang="0">
                  <a:pos x="194" y="157"/>
                </a:cxn>
                <a:cxn ang="0">
                  <a:pos x="197" y="133"/>
                </a:cxn>
                <a:cxn ang="0">
                  <a:pos x="200" y="110"/>
                </a:cxn>
                <a:cxn ang="0">
                  <a:pos x="203" y="88"/>
                </a:cxn>
                <a:cxn ang="0">
                  <a:pos x="206" y="68"/>
                </a:cxn>
                <a:cxn ang="0">
                  <a:pos x="208" y="49"/>
                </a:cxn>
                <a:cxn ang="0">
                  <a:pos x="209" y="34"/>
                </a:cxn>
                <a:cxn ang="0">
                  <a:pos x="211" y="21"/>
                </a:cxn>
                <a:cxn ang="0">
                  <a:pos x="211" y="10"/>
                </a:cxn>
                <a:cxn ang="0">
                  <a:pos x="208" y="0"/>
                </a:cxn>
                <a:cxn ang="0">
                  <a:pos x="197" y="0"/>
                </a:cxn>
                <a:cxn ang="0">
                  <a:pos x="182" y="8"/>
                </a:cxn>
                <a:cxn ang="0">
                  <a:pos x="166" y="21"/>
                </a:cxn>
                <a:cxn ang="0">
                  <a:pos x="151" y="36"/>
                </a:cxn>
                <a:cxn ang="0">
                  <a:pos x="142" y="50"/>
                </a:cxn>
                <a:cxn ang="0">
                  <a:pos x="136" y="59"/>
                </a:cxn>
                <a:cxn ang="0">
                  <a:pos x="131" y="70"/>
                </a:cxn>
                <a:cxn ang="0">
                  <a:pos x="125" y="81"/>
                </a:cxn>
                <a:cxn ang="0">
                  <a:pos x="119" y="97"/>
                </a:cxn>
                <a:cxn ang="0">
                  <a:pos x="111" y="113"/>
                </a:cxn>
                <a:cxn ang="0">
                  <a:pos x="102" y="133"/>
                </a:cxn>
                <a:cxn ang="0">
                  <a:pos x="95" y="152"/>
                </a:cxn>
                <a:cxn ang="0">
                  <a:pos x="85" y="173"/>
                </a:cxn>
                <a:cxn ang="0">
                  <a:pos x="75" y="194"/>
                </a:cxn>
                <a:cxn ang="0">
                  <a:pos x="65" y="217"/>
                </a:cxn>
                <a:cxn ang="0">
                  <a:pos x="56" y="238"/>
                </a:cxn>
                <a:cxn ang="0">
                  <a:pos x="47" y="259"/>
                </a:cxn>
                <a:cxn ang="0">
                  <a:pos x="38" y="278"/>
                </a:cxn>
                <a:cxn ang="0">
                  <a:pos x="29" y="297"/>
                </a:cxn>
                <a:cxn ang="0">
                  <a:pos x="23" y="315"/>
                </a:cxn>
                <a:cxn ang="0">
                  <a:pos x="15" y="331"/>
                </a:cxn>
                <a:cxn ang="0">
                  <a:pos x="10" y="344"/>
                </a:cxn>
                <a:cxn ang="0">
                  <a:pos x="6" y="354"/>
                </a:cxn>
                <a:cxn ang="0">
                  <a:pos x="0" y="367"/>
                </a:cxn>
              </a:cxnLst>
              <a:rect l="0" t="0" r="r" b="b"/>
              <a:pathLst>
                <a:path w="211" h="368">
                  <a:moveTo>
                    <a:pt x="0" y="368"/>
                  </a:moveTo>
                  <a:lnTo>
                    <a:pt x="163" y="364"/>
                  </a:lnTo>
                  <a:lnTo>
                    <a:pt x="163" y="362"/>
                  </a:lnTo>
                  <a:lnTo>
                    <a:pt x="163" y="360"/>
                  </a:lnTo>
                  <a:lnTo>
                    <a:pt x="163" y="357"/>
                  </a:lnTo>
                  <a:lnTo>
                    <a:pt x="163" y="354"/>
                  </a:lnTo>
                  <a:lnTo>
                    <a:pt x="165" y="352"/>
                  </a:lnTo>
                  <a:lnTo>
                    <a:pt x="165" y="349"/>
                  </a:lnTo>
                  <a:lnTo>
                    <a:pt x="165" y="344"/>
                  </a:lnTo>
                  <a:lnTo>
                    <a:pt x="166" y="341"/>
                  </a:lnTo>
                  <a:lnTo>
                    <a:pt x="166" y="336"/>
                  </a:lnTo>
                  <a:lnTo>
                    <a:pt x="168" y="331"/>
                  </a:lnTo>
                  <a:lnTo>
                    <a:pt x="168" y="326"/>
                  </a:lnTo>
                  <a:lnTo>
                    <a:pt x="170" y="320"/>
                  </a:lnTo>
                  <a:lnTo>
                    <a:pt x="170" y="315"/>
                  </a:lnTo>
                  <a:lnTo>
                    <a:pt x="171" y="310"/>
                  </a:lnTo>
                  <a:lnTo>
                    <a:pt x="173" y="302"/>
                  </a:lnTo>
                  <a:lnTo>
                    <a:pt x="173" y="296"/>
                  </a:lnTo>
                  <a:lnTo>
                    <a:pt x="174" y="289"/>
                  </a:lnTo>
                  <a:lnTo>
                    <a:pt x="174" y="283"/>
                  </a:lnTo>
                  <a:lnTo>
                    <a:pt x="176" y="275"/>
                  </a:lnTo>
                  <a:lnTo>
                    <a:pt x="177" y="268"/>
                  </a:lnTo>
                  <a:lnTo>
                    <a:pt x="179" y="260"/>
                  </a:lnTo>
                  <a:lnTo>
                    <a:pt x="180" y="254"/>
                  </a:lnTo>
                  <a:lnTo>
                    <a:pt x="180" y="246"/>
                  </a:lnTo>
                  <a:lnTo>
                    <a:pt x="182" y="238"/>
                  </a:lnTo>
                  <a:lnTo>
                    <a:pt x="183" y="230"/>
                  </a:lnTo>
                  <a:lnTo>
                    <a:pt x="185" y="223"/>
                  </a:lnTo>
                  <a:lnTo>
                    <a:pt x="186" y="213"/>
                  </a:lnTo>
                  <a:lnTo>
                    <a:pt x="186" y="207"/>
                  </a:lnTo>
                  <a:lnTo>
                    <a:pt x="188" y="197"/>
                  </a:lnTo>
                  <a:lnTo>
                    <a:pt x="189" y="191"/>
                  </a:lnTo>
                  <a:lnTo>
                    <a:pt x="191" y="183"/>
                  </a:lnTo>
                  <a:lnTo>
                    <a:pt x="193" y="175"/>
                  </a:lnTo>
                  <a:lnTo>
                    <a:pt x="193" y="165"/>
                  </a:lnTo>
                  <a:lnTo>
                    <a:pt x="194" y="157"/>
                  </a:lnTo>
                  <a:lnTo>
                    <a:pt x="194" y="149"/>
                  </a:lnTo>
                  <a:lnTo>
                    <a:pt x="197" y="141"/>
                  </a:lnTo>
                  <a:lnTo>
                    <a:pt x="197" y="133"/>
                  </a:lnTo>
                  <a:lnTo>
                    <a:pt x="199" y="126"/>
                  </a:lnTo>
                  <a:lnTo>
                    <a:pt x="199" y="118"/>
                  </a:lnTo>
                  <a:lnTo>
                    <a:pt x="200" y="110"/>
                  </a:lnTo>
                  <a:lnTo>
                    <a:pt x="202" y="102"/>
                  </a:lnTo>
                  <a:lnTo>
                    <a:pt x="202" y="96"/>
                  </a:lnTo>
                  <a:lnTo>
                    <a:pt x="203" y="88"/>
                  </a:lnTo>
                  <a:lnTo>
                    <a:pt x="203" y="81"/>
                  </a:lnTo>
                  <a:lnTo>
                    <a:pt x="205" y="75"/>
                  </a:lnTo>
                  <a:lnTo>
                    <a:pt x="206" y="68"/>
                  </a:lnTo>
                  <a:lnTo>
                    <a:pt x="206" y="62"/>
                  </a:lnTo>
                  <a:lnTo>
                    <a:pt x="208" y="55"/>
                  </a:lnTo>
                  <a:lnTo>
                    <a:pt x="208" y="49"/>
                  </a:lnTo>
                  <a:lnTo>
                    <a:pt x="209" y="44"/>
                  </a:lnTo>
                  <a:lnTo>
                    <a:pt x="209" y="39"/>
                  </a:lnTo>
                  <a:lnTo>
                    <a:pt x="209" y="34"/>
                  </a:lnTo>
                  <a:lnTo>
                    <a:pt x="211" y="28"/>
                  </a:lnTo>
                  <a:lnTo>
                    <a:pt x="211" y="25"/>
                  </a:lnTo>
                  <a:lnTo>
                    <a:pt x="211" y="21"/>
                  </a:lnTo>
                  <a:lnTo>
                    <a:pt x="211" y="17"/>
                  </a:lnTo>
                  <a:lnTo>
                    <a:pt x="211" y="13"/>
                  </a:lnTo>
                  <a:lnTo>
                    <a:pt x="211" y="10"/>
                  </a:lnTo>
                  <a:lnTo>
                    <a:pt x="211" y="7"/>
                  </a:lnTo>
                  <a:lnTo>
                    <a:pt x="211" y="5"/>
                  </a:lnTo>
                  <a:lnTo>
                    <a:pt x="208" y="0"/>
                  </a:lnTo>
                  <a:lnTo>
                    <a:pt x="205" y="0"/>
                  </a:lnTo>
                  <a:lnTo>
                    <a:pt x="202" y="0"/>
                  </a:lnTo>
                  <a:lnTo>
                    <a:pt x="197" y="0"/>
                  </a:lnTo>
                  <a:lnTo>
                    <a:pt x="193" y="2"/>
                  </a:lnTo>
                  <a:lnTo>
                    <a:pt x="186" y="5"/>
                  </a:lnTo>
                  <a:lnTo>
                    <a:pt x="182" y="8"/>
                  </a:lnTo>
                  <a:lnTo>
                    <a:pt x="177" y="13"/>
                  </a:lnTo>
                  <a:lnTo>
                    <a:pt x="171" y="17"/>
                  </a:lnTo>
                  <a:lnTo>
                    <a:pt x="166" y="21"/>
                  </a:lnTo>
                  <a:lnTo>
                    <a:pt x="160" y="26"/>
                  </a:lnTo>
                  <a:lnTo>
                    <a:pt x="156" y="31"/>
                  </a:lnTo>
                  <a:lnTo>
                    <a:pt x="151" y="36"/>
                  </a:lnTo>
                  <a:lnTo>
                    <a:pt x="148" y="41"/>
                  </a:lnTo>
                  <a:lnTo>
                    <a:pt x="144" y="46"/>
                  </a:lnTo>
                  <a:lnTo>
                    <a:pt x="142" y="50"/>
                  </a:lnTo>
                  <a:lnTo>
                    <a:pt x="140" y="52"/>
                  </a:lnTo>
                  <a:lnTo>
                    <a:pt x="139" y="57"/>
                  </a:lnTo>
                  <a:lnTo>
                    <a:pt x="136" y="59"/>
                  </a:lnTo>
                  <a:lnTo>
                    <a:pt x="134" y="62"/>
                  </a:lnTo>
                  <a:lnTo>
                    <a:pt x="133" y="65"/>
                  </a:lnTo>
                  <a:lnTo>
                    <a:pt x="131" y="70"/>
                  </a:lnTo>
                  <a:lnTo>
                    <a:pt x="130" y="73"/>
                  </a:lnTo>
                  <a:lnTo>
                    <a:pt x="128" y="78"/>
                  </a:lnTo>
                  <a:lnTo>
                    <a:pt x="125" y="81"/>
                  </a:lnTo>
                  <a:lnTo>
                    <a:pt x="124" y="88"/>
                  </a:lnTo>
                  <a:lnTo>
                    <a:pt x="122" y="91"/>
                  </a:lnTo>
                  <a:lnTo>
                    <a:pt x="119" y="97"/>
                  </a:lnTo>
                  <a:lnTo>
                    <a:pt x="118" y="102"/>
                  </a:lnTo>
                  <a:lnTo>
                    <a:pt x="114" y="109"/>
                  </a:lnTo>
                  <a:lnTo>
                    <a:pt x="111" y="113"/>
                  </a:lnTo>
                  <a:lnTo>
                    <a:pt x="108" y="120"/>
                  </a:lnTo>
                  <a:lnTo>
                    <a:pt x="105" y="126"/>
                  </a:lnTo>
                  <a:lnTo>
                    <a:pt x="102" y="133"/>
                  </a:lnTo>
                  <a:lnTo>
                    <a:pt x="99" y="139"/>
                  </a:lnTo>
                  <a:lnTo>
                    <a:pt x="98" y="146"/>
                  </a:lnTo>
                  <a:lnTo>
                    <a:pt x="95" y="152"/>
                  </a:lnTo>
                  <a:lnTo>
                    <a:pt x="91" y="160"/>
                  </a:lnTo>
                  <a:lnTo>
                    <a:pt x="88" y="167"/>
                  </a:lnTo>
                  <a:lnTo>
                    <a:pt x="85" y="173"/>
                  </a:lnTo>
                  <a:lnTo>
                    <a:pt x="81" y="180"/>
                  </a:lnTo>
                  <a:lnTo>
                    <a:pt x="78" y="188"/>
                  </a:lnTo>
                  <a:lnTo>
                    <a:pt x="75" y="194"/>
                  </a:lnTo>
                  <a:lnTo>
                    <a:pt x="72" y="202"/>
                  </a:lnTo>
                  <a:lnTo>
                    <a:pt x="69" y="209"/>
                  </a:lnTo>
                  <a:lnTo>
                    <a:pt x="65" y="217"/>
                  </a:lnTo>
                  <a:lnTo>
                    <a:pt x="62" y="223"/>
                  </a:lnTo>
                  <a:lnTo>
                    <a:pt x="59" y="231"/>
                  </a:lnTo>
                  <a:lnTo>
                    <a:pt x="56" y="238"/>
                  </a:lnTo>
                  <a:lnTo>
                    <a:pt x="53" y="244"/>
                  </a:lnTo>
                  <a:lnTo>
                    <a:pt x="50" y="252"/>
                  </a:lnTo>
                  <a:lnTo>
                    <a:pt x="47" y="259"/>
                  </a:lnTo>
                  <a:lnTo>
                    <a:pt x="44" y="265"/>
                  </a:lnTo>
                  <a:lnTo>
                    <a:pt x="41" y="272"/>
                  </a:lnTo>
                  <a:lnTo>
                    <a:pt x="38" y="278"/>
                  </a:lnTo>
                  <a:lnTo>
                    <a:pt x="35" y="284"/>
                  </a:lnTo>
                  <a:lnTo>
                    <a:pt x="32" y="291"/>
                  </a:lnTo>
                  <a:lnTo>
                    <a:pt x="29" y="297"/>
                  </a:lnTo>
                  <a:lnTo>
                    <a:pt x="27" y="302"/>
                  </a:lnTo>
                  <a:lnTo>
                    <a:pt x="24" y="309"/>
                  </a:lnTo>
                  <a:lnTo>
                    <a:pt x="23" y="315"/>
                  </a:lnTo>
                  <a:lnTo>
                    <a:pt x="20" y="320"/>
                  </a:lnTo>
                  <a:lnTo>
                    <a:pt x="16" y="326"/>
                  </a:lnTo>
                  <a:lnTo>
                    <a:pt x="15" y="331"/>
                  </a:lnTo>
                  <a:lnTo>
                    <a:pt x="13" y="335"/>
                  </a:lnTo>
                  <a:lnTo>
                    <a:pt x="12" y="339"/>
                  </a:lnTo>
                  <a:lnTo>
                    <a:pt x="10" y="344"/>
                  </a:lnTo>
                  <a:lnTo>
                    <a:pt x="7" y="347"/>
                  </a:lnTo>
                  <a:lnTo>
                    <a:pt x="7" y="351"/>
                  </a:lnTo>
                  <a:lnTo>
                    <a:pt x="6" y="354"/>
                  </a:lnTo>
                  <a:lnTo>
                    <a:pt x="3" y="360"/>
                  </a:lnTo>
                  <a:lnTo>
                    <a:pt x="1" y="365"/>
                  </a:lnTo>
                  <a:lnTo>
                    <a:pt x="0" y="367"/>
                  </a:lnTo>
                  <a:lnTo>
                    <a:pt x="0" y="368"/>
                  </a:lnTo>
                  <a:lnTo>
                    <a:pt x="0" y="368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auto">
            <a:xfrm>
              <a:off x="4548" y="3827"/>
              <a:ext cx="279" cy="410"/>
            </a:xfrm>
            <a:custGeom>
              <a:avLst/>
              <a:gdLst/>
              <a:ahLst/>
              <a:cxnLst>
                <a:cxn ang="0">
                  <a:pos x="176" y="394"/>
                </a:cxn>
                <a:cxn ang="0">
                  <a:pos x="178" y="386"/>
                </a:cxn>
                <a:cxn ang="0">
                  <a:pos x="181" y="374"/>
                </a:cxn>
                <a:cxn ang="0">
                  <a:pos x="185" y="361"/>
                </a:cxn>
                <a:cxn ang="0">
                  <a:pos x="190" y="344"/>
                </a:cxn>
                <a:cxn ang="0">
                  <a:pos x="196" y="323"/>
                </a:cxn>
                <a:cxn ang="0">
                  <a:pos x="201" y="300"/>
                </a:cxn>
                <a:cxn ang="0">
                  <a:pos x="208" y="277"/>
                </a:cxn>
                <a:cxn ang="0">
                  <a:pos x="214" y="252"/>
                </a:cxn>
                <a:cxn ang="0">
                  <a:pos x="224" y="226"/>
                </a:cxn>
                <a:cxn ang="0">
                  <a:pos x="230" y="198"/>
                </a:cxn>
                <a:cxn ang="0">
                  <a:pos x="237" y="171"/>
                </a:cxn>
                <a:cxn ang="0">
                  <a:pos x="243" y="145"/>
                </a:cxn>
                <a:cxn ang="0">
                  <a:pos x="251" y="119"/>
                </a:cxn>
                <a:cxn ang="0">
                  <a:pos x="257" y="97"/>
                </a:cxn>
                <a:cxn ang="0">
                  <a:pos x="263" y="74"/>
                </a:cxn>
                <a:cxn ang="0">
                  <a:pos x="268" y="55"/>
                </a:cxn>
                <a:cxn ang="0">
                  <a:pos x="273" y="38"/>
                </a:cxn>
                <a:cxn ang="0">
                  <a:pos x="276" y="24"/>
                </a:cxn>
                <a:cxn ang="0">
                  <a:pos x="279" y="14"/>
                </a:cxn>
                <a:cxn ang="0">
                  <a:pos x="276" y="3"/>
                </a:cxn>
                <a:cxn ang="0">
                  <a:pos x="265" y="0"/>
                </a:cxn>
                <a:cxn ang="0">
                  <a:pos x="254" y="3"/>
                </a:cxn>
                <a:cxn ang="0">
                  <a:pos x="243" y="8"/>
                </a:cxn>
                <a:cxn ang="0">
                  <a:pos x="234" y="13"/>
                </a:cxn>
                <a:cxn ang="0">
                  <a:pos x="227" y="19"/>
                </a:cxn>
                <a:cxn ang="0">
                  <a:pos x="213" y="34"/>
                </a:cxn>
                <a:cxn ang="0">
                  <a:pos x="202" y="45"/>
                </a:cxn>
                <a:cxn ang="0">
                  <a:pos x="191" y="58"/>
                </a:cxn>
                <a:cxn ang="0">
                  <a:pos x="179" y="71"/>
                </a:cxn>
                <a:cxn ang="0">
                  <a:pos x="167" y="84"/>
                </a:cxn>
                <a:cxn ang="0">
                  <a:pos x="158" y="98"/>
                </a:cxn>
                <a:cxn ang="0">
                  <a:pos x="147" y="110"/>
                </a:cxn>
                <a:cxn ang="0">
                  <a:pos x="138" y="126"/>
                </a:cxn>
                <a:cxn ang="0">
                  <a:pos x="132" y="134"/>
                </a:cxn>
                <a:cxn ang="0">
                  <a:pos x="129" y="143"/>
                </a:cxn>
                <a:cxn ang="0">
                  <a:pos x="121" y="155"/>
                </a:cxn>
                <a:cxn ang="0">
                  <a:pos x="115" y="168"/>
                </a:cxn>
                <a:cxn ang="0">
                  <a:pos x="107" y="184"/>
                </a:cxn>
                <a:cxn ang="0">
                  <a:pos x="100" y="200"/>
                </a:cxn>
                <a:cxn ang="0">
                  <a:pos x="90" y="218"/>
                </a:cxn>
                <a:cxn ang="0">
                  <a:pos x="81" y="237"/>
                </a:cxn>
                <a:cxn ang="0">
                  <a:pos x="72" y="256"/>
                </a:cxn>
                <a:cxn ang="0">
                  <a:pos x="64" y="276"/>
                </a:cxn>
                <a:cxn ang="0">
                  <a:pos x="55" y="294"/>
                </a:cxn>
                <a:cxn ang="0">
                  <a:pos x="46" y="313"/>
                </a:cxn>
                <a:cxn ang="0">
                  <a:pos x="37" y="331"/>
                </a:cxn>
                <a:cxn ang="0">
                  <a:pos x="29" y="348"/>
                </a:cxn>
                <a:cxn ang="0">
                  <a:pos x="22" y="363"/>
                </a:cxn>
                <a:cxn ang="0">
                  <a:pos x="15" y="377"/>
                </a:cxn>
                <a:cxn ang="0">
                  <a:pos x="9" y="389"/>
                </a:cxn>
                <a:cxn ang="0">
                  <a:pos x="6" y="398"/>
                </a:cxn>
                <a:cxn ang="0">
                  <a:pos x="0" y="410"/>
                </a:cxn>
              </a:cxnLst>
              <a:rect l="0" t="0" r="r" b="b"/>
              <a:pathLst>
                <a:path w="279" h="410">
                  <a:moveTo>
                    <a:pt x="0" y="410"/>
                  </a:moveTo>
                  <a:lnTo>
                    <a:pt x="176" y="395"/>
                  </a:lnTo>
                  <a:lnTo>
                    <a:pt x="176" y="394"/>
                  </a:lnTo>
                  <a:lnTo>
                    <a:pt x="176" y="390"/>
                  </a:lnTo>
                  <a:lnTo>
                    <a:pt x="176" y="389"/>
                  </a:lnTo>
                  <a:lnTo>
                    <a:pt x="178" y="386"/>
                  </a:lnTo>
                  <a:lnTo>
                    <a:pt x="178" y="382"/>
                  </a:lnTo>
                  <a:lnTo>
                    <a:pt x="179" y="379"/>
                  </a:lnTo>
                  <a:lnTo>
                    <a:pt x="181" y="374"/>
                  </a:lnTo>
                  <a:lnTo>
                    <a:pt x="181" y="371"/>
                  </a:lnTo>
                  <a:lnTo>
                    <a:pt x="184" y="366"/>
                  </a:lnTo>
                  <a:lnTo>
                    <a:pt x="185" y="361"/>
                  </a:lnTo>
                  <a:lnTo>
                    <a:pt x="187" y="355"/>
                  </a:lnTo>
                  <a:lnTo>
                    <a:pt x="188" y="348"/>
                  </a:lnTo>
                  <a:lnTo>
                    <a:pt x="190" y="344"/>
                  </a:lnTo>
                  <a:lnTo>
                    <a:pt x="191" y="337"/>
                  </a:lnTo>
                  <a:lnTo>
                    <a:pt x="194" y="329"/>
                  </a:lnTo>
                  <a:lnTo>
                    <a:pt x="196" y="323"/>
                  </a:lnTo>
                  <a:lnTo>
                    <a:pt x="198" y="314"/>
                  </a:lnTo>
                  <a:lnTo>
                    <a:pt x="199" y="308"/>
                  </a:lnTo>
                  <a:lnTo>
                    <a:pt x="201" y="300"/>
                  </a:lnTo>
                  <a:lnTo>
                    <a:pt x="204" y="292"/>
                  </a:lnTo>
                  <a:lnTo>
                    <a:pt x="205" y="284"/>
                  </a:lnTo>
                  <a:lnTo>
                    <a:pt x="208" y="277"/>
                  </a:lnTo>
                  <a:lnTo>
                    <a:pt x="210" y="268"/>
                  </a:lnTo>
                  <a:lnTo>
                    <a:pt x="213" y="260"/>
                  </a:lnTo>
                  <a:lnTo>
                    <a:pt x="214" y="252"/>
                  </a:lnTo>
                  <a:lnTo>
                    <a:pt x="217" y="242"/>
                  </a:lnTo>
                  <a:lnTo>
                    <a:pt x="221" y="234"/>
                  </a:lnTo>
                  <a:lnTo>
                    <a:pt x="224" y="226"/>
                  </a:lnTo>
                  <a:lnTo>
                    <a:pt x="225" y="216"/>
                  </a:lnTo>
                  <a:lnTo>
                    <a:pt x="228" y="208"/>
                  </a:lnTo>
                  <a:lnTo>
                    <a:pt x="230" y="198"/>
                  </a:lnTo>
                  <a:lnTo>
                    <a:pt x="233" y="190"/>
                  </a:lnTo>
                  <a:lnTo>
                    <a:pt x="234" y="181"/>
                  </a:lnTo>
                  <a:lnTo>
                    <a:pt x="237" y="171"/>
                  </a:lnTo>
                  <a:lnTo>
                    <a:pt x="240" y="163"/>
                  </a:lnTo>
                  <a:lnTo>
                    <a:pt x="242" y="153"/>
                  </a:lnTo>
                  <a:lnTo>
                    <a:pt x="243" y="145"/>
                  </a:lnTo>
                  <a:lnTo>
                    <a:pt x="247" y="137"/>
                  </a:lnTo>
                  <a:lnTo>
                    <a:pt x="250" y="127"/>
                  </a:lnTo>
                  <a:lnTo>
                    <a:pt x="251" y="119"/>
                  </a:lnTo>
                  <a:lnTo>
                    <a:pt x="253" y="111"/>
                  </a:lnTo>
                  <a:lnTo>
                    <a:pt x="256" y="105"/>
                  </a:lnTo>
                  <a:lnTo>
                    <a:pt x="257" y="97"/>
                  </a:lnTo>
                  <a:lnTo>
                    <a:pt x="259" y="89"/>
                  </a:lnTo>
                  <a:lnTo>
                    <a:pt x="262" y="82"/>
                  </a:lnTo>
                  <a:lnTo>
                    <a:pt x="263" y="74"/>
                  </a:lnTo>
                  <a:lnTo>
                    <a:pt x="265" y="68"/>
                  </a:lnTo>
                  <a:lnTo>
                    <a:pt x="266" y="61"/>
                  </a:lnTo>
                  <a:lnTo>
                    <a:pt x="268" y="55"/>
                  </a:lnTo>
                  <a:lnTo>
                    <a:pt x="270" y="48"/>
                  </a:lnTo>
                  <a:lnTo>
                    <a:pt x="271" y="43"/>
                  </a:lnTo>
                  <a:lnTo>
                    <a:pt x="273" y="38"/>
                  </a:lnTo>
                  <a:lnTo>
                    <a:pt x="273" y="32"/>
                  </a:lnTo>
                  <a:lnTo>
                    <a:pt x="276" y="29"/>
                  </a:lnTo>
                  <a:lnTo>
                    <a:pt x="276" y="24"/>
                  </a:lnTo>
                  <a:lnTo>
                    <a:pt x="276" y="21"/>
                  </a:lnTo>
                  <a:lnTo>
                    <a:pt x="277" y="16"/>
                  </a:lnTo>
                  <a:lnTo>
                    <a:pt x="279" y="14"/>
                  </a:lnTo>
                  <a:lnTo>
                    <a:pt x="279" y="9"/>
                  </a:lnTo>
                  <a:lnTo>
                    <a:pt x="279" y="8"/>
                  </a:lnTo>
                  <a:lnTo>
                    <a:pt x="276" y="3"/>
                  </a:lnTo>
                  <a:lnTo>
                    <a:pt x="271" y="1"/>
                  </a:lnTo>
                  <a:lnTo>
                    <a:pt x="268" y="0"/>
                  </a:lnTo>
                  <a:lnTo>
                    <a:pt x="265" y="0"/>
                  </a:lnTo>
                  <a:lnTo>
                    <a:pt x="262" y="1"/>
                  </a:lnTo>
                  <a:lnTo>
                    <a:pt x="259" y="3"/>
                  </a:lnTo>
                  <a:lnTo>
                    <a:pt x="254" y="3"/>
                  </a:lnTo>
                  <a:lnTo>
                    <a:pt x="250" y="5"/>
                  </a:lnTo>
                  <a:lnTo>
                    <a:pt x="247" y="6"/>
                  </a:lnTo>
                  <a:lnTo>
                    <a:pt x="243" y="8"/>
                  </a:lnTo>
                  <a:lnTo>
                    <a:pt x="240" y="9"/>
                  </a:lnTo>
                  <a:lnTo>
                    <a:pt x="237" y="11"/>
                  </a:lnTo>
                  <a:lnTo>
                    <a:pt x="234" y="13"/>
                  </a:lnTo>
                  <a:lnTo>
                    <a:pt x="233" y="14"/>
                  </a:lnTo>
                  <a:lnTo>
                    <a:pt x="230" y="14"/>
                  </a:lnTo>
                  <a:lnTo>
                    <a:pt x="227" y="19"/>
                  </a:lnTo>
                  <a:lnTo>
                    <a:pt x="222" y="24"/>
                  </a:lnTo>
                  <a:lnTo>
                    <a:pt x="216" y="30"/>
                  </a:lnTo>
                  <a:lnTo>
                    <a:pt x="213" y="34"/>
                  </a:lnTo>
                  <a:lnTo>
                    <a:pt x="210" y="37"/>
                  </a:lnTo>
                  <a:lnTo>
                    <a:pt x="205" y="40"/>
                  </a:lnTo>
                  <a:lnTo>
                    <a:pt x="202" y="45"/>
                  </a:lnTo>
                  <a:lnTo>
                    <a:pt x="198" y="48"/>
                  </a:lnTo>
                  <a:lnTo>
                    <a:pt x="194" y="53"/>
                  </a:lnTo>
                  <a:lnTo>
                    <a:pt x="191" y="58"/>
                  </a:lnTo>
                  <a:lnTo>
                    <a:pt x="187" y="63"/>
                  </a:lnTo>
                  <a:lnTo>
                    <a:pt x="182" y="66"/>
                  </a:lnTo>
                  <a:lnTo>
                    <a:pt x="179" y="71"/>
                  </a:lnTo>
                  <a:lnTo>
                    <a:pt x="175" y="76"/>
                  </a:lnTo>
                  <a:lnTo>
                    <a:pt x="172" y="80"/>
                  </a:lnTo>
                  <a:lnTo>
                    <a:pt x="167" y="84"/>
                  </a:lnTo>
                  <a:lnTo>
                    <a:pt x="164" y="89"/>
                  </a:lnTo>
                  <a:lnTo>
                    <a:pt x="159" y="93"/>
                  </a:lnTo>
                  <a:lnTo>
                    <a:pt x="158" y="98"/>
                  </a:lnTo>
                  <a:lnTo>
                    <a:pt x="153" y="101"/>
                  </a:lnTo>
                  <a:lnTo>
                    <a:pt x="150" y="105"/>
                  </a:lnTo>
                  <a:lnTo>
                    <a:pt x="147" y="110"/>
                  </a:lnTo>
                  <a:lnTo>
                    <a:pt x="146" y="113"/>
                  </a:lnTo>
                  <a:lnTo>
                    <a:pt x="141" y="119"/>
                  </a:lnTo>
                  <a:lnTo>
                    <a:pt x="138" y="126"/>
                  </a:lnTo>
                  <a:lnTo>
                    <a:pt x="135" y="127"/>
                  </a:lnTo>
                  <a:lnTo>
                    <a:pt x="133" y="130"/>
                  </a:lnTo>
                  <a:lnTo>
                    <a:pt x="132" y="134"/>
                  </a:lnTo>
                  <a:lnTo>
                    <a:pt x="130" y="137"/>
                  </a:lnTo>
                  <a:lnTo>
                    <a:pt x="129" y="140"/>
                  </a:lnTo>
                  <a:lnTo>
                    <a:pt x="129" y="143"/>
                  </a:lnTo>
                  <a:lnTo>
                    <a:pt x="126" y="147"/>
                  </a:lnTo>
                  <a:lnTo>
                    <a:pt x="124" y="150"/>
                  </a:lnTo>
                  <a:lnTo>
                    <a:pt x="121" y="155"/>
                  </a:lnTo>
                  <a:lnTo>
                    <a:pt x="119" y="160"/>
                  </a:lnTo>
                  <a:lnTo>
                    <a:pt x="118" y="163"/>
                  </a:lnTo>
                  <a:lnTo>
                    <a:pt x="115" y="168"/>
                  </a:lnTo>
                  <a:lnTo>
                    <a:pt x="113" y="172"/>
                  </a:lnTo>
                  <a:lnTo>
                    <a:pt x="110" y="179"/>
                  </a:lnTo>
                  <a:lnTo>
                    <a:pt x="107" y="184"/>
                  </a:lnTo>
                  <a:lnTo>
                    <a:pt x="104" y="189"/>
                  </a:lnTo>
                  <a:lnTo>
                    <a:pt x="101" y="193"/>
                  </a:lnTo>
                  <a:lnTo>
                    <a:pt x="100" y="200"/>
                  </a:lnTo>
                  <a:lnTo>
                    <a:pt x="97" y="206"/>
                  </a:lnTo>
                  <a:lnTo>
                    <a:pt x="93" y="211"/>
                  </a:lnTo>
                  <a:lnTo>
                    <a:pt x="90" y="218"/>
                  </a:lnTo>
                  <a:lnTo>
                    <a:pt x="87" y="224"/>
                  </a:lnTo>
                  <a:lnTo>
                    <a:pt x="84" y="231"/>
                  </a:lnTo>
                  <a:lnTo>
                    <a:pt x="81" y="237"/>
                  </a:lnTo>
                  <a:lnTo>
                    <a:pt x="78" y="243"/>
                  </a:lnTo>
                  <a:lnTo>
                    <a:pt x="75" y="250"/>
                  </a:lnTo>
                  <a:lnTo>
                    <a:pt x="72" y="256"/>
                  </a:lnTo>
                  <a:lnTo>
                    <a:pt x="70" y="263"/>
                  </a:lnTo>
                  <a:lnTo>
                    <a:pt x="67" y="269"/>
                  </a:lnTo>
                  <a:lnTo>
                    <a:pt x="64" y="276"/>
                  </a:lnTo>
                  <a:lnTo>
                    <a:pt x="60" y="282"/>
                  </a:lnTo>
                  <a:lnTo>
                    <a:pt x="58" y="289"/>
                  </a:lnTo>
                  <a:lnTo>
                    <a:pt x="55" y="294"/>
                  </a:lnTo>
                  <a:lnTo>
                    <a:pt x="52" y="300"/>
                  </a:lnTo>
                  <a:lnTo>
                    <a:pt x="48" y="306"/>
                  </a:lnTo>
                  <a:lnTo>
                    <a:pt x="46" y="313"/>
                  </a:lnTo>
                  <a:lnTo>
                    <a:pt x="43" y="319"/>
                  </a:lnTo>
                  <a:lnTo>
                    <a:pt x="40" y="326"/>
                  </a:lnTo>
                  <a:lnTo>
                    <a:pt x="37" y="331"/>
                  </a:lnTo>
                  <a:lnTo>
                    <a:pt x="34" y="335"/>
                  </a:lnTo>
                  <a:lnTo>
                    <a:pt x="31" y="342"/>
                  </a:lnTo>
                  <a:lnTo>
                    <a:pt x="29" y="348"/>
                  </a:lnTo>
                  <a:lnTo>
                    <a:pt x="26" y="353"/>
                  </a:lnTo>
                  <a:lnTo>
                    <a:pt x="25" y="358"/>
                  </a:lnTo>
                  <a:lnTo>
                    <a:pt x="22" y="363"/>
                  </a:lnTo>
                  <a:lnTo>
                    <a:pt x="20" y="369"/>
                  </a:lnTo>
                  <a:lnTo>
                    <a:pt x="17" y="373"/>
                  </a:lnTo>
                  <a:lnTo>
                    <a:pt x="15" y="377"/>
                  </a:lnTo>
                  <a:lnTo>
                    <a:pt x="14" y="381"/>
                  </a:lnTo>
                  <a:lnTo>
                    <a:pt x="12" y="386"/>
                  </a:lnTo>
                  <a:lnTo>
                    <a:pt x="9" y="389"/>
                  </a:lnTo>
                  <a:lnTo>
                    <a:pt x="8" y="392"/>
                  </a:lnTo>
                  <a:lnTo>
                    <a:pt x="6" y="395"/>
                  </a:lnTo>
                  <a:lnTo>
                    <a:pt x="6" y="398"/>
                  </a:lnTo>
                  <a:lnTo>
                    <a:pt x="3" y="403"/>
                  </a:lnTo>
                  <a:lnTo>
                    <a:pt x="2" y="408"/>
                  </a:lnTo>
                  <a:lnTo>
                    <a:pt x="0" y="410"/>
                  </a:lnTo>
                  <a:lnTo>
                    <a:pt x="0" y="410"/>
                  </a:lnTo>
                  <a:lnTo>
                    <a:pt x="0" y="410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Freeform 39"/>
            <p:cNvSpPr>
              <a:spLocks/>
            </p:cNvSpPr>
            <p:nvPr/>
          </p:nvSpPr>
          <p:spPr bwMode="auto">
            <a:xfrm>
              <a:off x="4494" y="3775"/>
              <a:ext cx="181" cy="467"/>
            </a:xfrm>
            <a:custGeom>
              <a:avLst/>
              <a:gdLst/>
              <a:ahLst/>
              <a:cxnLst>
                <a:cxn ang="0">
                  <a:pos x="158" y="13"/>
                </a:cxn>
                <a:cxn ang="0">
                  <a:pos x="151" y="31"/>
                </a:cxn>
                <a:cxn ang="0">
                  <a:pos x="146" y="44"/>
                </a:cxn>
                <a:cxn ang="0">
                  <a:pos x="141" y="58"/>
                </a:cxn>
                <a:cxn ang="0">
                  <a:pos x="137" y="74"/>
                </a:cxn>
                <a:cxn ang="0">
                  <a:pos x="131" y="90"/>
                </a:cxn>
                <a:cxn ang="0">
                  <a:pos x="124" y="107"/>
                </a:cxn>
                <a:cxn ang="0">
                  <a:pos x="120" y="123"/>
                </a:cxn>
                <a:cxn ang="0">
                  <a:pos x="112" y="139"/>
                </a:cxn>
                <a:cxn ang="0">
                  <a:pos x="108" y="155"/>
                </a:cxn>
                <a:cxn ang="0">
                  <a:pos x="102" y="171"/>
                </a:cxn>
                <a:cxn ang="0">
                  <a:pos x="94" y="195"/>
                </a:cxn>
                <a:cxn ang="0">
                  <a:pos x="86" y="210"/>
                </a:cxn>
                <a:cxn ang="0">
                  <a:pos x="82" y="224"/>
                </a:cxn>
                <a:cxn ang="0">
                  <a:pos x="76" y="242"/>
                </a:cxn>
                <a:cxn ang="0">
                  <a:pos x="68" y="262"/>
                </a:cxn>
                <a:cxn ang="0">
                  <a:pos x="62" y="283"/>
                </a:cxn>
                <a:cxn ang="0">
                  <a:pos x="54" y="305"/>
                </a:cxn>
                <a:cxn ang="0">
                  <a:pos x="45" y="329"/>
                </a:cxn>
                <a:cxn ang="0">
                  <a:pos x="37" y="352"/>
                </a:cxn>
                <a:cxn ang="0">
                  <a:pos x="30" y="375"/>
                </a:cxn>
                <a:cxn ang="0">
                  <a:pos x="22" y="396"/>
                </a:cxn>
                <a:cxn ang="0">
                  <a:pos x="16" y="415"/>
                </a:cxn>
                <a:cxn ang="0">
                  <a:pos x="10" y="434"/>
                </a:cxn>
                <a:cxn ang="0">
                  <a:pos x="5" y="450"/>
                </a:cxn>
                <a:cxn ang="0">
                  <a:pos x="0" y="465"/>
                </a:cxn>
                <a:cxn ang="0">
                  <a:pos x="19" y="463"/>
                </a:cxn>
                <a:cxn ang="0">
                  <a:pos x="25" y="444"/>
                </a:cxn>
                <a:cxn ang="0">
                  <a:pos x="31" y="429"/>
                </a:cxn>
                <a:cxn ang="0">
                  <a:pos x="37" y="410"/>
                </a:cxn>
                <a:cxn ang="0">
                  <a:pos x="45" y="389"/>
                </a:cxn>
                <a:cxn ang="0">
                  <a:pos x="53" y="366"/>
                </a:cxn>
                <a:cxn ang="0">
                  <a:pos x="62" y="344"/>
                </a:cxn>
                <a:cxn ang="0">
                  <a:pos x="69" y="318"/>
                </a:cxn>
                <a:cxn ang="0">
                  <a:pos x="77" y="295"/>
                </a:cxn>
                <a:cxn ang="0">
                  <a:pos x="85" y="273"/>
                </a:cxn>
                <a:cxn ang="0">
                  <a:pos x="92" y="252"/>
                </a:cxn>
                <a:cxn ang="0">
                  <a:pos x="100" y="231"/>
                </a:cxn>
                <a:cxn ang="0">
                  <a:pos x="106" y="215"/>
                </a:cxn>
                <a:cxn ang="0">
                  <a:pos x="109" y="203"/>
                </a:cxn>
                <a:cxn ang="0">
                  <a:pos x="115" y="186"/>
                </a:cxn>
                <a:cxn ang="0">
                  <a:pos x="121" y="162"/>
                </a:cxn>
                <a:cxn ang="0">
                  <a:pos x="128" y="149"/>
                </a:cxn>
                <a:cxn ang="0">
                  <a:pos x="132" y="132"/>
                </a:cxn>
                <a:cxn ang="0">
                  <a:pos x="138" y="116"/>
                </a:cxn>
                <a:cxn ang="0">
                  <a:pos x="144" y="100"/>
                </a:cxn>
                <a:cxn ang="0">
                  <a:pos x="151" y="84"/>
                </a:cxn>
                <a:cxn ang="0">
                  <a:pos x="155" y="68"/>
                </a:cxn>
                <a:cxn ang="0">
                  <a:pos x="161" y="52"/>
                </a:cxn>
                <a:cxn ang="0">
                  <a:pos x="166" y="39"/>
                </a:cxn>
                <a:cxn ang="0">
                  <a:pos x="172" y="26"/>
                </a:cxn>
                <a:cxn ang="0">
                  <a:pos x="178" y="8"/>
                </a:cxn>
                <a:cxn ang="0">
                  <a:pos x="163" y="3"/>
                </a:cxn>
              </a:cxnLst>
              <a:rect l="0" t="0" r="r" b="b"/>
              <a:pathLst>
                <a:path w="181" h="467">
                  <a:moveTo>
                    <a:pt x="163" y="3"/>
                  </a:moveTo>
                  <a:lnTo>
                    <a:pt x="161" y="5"/>
                  </a:lnTo>
                  <a:lnTo>
                    <a:pt x="160" y="10"/>
                  </a:lnTo>
                  <a:lnTo>
                    <a:pt x="158" y="13"/>
                  </a:lnTo>
                  <a:lnTo>
                    <a:pt x="157" y="18"/>
                  </a:lnTo>
                  <a:lnTo>
                    <a:pt x="155" y="23"/>
                  </a:lnTo>
                  <a:lnTo>
                    <a:pt x="154" y="28"/>
                  </a:lnTo>
                  <a:lnTo>
                    <a:pt x="151" y="31"/>
                  </a:lnTo>
                  <a:lnTo>
                    <a:pt x="151" y="34"/>
                  </a:lnTo>
                  <a:lnTo>
                    <a:pt x="149" y="37"/>
                  </a:lnTo>
                  <a:lnTo>
                    <a:pt x="147" y="40"/>
                  </a:lnTo>
                  <a:lnTo>
                    <a:pt x="146" y="44"/>
                  </a:lnTo>
                  <a:lnTo>
                    <a:pt x="146" y="47"/>
                  </a:lnTo>
                  <a:lnTo>
                    <a:pt x="144" y="52"/>
                  </a:lnTo>
                  <a:lnTo>
                    <a:pt x="143" y="55"/>
                  </a:lnTo>
                  <a:lnTo>
                    <a:pt x="141" y="58"/>
                  </a:lnTo>
                  <a:lnTo>
                    <a:pt x="141" y="61"/>
                  </a:lnTo>
                  <a:lnTo>
                    <a:pt x="138" y="66"/>
                  </a:lnTo>
                  <a:lnTo>
                    <a:pt x="138" y="70"/>
                  </a:lnTo>
                  <a:lnTo>
                    <a:pt x="137" y="74"/>
                  </a:lnTo>
                  <a:lnTo>
                    <a:pt x="135" y="78"/>
                  </a:lnTo>
                  <a:lnTo>
                    <a:pt x="134" y="82"/>
                  </a:lnTo>
                  <a:lnTo>
                    <a:pt x="132" y="87"/>
                  </a:lnTo>
                  <a:lnTo>
                    <a:pt x="131" y="90"/>
                  </a:lnTo>
                  <a:lnTo>
                    <a:pt x="129" y="95"/>
                  </a:lnTo>
                  <a:lnTo>
                    <a:pt x="128" y="99"/>
                  </a:lnTo>
                  <a:lnTo>
                    <a:pt x="126" y="103"/>
                  </a:lnTo>
                  <a:lnTo>
                    <a:pt x="124" y="107"/>
                  </a:lnTo>
                  <a:lnTo>
                    <a:pt x="123" y="111"/>
                  </a:lnTo>
                  <a:lnTo>
                    <a:pt x="121" y="116"/>
                  </a:lnTo>
                  <a:lnTo>
                    <a:pt x="121" y="120"/>
                  </a:lnTo>
                  <a:lnTo>
                    <a:pt x="120" y="123"/>
                  </a:lnTo>
                  <a:lnTo>
                    <a:pt x="117" y="128"/>
                  </a:lnTo>
                  <a:lnTo>
                    <a:pt x="115" y="131"/>
                  </a:lnTo>
                  <a:lnTo>
                    <a:pt x="114" y="136"/>
                  </a:lnTo>
                  <a:lnTo>
                    <a:pt x="112" y="139"/>
                  </a:lnTo>
                  <a:lnTo>
                    <a:pt x="112" y="144"/>
                  </a:lnTo>
                  <a:lnTo>
                    <a:pt x="111" y="147"/>
                  </a:lnTo>
                  <a:lnTo>
                    <a:pt x="109" y="152"/>
                  </a:lnTo>
                  <a:lnTo>
                    <a:pt x="108" y="155"/>
                  </a:lnTo>
                  <a:lnTo>
                    <a:pt x="106" y="158"/>
                  </a:lnTo>
                  <a:lnTo>
                    <a:pt x="105" y="162"/>
                  </a:lnTo>
                  <a:lnTo>
                    <a:pt x="105" y="166"/>
                  </a:lnTo>
                  <a:lnTo>
                    <a:pt x="102" y="171"/>
                  </a:lnTo>
                  <a:lnTo>
                    <a:pt x="100" y="179"/>
                  </a:lnTo>
                  <a:lnTo>
                    <a:pt x="97" y="184"/>
                  </a:lnTo>
                  <a:lnTo>
                    <a:pt x="95" y="191"/>
                  </a:lnTo>
                  <a:lnTo>
                    <a:pt x="94" y="195"/>
                  </a:lnTo>
                  <a:lnTo>
                    <a:pt x="92" y="199"/>
                  </a:lnTo>
                  <a:lnTo>
                    <a:pt x="91" y="202"/>
                  </a:lnTo>
                  <a:lnTo>
                    <a:pt x="88" y="208"/>
                  </a:lnTo>
                  <a:lnTo>
                    <a:pt x="86" y="210"/>
                  </a:lnTo>
                  <a:lnTo>
                    <a:pt x="85" y="213"/>
                  </a:lnTo>
                  <a:lnTo>
                    <a:pt x="85" y="218"/>
                  </a:lnTo>
                  <a:lnTo>
                    <a:pt x="83" y="221"/>
                  </a:lnTo>
                  <a:lnTo>
                    <a:pt x="82" y="224"/>
                  </a:lnTo>
                  <a:lnTo>
                    <a:pt x="80" y="229"/>
                  </a:lnTo>
                  <a:lnTo>
                    <a:pt x="79" y="233"/>
                  </a:lnTo>
                  <a:lnTo>
                    <a:pt x="77" y="237"/>
                  </a:lnTo>
                  <a:lnTo>
                    <a:pt x="76" y="242"/>
                  </a:lnTo>
                  <a:lnTo>
                    <a:pt x="74" y="245"/>
                  </a:lnTo>
                  <a:lnTo>
                    <a:pt x="72" y="252"/>
                  </a:lnTo>
                  <a:lnTo>
                    <a:pt x="71" y="257"/>
                  </a:lnTo>
                  <a:lnTo>
                    <a:pt x="68" y="262"/>
                  </a:lnTo>
                  <a:lnTo>
                    <a:pt x="66" y="266"/>
                  </a:lnTo>
                  <a:lnTo>
                    <a:pt x="65" y="273"/>
                  </a:lnTo>
                  <a:lnTo>
                    <a:pt x="63" y="278"/>
                  </a:lnTo>
                  <a:lnTo>
                    <a:pt x="62" y="283"/>
                  </a:lnTo>
                  <a:lnTo>
                    <a:pt x="59" y="289"/>
                  </a:lnTo>
                  <a:lnTo>
                    <a:pt x="57" y="294"/>
                  </a:lnTo>
                  <a:lnTo>
                    <a:pt x="56" y="300"/>
                  </a:lnTo>
                  <a:lnTo>
                    <a:pt x="54" y="305"/>
                  </a:lnTo>
                  <a:lnTo>
                    <a:pt x="51" y="310"/>
                  </a:lnTo>
                  <a:lnTo>
                    <a:pt x="49" y="316"/>
                  </a:lnTo>
                  <a:lnTo>
                    <a:pt x="48" y="323"/>
                  </a:lnTo>
                  <a:lnTo>
                    <a:pt x="45" y="329"/>
                  </a:lnTo>
                  <a:lnTo>
                    <a:pt x="43" y="334"/>
                  </a:lnTo>
                  <a:lnTo>
                    <a:pt x="42" y="341"/>
                  </a:lnTo>
                  <a:lnTo>
                    <a:pt x="40" y="347"/>
                  </a:lnTo>
                  <a:lnTo>
                    <a:pt x="37" y="352"/>
                  </a:lnTo>
                  <a:lnTo>
                    <a:pt x="36" y="358"/>
                  </a:lnTo>
                  <a:lnTo>
                    <a:pt x="34" y="363"/>
                  </a:lnTo>
                  <a:lnTo>
                    <a:pt x="33" y="370"/>
                  </a:lnTo>
                  <a:lnTo>
                    <a:pt x="30" y="375"/>
                  </a:lnTo>
                  <a:lnTo>
                    <a:pt x="28" y="379"/>
                  </a:lnTo>
                  <a:lnTo>
                    <a:pt x="27" y="386"/>
                  </a:lnTo>
                  <a:lnTo>
                    <a:pt x="25" y="391"/>
                  </a:lnTo>
                  <a:lnTo>
                    <a:pt x="22" y="396"/>
                  </a:lnTo>
                  <a:lnTo>
                    <a:pt x="20" y="400"/>
                  </a:lnTo>
                  <a:lnTo>
                    <a:pt x="19" y="405"/>
                  </a:lnTo>
                  <a:lnTo>
                    <a:pt x="17" y="412"/>
                  </a:lnTo>
                  <a:lnTo>
                    <a:pt x="16" y="415"/>
                  </a:lnTo>
                  <a:lnTo>
                    <a:pt x="14" y="421"/>
                  </a:lnTo>
                  <a:lnTo>
                    <a:pt x="13" y="425"/>
                  </a:lnTo>
                  <a:lnTo>
                    <a:pt x="13" y="429"/>
                  </a:lnTo>
                  <a:lnTo>
                    <a:pt x="10" y="434"/>
                  </a:lnTo>
                  <a:lnTo>
                    <a:pt x="8" y="438"/>
                  </a:lnTo>
                  <a:lnTo>
                    <a:pt x="8" y="441"/>
                  </a:lnTo>
                  <a:lnTo>
                    <a:pt x="7" y="444"/>
                  </a:lnTo>
                  <a:lnTo>
                    <a:pt x="5" y="450"/>
                  </a:lnTo>
                  <a:lnTo>
                    <a:pt x="4" y="457"/>
                  </a:lnTo>
                  <a:lnTo>
                    <a:pt x="0" y="460"/>
                  </a:lnTo>
                  <a:lnTo>
                    <a:pt x="0" y="463"/>
                  </a:lnTo>
                  <a:lnTo>
                    <a:pt x="0" y="465"/>
                  </a:lnTo>
                  <a:lnTo>
                    <a:pt x="0" y="467"/>
                  </a:lnTo>
                  <a:lnTo>
                    <a:pt x="17" y="467"/>
                  </a:lnTo>
                  <a:lnTo>
                    <a:pt x="17" y="465"/>
                  </a:lnTo>
                  <a:lnTo>
                    <a:pt x="19" y="463"/>
                  </a:lnTo>
                  <a:lnTo>
                    <a:pt x="20" y="460"/>
                  </a:lnTo>
                  <a:lnTo>
                    <a:pt x="22" y="455"/>
                  </a:lnTo>
                  <a:lnTo>
                    <a:pt x="23" y="450"/>
                  </a:lnTo>
                  <a:lnTo>
                    <a:pt x="25" y="444"/>
                  </a:lnTo>
                  <a:lnTo>
                    <a:pt x="27" y="439"/>
                  </a:lnTo>
                  <a:lnTo>
                    <a:pt x="27" y="436"/>
                  </a:lnTo>
                  <a:lnTo>
                    <a:pt x="30" y="433"/>
                  </a:lnTo>
                  <a:lnTo>
                    <a:pt x="31" y="429"/>
                  </a:lnTo>
                  <a:lnTo>
                    <a:pt x="33" y="423"/>
                  </a:lnTo>
                  <a:lnTo>
                    <a:pt x="34" y="418"/>
                  </a:lnTo>
                  <a:lnTo>
                    <a:pt x="36" y="413"/>
                  </a:lnTo>
                  <a:lnTo>
                    <a:pt x="37" y="410"/>
                  </a:lnTo>
                  <a:lnTo>
                    <a:pt x="39" y="404"/>
                  </a:lnTo>
                  <a:lnTo>
                    <a:pt x="40" y="399"/>
                  </a:lnTo>
                  <a:lnTo>
                    <a:pt x="42" y="394"/>
                  </a:lnTo>
                  <a:lnTo>
                    <a:pt x="45" y="389"/>
                  </a:lnTo>
                  <a:lnTo>
                    <a:pt x="46" y="383"/>
                  </a:lnTo>
                  <a:lnTo>
                    <a:pt x="48" y="378"/>
                  </a:lnTo>
                  <a:lnTo>
                    <a:pt x="49" y="371"/>
                  </a:lnTo>
                  <a:lnTo>
                    <a:pt x="53" y="366"/>
                  </a:lnTo>
                  <a:lnTo>
                    <a:pt x="54" y="360"/>
                  </a:lnTo>
                  <a:lnTo>
                    <a:pt x="56" y="355"/>
                  </a:lnTo>
                  <a:lnTo>
                    <a:pt x="59" y="349"/>
                  </a:lnTo>
                  <a:lnTo>
                    <a:pt x="62" y="344"/>
                  </a:lnTo>
                  <a:lnTo>
                    <a:pt x="63" y="336"/>
                  </a:lnTo>
                  <a:lnTo>
                    <a:pt x="65" y="331"/>
                  </a:lnTo>
                  <a:lnTo>
                    <a:pt x="66" y="325"/>
                  </a:lnTo>
                  <a:lnTo>
                    <a:pt x="69" y="318"/>
                  </a:lnTo>
                  <a:lnTo>
                    <a:pt x="71" y="313"/>
                  </a:lnTo>
                  <a:lnTo>
                    <a:pt x="72" y="307"/>
                  </a:lnTo>
                  <a:lnTo>
                    <a:pt x="76" y="300"/>
                  </a:lnTo>
                  <a:lnTo>
                    <a:pt x="77" y="295"/>
                  </a:lnTo>
                  <a:lnTo>
                    <a:pt x="79" y="289"/>
                  </a:lnTo>
                  <a:lnTo>
                    <a:pt x="82" y="284"/>
                  </a:lnTo>
                  <a:lnTo>
                    <a:pt x="83" y="278"/>
                  </a:lnTo>
                  <a:lnTo>
                    <a:pt x="85" y="273"/>
                  </a:lnTo>
                  <a:lnTo>
                    <a:pt x="88" y="266"/>
                  </a:lnTo>
                  <a:lnTo>
                    <a:pt x="89" y="262"/>
                  </a:lnTo>
                  <a:lnTo>
                    <a:pt x="91" y="257"/>
                  </a:lnTo>
                  <a:lnTo>
                    <a:pt x="92" y="252"/>
                  </a:lnTo>
                  <a:lnTo>
                    <a:pt x="94" y="245"/>
                  </a:lnTo>
                  <a:lnTo>
                    <a:pt x="95" y="241"/>
                  </a:lnTo>
                  <a:lnTo>
                    <a:pt x="97" y="236"/>
                  </a:lnTo>
                  <a:lnTo>
                    <a:pt x="100" y="231"/>
                  </a:lnTo>
                  <a:lnTo>
                    <a:pt x="100" y="228"/>
                  </a:lnTo>
                  <a:lnTo>
                    <a:pt x="102" y="223"/>
                  </a:lnTo>
                  <a:lnTo>
                    <a:pt x="105" y="220"/>
                  </a:lnTo>
                  <a:lnTo>
                    <a:pt x="106" y="215"/>
                  </a:lnTo>
                  <a:lnTo>
                    <a:pt x="106" y="212"/>
                  </a:lnTo>
                  <a:lnTo>
                    <a:pt x="108" y="208"/>
                  </a:lnTo>
                  <a:lnTo>
                    <a:pt x="109" y="205"/>
                  </a:lnTo>
                  <a:lnTo>
                    <a:pt x="109" y="203"/>
                  </a:lnTo>
                  <a:lnTo>
                    <a:pt x="112" y="197"/>
                  </a:lnTo>
                  <a:lnTo>
                    <a:pt x="114" y="194"/>
                  </a:lnTo>
                  <a:lnTo>
                    <a:pt x="114" y="191"/>
                  </a:lnTo>
                  <a:lnTo>
                    <a:pt x="115" y="186"/>
                  </a:lnTo>
                  <a:lnTo>
                    <a:pt x="117" y="179"/>
                  </a:lnTo>
                  <a:lnTo>
                    <a:pt x="118" y="174"/>
                  </a:lnTo>
                  <a:lnTo>
                    <a:pt x="120" y="168"/>
                  </a:lnTo>
                  <a:lnTo>
                    <a:pt x="121" y="162"/>
                  </a:lnTo>
                  <a:lnTo>
                    <a:pt x="123" y="158"/>
                  </a:lnTo>
                  <a:lnTo>
                    <a:pt x="124" y="155"/>
                  </a:lnTo>
                  <a:lnTo>
                    <a:pt x="126" y="152"/>
                  </a:lnTo>
                  <a:lnTo>
                    <a:pt x="128" y="149"/>
                  </a:lnTo>
                  <a:lnTo>
                    <a:pt x="129" y="144"/>
                  </a:lnTo>
                  <a:lnTo>
                    <a:pt x="129" y="141"/>
                  </a:lnTo>
                  <a:lnTo>
                    <a:pt x="131" y="136"/>
                  </a:lnTo>
                  <a:lnTo>
                    <a:pt x="132" y="132"/>
                  </a:lnTo>
                  <a:lnTo>
                    <a:pt x="134" y="129"/>
                  </a:lnTo>
                  <a:lnTo>
                    <a:pt x="135" y="124"/>
                  </a:lnTo>
                  <a:lnTo>
                    <a:pt x="137" y="121"/>
                  </a:lnTo>
                  <a:lnTo>
                    <a:pt x="138" y="116"/>
                  </a:lnTo>
                  <a:lnTo>
                    <a:pt x="140" y="113"/>
                  </a:lnTo>
                  <a:lnTo>
                    <a:pt x="141" y="108"/>
                  </a:lnTo>
                  <a:lnTo>
                    <a:pt x="143" y="103"/>
                  </a:lnTo>
                  <a:lnTo>
                    <a:pt x="144" y="100"/>
                  </a:lnTo>
                  <a:lnTo>
                    <a:pt x="146" y="95"/>
                  </a:lnTo>
                  <a:lnTo>
                    <a:pt x="147" y="92"/>
                  </a:lnTo>
                  <a:lnTo>
                    <a:pt x="149" y="87"/>
                  </a:lnTo>
                  <a:lnTo>
                    <a:pt x="151" y="84"/>
                  </a:lnTo>
                  <a:lnTo>
                    <a:pt x="152" y="79"/>
                  </a:lnTo>
                  <a:lnTo>
                    <a:pt x="154" y="76"/>
                  </a:lnTo>
                  <a:lnTo>
                    <a:pt x="154" y="71"/>
                  </a:lnTo>
                  <a:lnTo>
                    <a:pt x="155" y="68"/>
                  </a:lnTo>
                  <a:lnTo>
                    <a:pt x="157" y="63"/>
                  </a:lnTo>
                  <a:lnTo>
                    <a:pt x="158" y="60"/>
                  </a:lnTo>
                  <a:lnTo>
                    <a:pt x="160" y="57"/>
                  </a:lnTo>
                  <a:lnTo>
                    <a:pt x="161" y="52"/>
                  </a:lnTo>
                  <a:lnTo>
                    <a:pt x="163" y="49"/>
                  </a:lnTo>
                  <a:lnTo>
                    <a:pt x="164" y="45"/>
                  </a:lnTo>
                  <a:lnTo>
                    <a:pt x="166" y="42"/>
                  </a:lnTo>
                  <a:lnTo>
                    <a:pt x="166" y="39"/>
                  </a:lnTo>
                  <a:lnTo>
                    <a:pt x="167" y="34"/>
                  </a:lnTo>
                  <a:lnTo>
                    <a:pt x="169" y="31"/>
                  </a:lnTo>
                  <a:lnTo>
                    <a:pt x="170" y="28"/>
                  </a:lnTo>
                  <a:lnTo>
                    <a:pt x="172" y="26"/>
                  </a:lnTo>
                  <a:lnTo>
                    <a:pt x="172" y="19"/>
                  </a:lnTo>
                  <a:lnTo>
                    <a:pt x="175" y="15"/>
                  </a:lnTo>
                  <a:lnTo>
                    <a:pt x="177" y="10"/>
                  </a:lnTo>
                  <a:lnTo>
                    <a:pt x="178" y="8"/>
                  </a:lnTo>
                  <a:lnTo>
                    <a:pt x="180" y="2"/>
                  </a:lnTo>
                  <a:lnTo>
                    <a:pt x="181" y="0"/>
                  </a:lnTo>
                  <a:lnTo>
                    <a:pt x="163" y="3"/>
                  </a:lnTo>
                  <a:lnTo>
                    <a:pt x="16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Freeform 40"/>
            <p:cNvSpPr>
              <a:spLocks/>
            </p:cNvSpPr>
            <p:nvPr/>
          </p:nvSpPr>
          <p:spPr bwMode="auto">
            <a:xfrm>
              <a:off x="4540" y="3819"/>
              <a:ext cx="294" cy="419"/>
            </a:xfrm>
            <a:custGeom>
              <a:avLst/>
              <a:gdLst/>
              <a:ahLst/>
              <a:cxnLst>
                <a:cxn ang="0">
                  <a:pos x="5" y="403"/>
                </a:cxn>
                <a:cxn ang="0">
                  <a:pos x="13" y="384"/>
                </a:cxn>
                <a:cxn ang="0">
                  <a:pos x="25" y="358"/>
                </a:cxn>
                <a:cxn ang="0">
                  <a:pos x="39" y="329"/>
                </a:cxn>
                <a:cxn ang="0">
                  <a:pos x="56" y="295"/>
                </a:cxn>
                <a:cxn ang="0">
                  <a:pos x="74" y="258"/>
                </a:cxn>
                <a:cxn ang="0">
                  <a:pos x="91" y="221"/>
                </a:cxn>
                <a:cxn ang="0">
                  <a:pos x="109" y="184"/>
                </a:cxn>
                <a:cxn ang="0">
                  <a:pos x="129" y="150"/>
                </a:cxn>
                <a:cxn ang="0">
                  <a:pos x="146" y="118"/>
                </a:cxn>
                <a:cxn ang="0">
                  <a:pos x="163" y="92"/>
                </a:cxn>
                <a:cxn ang="0">
                  <a:pos x="178" y="72"/>
                </a:cxn>
                <a:cxn ang="0">
                  <a:pos x="199" y="48"/>
                </a:cxn>
                <a:cxn ang="0">
                  <a:pos x="224" y="27"/>
                </a:cxn>
                <a:cxn ang="0">
                  <a:pos x="245" y="11"/>
                </a:cxn>
                <a:cxn ang="0">
                  <a:pos x="262" y="1"/>
                </a:cxn>
                <a:cxn ang="0">
                  <a:pos x="279" y="0"/>
                </a:cxn>
                <a:cxn ang="0">
                  <a:pos x="294" y="17"/>
                </a:cxn>
                <a:cxn ang="0">
                  <a:pos x="291" y="40"/>
                </a:cxn>
                <a:cxn ang="0">
                  <a:pos x="285" y="69"/>
                </a:cxn>
                <a:cxn ang="0">
                  <a:pos x="278" y="105"/>
                </a:cxn>
                <a:cxn ang="0">
                  <a:pos x="265" y="145"/>
                </a:cxn>
                <a:cxn ang="0">
                  <a:pos x="255" y="189"/>
                </a:cxn>
                <a:cxn ang="0">
                  <a:pos x="241" y="234"/>
                </a:cxn>
                <a:cxn ang="0">
                  <a:pos x="229" y="276"/>
                </a:cxn>
                <a:cxn ang="0">
                  <a:pos x="216" y="316"/>
                </a:cxn>
                <a:cxn ang="0">
                  <a:pos x="206" y="353"/>
                </a:cxn>
                <a:cxn ang="0">
                  <a:pos x="196" y="381"/>
                </a:cxn>
                <a:cxn ang="0">
                  <a:pos x="190" y="402"/>
                </a:cxn>
                <a:cxn ang="0">
                  <a:pos x="169" y="406"/>
                </a:cxn>
                <a:cxn ang="0">
                  <a:pos x="172" y="394"/>
                </a:cxn>
                <a:cxn ang="0">
                  <a:pos x="178" y="373"/>
                </a:cxn>
                <a:cxn ang="0">
                  <a:pos x="187" y="342"/>
                </a:cxn>
                <a:cxn ang="0">
                  <a:pos x="198" y="306"/>
                </a:cxn>
                <a:cxn ang="0">
                  <a:pos x="212" y="266"/>
                </a:cxn>
                <a:cxn ang="0">
                  <a:pos x="224" y="224"/>
                </a:cxn>
                <a:cxn ang="0">
                  <a:pos x="236" y="179"/>
                </a:cxn>
                <a:cxn ang="0">
                  <a:pos x="250" y="138"/>
                </a:cxn>
                <a:cxn ang="0">
                  <a:pos x="261" y="100"/>
                </a:cxn>
                <a:cxn ang="0">
                  <a:pos x="270" y="67"/>
                </a:cxn>
                <a:cxn ang="0">
                  <a:pos x="274" y="43"/>
                </a:cxn>
                <a:cxn ang="0">
                  <a:pos x="279" y="26"/>
                </a:cxn>
                <a:cxn ang="0">
                  <a:pos x="265" y="21"/>
                </a:cxn>
                <a:cxn ang="0">
                  <a:pos x="247" y="30"/>
                </a:cxn>
                <a:cxn ang="0">
                  <a:pos x="221" y="50"/>
                </a:cxn>
                <a:cxn ang="0">
                  <a:pos x="195" y="77"/>
                </a:cxn>
                <a:cxn ang="0">
                  <a:pos x="172" y="106"/>
                </a:cxn>
                <a:cxn ang="0">
                  <a:pos x="161" y="126"/>
                </a:cxn>
                <a:cxn ang="0">
                  <a:pos x="152" y="143"/>
                </a:cxn>
                <a:cxn ang="0">
                  <a:pos x="141" y="163"/>
                </a:cxn>
                <a:cxn ang="0">
                  <a:pos x="129" y="185"/>
                </a:cxn>
                <a:cxn ang="0">
                  <a:pos x="117" y="211"/>
                </a:cxn>
                <a:cxn ang="0">
                  <a:pos x="103" y="239"/>
                </a:cxn>
                <a:cxn ang="0">
                  <a:pos x="91" y="268"/>
                </a:cxn>
                <a:cxn ang="0">
                  <a:pos x="77" y="295"/>
                </a:cxn>
                <a:cxn ang="0">
                  <a:pos x="63" y="322"/>
                </a:cxn>
                <a:cxn ang="0">
                  <a:pos x="51" y="348"/>
                </a:cxn>
                <a:cxn ang="0">
                  <a:pos x="40" y="371"/>
                </a:cxn>
                <a:cxn ang="0">
                  <a:pos x="31" y="390"/>
                </a:cxn>
                <a:cxn ang="0">
                  <a:pos x="22" y="411"/>
                </a:cxn>
                <a:cxn ang="0">
                  <a:pos x="0" y="416"/>
                </a:cxn>
              </a:cxnLst>
              <a:rect l="0" t="0" r="r" b="b"/>
              <a:pathLst>
                <a:path w="294" h="419">
                  <a:moveTo>
                    <a:pt x="0" y="416"/>
                  </a:moveTo>
                  <a:lnTo>
                    <a:pt x="0" y="416"/>
                  </a:lnTo>
                  <a:lnTo>
                    <a:pt x="0" y="413"/>
                  </a:lnTo>
                  <a:lnTo>
                    <a:pt x="2" y="408"/>
                  </a:lnTo>
                  <a:lnTo>
                    <a:pt x="5" y="403"/>
                  </a:lnTo>
                  <a:lnTo>
                    <a:pt x="7" y="400"/>
                  </a:lnTo>
                  <a:lnTo>
                    <a:pt x="8" y="397"/>
                  </a:lnTo>
                  <a:lnTo>
                    <a:pt x="10" y="392"/>
                  </a:lnTo>
                  <a:lnTo>
                    <a:pt x="11" y="389"/>
                  </a:lnTo>
                  <a:lnTo>
                    <a:pt x="13" y="384"/>
                  </a:lnTo>
                  <a:lnTo>
                    <a:pt x="16" y="379"/>
                  </a:lnTo>
                  <a:lnTo>
                    <a:pt x="17" y="374"/>
                  </a:lnTo>
                  <a:lnTo>
                    <a:pt x="20" y="371"/>
                  </a:lnTo>
                  <a:lnTo>
                    <a:pt x="22" y="364"/>
                  </a:lnTo>
                  <a:lnTo>
                    <a:pt x="25" y="358"/>
                  </a:lnTo>
                  <a:lnTo>
                    <a:pt x="26" y="353"/>
                  </a:lnTo>
                  <a:lnTo>
                    <a:pt x="30" y="348"/>
                  </a:lnTo>
                  <a:lnTo>
                    <a:pt x="33" y="340"/>
                  </a:lnTo>
                  <a:lnTo>
                    <a:pt x="36" y="335"/>
                  </a:lnTo>
                  <a:lnTo>
                    <a:pt x="39" y="329"/>
                  </a:lnTo>
                  <a:lnTo>
                    <a:pt x="42" y="322"/>
                  </a:lnTo>
                  <a:lnTo>
                    <a:pt x="45" y="316"/>
                  </a:lnTo>
                  <a:lnTo>
                    <a:pt x="48" y="308"/>
                  </a:lnTo>
                  <a:lnTo>
                    <a:pt x="51" y="302"/>
                  </a:lnTo>
                  <a:lnTo>
                    <a:pt x="56" y="295"/>
                  </a:lnTo>
                  <a:lnTo>
                    <a:pt x="59" y="287"/>
                  </a:lnTo>
                  <a:lnTo>
                    <a:pt x="62" y="281"/>
                  </a:lnTo>
                  <a:lnTo>
                    <a:pt x="66" y="272"/>
                  </a:lnTo>
                  <a:lnTo>
                    <a:pt x="69" y="266"/>
                  </a:lnTo>
                  <a:lnTo>
                    <a:pt x="74" y="258"/>
                  </a:lnTo>
                  <a:lnTo>
                    <a:pt x="77" y="251"/>
                  </a:lnTo>
                  <a:lnTo>
                    <a:pt x="80" y="243"/>
                  </a:lnTo>
                  <a:lnTo>
                    <a:pt x="83" y="235"/>
                  </a:lnTo>
                  <a:lnTo>
                    <a:pt x="88" y="229"/>
                  </a:lnTo>
                  <a:lnTo>
                    <a:pt x="91" y="221"/>
                  </a:lnTo>
                  <a:lnTo>
                    <a:pt x="95" y="213"/>
                  </a:lnTo>
                  <a:lnTo>
                    <a:pt x="100" y="206"/>
                  </a:lnTo>
                  <a:lnTo>
                    <a:pt x="103" y="198"/>
                  </a:lnTo>
                  <a:lnTo>
                    <a:pt x="106" y="192"/>
                  </a:lnTo>
                  <a:lnTo>
                    <a:pt x="109" y="184"/>
                  </a:lnTo>
                  <a:lnTo>
                    <a:pt x="114" y="177"/>
                  </a:lnTo>
                  <a:lnTo>
                    <a:pt x="117" y="169"/>
                  </a:lnTo>
                  <a:lnTo>
                    <a:pt x="121" y="163"/>
                  </a:lnTo>
                  <a:lnTo>
                    <a:pt x="124" y="156"/>
                  </a:lnTo>
                  <a:lnTo>
                    <a:pt x="129" y="150"/>
                  </a:lnTo>
                  <a:lnTo>
                    <a:pt x="132" y="142"/>
                  </a:lnTo>
                  <a:lnTo>
                    <a:pt x="137" y="135"/>
                  </a:lnTo>
                  <a:lnTo>
                    <a:pt x="140" y="129"/>
                  </a:lnTo>
                  <a:lnTo>
                    <a:pt x="143" y="124"/>
                  </a:lnTo>
                  <a:lnTo>
                    <a:pt x="146" y="118"/>
                  </a:lnTo>
                  <a:lnTo>
                    <a:pt x="150" y="113"/>
                  </a:lnTo>
                  <a:lnTo>
                    <a:pt x="154" y="108"/>
                  </a:lnTo>
                  <a:lnTo>
                    <a:pt x="157" y="103"/>
                  </a:lnTo>
                  <a:lnTo>
                    <a:pt x="160" y="97"/>
                  </a:lnTo>
                  <a:lnTo>
                    <a:pt x="163" y="92"/>
                  </a:lnTo>
                  <a:lnTo>
                    <a:pt x="166" y="87"/>
                  </a:lnTo>
                  <a:lnTo>
                    <a:pt x="169" y="84"/>
                  </a:lnTo>
                  <a:lnTo>
                    <a:pt x="172" y="79"/>
                  </a:lnTo>
                  <a:lnTo>
                    <a:pt x="175" y="76"/>
                  </a:lnTo>
                  <a:lnTo>
                    <a:pt x="178" y="72"/>
                  </a:lnTo>
                  <a:lnTo>
                    <a:pt x="181" y="71"/>
                  </a:lnTo>
                  <a:lnTo>
                    <a:pt x="186" y="64"/>
                  </a:lnTo>
                  <a:lnTo>
                    <a:pt x="190" y="59"/>
                  </a:lnTo>
                  <a:lnTo>
                    <a:pt x="195" y="55"/>
                  </a:lnTo>
                  <a:lnTo>
                    <a:pt x="199" y="48"/>
                  </a:lnTo>
                  <a:lnTo>
                    <a:pt x="204" y="43"/>
                  </a:lnTo>
                  <a:lnTo>
                    <a:pt x="209" y="40"/>
                  </a:lnTo>
                  <a:lnTo>
                    <a:pt x="213" y="35"/>
                  </a:lnTo>
                  <a:lnTo>
                    <a:pt x="219" y="32"/>
                  </a:lnTo>
                  <a:lnTo>
                    <a:pt x="224" y="27"/>
                  </a:lnTo>
                  <a:lnTo>
                    <a:pt x="229" y="24"/>
                  </a:lnTo>
                  <a:lnTo>
                    <a:pt x="232" y="21"/>
                  </a:lnTo>
                  <a:lnTo>
                    <a:pt x="236" y="17"/>
                  </a:lnTo>
                  <a:lnTo>
                    <a:pt x="241" y="14"/>
                  </a:lnTo>
                  <a:lnTo>
                    <a:pt x="245" y="11"/>
                  </a:lnTo>
                  <a:lnTo>
                    <a:pt x="248" y="9"/>
                  </a:lnTo>
                  <a:lnTo>
                    <a:pt x="253" y="8"/>
                  </a:lnTo>
                  <a:lnTo>
                    <a:pt x="256" y="5"/>
                  </a:lnTo>
                  <a:lnTo>
                    <a:pt x="259" y="3"/>
                  </a:lnTo>
                  <a:lnTo>
                    <a:pt x="262" y="1"/>
                  </a:lnTo>
                  <a:lnTo>
                    <a:pt x="267" y="1"/>
                  </a:lnTo>
                  <a:lnTo>
                    <a:pt x="270" y="0"/>
                  </a:lnTo>
                  <a:lnTo>
                    <a:pt x="273" y="0"/>
                  </a:lnTo>
                  <a:lnTo>
                    <a:pt x="276" y="0"/>
                  </a:lnTo>
                  <a:lnTo>
                    <a:pt x="279" y="0"/>
                  </a:lnTo>
                  <a:lnTo>
                    <a:pt x="284" y="1"/>
                  </a:lnTo>
                  <a:lnTo>
                    <a:pt x="288" y="5"/>
                  </a:lnTo>
                  <a:lnTo>
                    <a:pt x="291" y="8"/>
                  </a:lnTo>
                  <a:lnTo>
                    <a:pt x="294" y="14"/>
                  </a:lnTo>
                  <a:lnTo>
                    <a:pt x="294" y="17"/>
                  </a:lnTo>
                  <a:lnTo>
                    <a:pt x="294" y="24"/>
                  </a:lnTo>
                  <a:lnTo>
                    <a:pt x="294" y="27"/>
                  </a:lnTo>
                  <a:lnTo>
                    <a:pt x="293" y="30"/>
                  </a:lnTo>
                  <a:lnTo>
                    <a:pt x="293" y="35"/>
                  </a:lnTo>
                  <a:lnTo>
                    <a:pt x="291" y="40"/>
                  </a:lnTo>
                  <a:lnTo>
                    <a:pt x="291" y="45"/>
                  </a:lnTo>
                  <a:lnTo>
                    <a:pt x="290" y="51"/>
                  </a:lnTo>
                  <a:lnTo>
                    <a:pt x="288" y="56"/>
                  </a:lnTo>
                  <a:lnTo>
                    <a:pt x="287" y="63"/>
                  </a:lnTo>
                  <a:lnTo>
                    <a:pt x="285" y="69"/>
                  </a:lnTo>
                  <a:lnTo>
                    <a:pt x="284" y="76"/>
                  </a:lnTo>
                  <a:lnTo>
                    <a:pt x="282" y="82"/>
                  </a:lnTo>
                  <a:lnTo>
                    <a:pt x="281" y="90"/>
                  </a:lnTo>
                  <a:lnTo>
                    <a:pt x="279" y="97"/>
                  </a:lnTo>
                  <a:lnTo>
                    <a:pt x="278" y="105"/>
                  </a:lnTo>
                  <a:lnTo>
                    <a:pt x="274" y="113"/>
                  </a:lnTo>
                  <a:lnTo>
                    <a:pt x="273" y="121"/>
                  </a:lnTo>
                  <a:lnTo>
                    <a:pt x="270" y="127"/>
                  </a:lnTo>
                  <a:lnTo>
                    <a:pt x="268" y="137"/>
                  </a:lnTo>
                  <a:lnTo>
                    <a:pt x="265" y="145"/>
                  </a:lnTo>
                  <a:lnTo>
                    <a:pt x="264" y="153"/>
                  </a:lnTo>
                  <a:lnTo>
                    <a:pt x="261" y="161"/>
                  </a:lnTo>
                  <a:lnTo>
                    <a:pt x="259" y="171"/>
                  </a:lnTo>
                  <a:lnTo>
                    <a:pt x="256" y="179"/>
                  </a:lnTo>
                  <a:lnTo>
                    <a:pt x="255" y="189"/>
                  </a:lnTo>
                  <a:lnTo>
                    <a:pt x="251" y="197"/>
                  </a:lnTo>
                  <a:lnTo>
                    <a:pt x="248" y="206"/>
                  </a:lnTo>
                  <a:lnTo>
                    <a:pt x="247" y="216"/>
                  </a:lnTo>
                  <a:lnTo>
                    <a:pt x="244" y="224"/>
                  </a:lnTo>
                  <a:lnTo>
                    <a:pt x="241" y="234"/>
                  </a:lnTo>
                  <a:lnTo>
                    <a:pt x="239" y="242"/>
                  </a:lnTo>
                  <a:lnTo>
                    <a:pt x="236" y="250"/>
                  </a:lnTo>
                  <a:lnTo>
                    <a:pt x="233" y="260"/>
                  </a:lnTo>
                  <a:lnTo>
                    <a:pt x="232" y="268"/>
                  </a:lnTo>
                  <a:lnTo>
                    <a:pt x="229" y="276"/>
                  </a:lnTo>
                  <a:lnTo>
                    <a:pt x="225" y="285"/>
                  </a:lnTo>
                  <a:lnTo>
                    <a:pt x="224" y="293"/>
                  </a:lnTo>
                  <a:lnTo>
                    <a:pt x="221" y="302"/>
                  </a:lnTo>
                  <a:lnTo>
                    <a:pt x="218" y="310"/>
                  </a:lnTo>
                  <a:lnTo>
                    <a:pt x="216" y="316"/>
                  </a:lnTo>
                  <a:lnTo>
                    <a:pt x="213" y="324"/>
                  </a:lnTo>
                  <a:lnTo>
                    <a:pt x="212" y="332"/>
                  </a:lnTo>
                  <a:lnTo>
                    <a:pt x="209" y="339"/>
                  </a:lnTo>
                  <a:lnTo>
                    <a:pt x="207" y="347"/>
                  </a:lnTo>
                  <a:lnTo>
                    <a:pt x="206" y="353"/>
                  </a:lnTo>
                  <a:lnTo>
                    <a:pt x="202" y="358"/>
                  </a:lnTo>
                  <a:lnTo>
                    <a:pt x="201" y="364"/>
                  </a:lnTo>
                  <a:lnTo>
                    <a:pt x="199" y="371"/>
                  </a:lnTo>
                  <a:lnTo>
                    <a:pt x="198" y="377"/>
                  </a:lnTo>
                  <a:lnTo>
                    <a:pt x="196" y="381"/>
                  </a:lnTo>
                  <a:lnTo>
                    <a:pt x="195" y="385"/>
                  </a:lnTo>
                  <a:lnTo>
                    <a:pt x="193" y="390"/>
                  </a:lnTo>
                  <a:lnTo>
                    <a:pt x="192" y="395"/>
                  </a:lnTo>
                  <a:lnTo>
                    <a:pt x="190" y="398"/>
                  </a:lnTo>
                  <a:lnTo>
                    <a:pt x="190" y="402"/>
                  </a:lnTo>
                  <a:lnTo>
                    <a:pt x="189" y="403"/>
                  </a:lnTo>
                  <a:lnTo>
                    <a:pt x="189" y="406"/>
                  </a:lnTo>
                  <a:lnTo>
                    <a:pt x="187" y="410"/>
                  </a:lnTo>
                  <a:lnTo>
                    <a:pt x="187" y="411"/>
                  </a:lnTo>
                  <a:lnTo>
                    <a:pt x="169" y="406"/>
                  </a:lnTo>
                  <a:lnTo>
                    <a:pt x="169" y="405"/>
                  </a:lnTo>
                  <a:lnTo>
                    <a:pt x="170" y="402"/>
                  </a:lnTo>
                  <a:lnTo>
                    <a:pt x="170" y="398"/>
                  </a:lnTo>
                  <a:lnTo>
                    <a:pt x="170" y="397"/>
                  </a:lnTo>
                  <a:lnTo>
                    <a:pt x="172" y="394"/>
                  </a:lnTo>
                  <a:lnTo>
                    <a:pt x="173" y="390"/>
                  </a:lnTo>
                  <a:lnTo>
                    <a:pt x="173" y="385"/>
                  </a:lnTo>
                  <a:lnTo>
                    <a:pt x="175" y="382"/>
                  </a:lnTo>
                  <a:lnTo>
                    <a:pt x="176" y="377"/>
                  </a:lnTo>
                  <a:lnTo>
                    <a:pt x="178" y="373"/>
                  </a:lnTo>
                  <a:lnTo>
                    <a:pt x="180" y="368"/>
                  </a:lnTo>
                  <a:lnTo>
                    <a:pt x="183" y="361"/>
                  </a:lnTo>
                  <a:lnTo>
                    <a:pt x="184" y="355"/>
                  </a:lnTo>
                  <a:lnTo>
                    <a:pt x="186" y="350"/>
                  </a:lnTo>
                  <a:lnTo>
                    <a:pt x="187" y="342"/>
                  </a:lnTo>
                  <a:lnTo>
                    <a:pt x="189" y="335"/>
                  </a:lnTo>
                  <a:lnTo>
                    <a:pt x="192" y="327"/>
                  </a:lnTo>
                  <a:lnTo>
                    <a:pt x="195" y="321"/>
                  </a:lnTo>
                  <a:lnTo>
                    <a:pt x="196" y="313"/>
                  </a:lnTo>
                  <a:lnTo>
                    <a:pt x="198" y="306"/>
                  </a:lnTo>
                  <a:lnTo>
                    <a:pt x="201" y="298"/>
                  </a:lnTo>
                  <a:lnTo>
                    <a:pt x="204" y="290"/>
                  </a:lnTo>
                  <a:lnTo>
                    <a:pt x="206" y="282"/>
                  </a:lnTo>
                  <a:lnTo>
                    <a:pt x="209" y="274"/>
                  </a:lnTo>
                  <a:lnTo>
                    <a:pt x="212" y="266"/>
                  </a:lnTo>
                  <a:lnTo>
                    <a:pt x="213" y="258"/>
                  </a:lnTo>
                  <a:lnTo>
                    <a:pt x="216" y="248"/>
                  </a:lnTo>
                  <a:lnTo>
                    <a:pt x="219" y="240"/>
                  </a:lnTo>
                  <a:lnTo>
                    <a:pt x="221" y="232"/>
                  </a:lnTo>
                  <a:lnTo>
                    <a:pt x="224" y="224"/>
                  </a:lnTo>
                  <a:lnTo>
                    <a:pt x="227" y="214"/>
                  </a:lnTo>
                  <a:lnTo>
                    <a:pt x="229" y="206"/>
                  </a:lnTo>
                  <a:lnTo>
                    <a:pt x="232" y="198"/>
                  </a:lnTo>
                  <a:lnTo>
                    <a:pt x="235" y="189"/>
                  </a:lnTo>
                  <a:lnTo>
                    <a:pt x="236" y="179"/>
                  </a:lnTo>
                  <a:lnTo>
                    <a:pt x="239" y="171"/>
                  </a:lnTo>
                  <a:lnTo>
                    <a:pt x="242" y="163"/>
                  </a:lnTo>
                  <a:lnTo>
                    <a:pt x="245" y="155"/>
                  </a:lnTo>
                  <a:lnTo>
                    <a:pt x="247" y="147"/>
                  </a:lnTo>
                  <a:lnTo>
                    <a:pt x="250" y="138"/>
                  </a:lnTo>
                  <a:lnTo>
                    <a:pt x="251" y="130"/>
                  </a:lnTo>
                  <a:lnTo>
                    <a:pt x="255" y="122"/>
                  </a:lnTo>
                  <a:lnTo>
                    <a:pt x="256" y="116"/>
                  </a:lnTo>
                  <a:lnTo>
                    <a:pt x="258" y="108"/>
                  </a:lnTo>
                  <a:lnTo>
                    <a:pt x="261" y="100"/>
                  </a:lnTo>
                  <a:lnTo>
                    <a:pt x="262" y="93"/>
                  </a:lnTo>
                  <a:lnTo>
                    <a:pt x="264" y="87"/>
                  </a:lnTo>
                  <a:lnTo>
                    <a:pt x="265" y="80"/>
                  </a:lnTo>
                  <a:lnTo>
                    <a:pt x="267" y="74"/>
                  </a:lnTo>
                  <a:lnTo>
                    <a:pt x="270" y="67"/>
                  </a:lnTo>
                  <a:lnTo>
                    <a:pt x="270" y="61"/>
                  </a:lnTo>
                  <a:lnTo>
                    <a:pt x="271" y="56"/>
                  </a:lnTo>
                  <a:lnTo>
                    <a:pt x="273" y="51"/>
                  </a:lnTo>
                  <a:lnTo>
                    <a:pt x="274" y="48"/>
                  </a:lnTo>
                  <a:lnTo>
                    <a:pt x="274" y="43"/>
                  </a:lnTo>
                  <a:lnTo>
                    <a:pt x="276" y="38"/>
                  </a:lnTo>
                  <a:lnTo>
                    <a:pt x="276" y="35"/>
                  </a:lnTo>
                  <a:lnTo>
                    <a:pt x="278" y="32"/>
                  </a:lnTo>
                  <a:lnTo>
                    <a:pt x="279" y="27"/>
                  </a:lnTo>
                  <a:lnTo>
                    <a:pt x="279" y="26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1" y="19"/>
                  </a:lnTo>
                  <a:lnTo>
                    <a:pt x="268" y="19"/>
                  </a:lnTo>
                  <a:lnTo>
                    <a:pt x="265" y="21"/>
                  </a:lnTo>
                  <a:lnTo>
                    <a:pt x="262" y="22"/>
                  </a:lnTo>
                  <a:lnTo>
                    <a:pt x="259" y="22"/>
                  </a:lnTo>
                  <a:lnTo>
                    <a:pt x="255" y="26"/>
                  </a:lnTo>
                  <a:lnTo>
                    <a:pt x="250" y="27"/>
                  </a:lnTo>
                  <a:lnTo>
                    <a:pt x="247" y="30"/>
                  </a:lnTo>
                  <a:lnTo>
                    <a:pt x="241" y="34"/>
                  </a:lnTo>
                  <a:lnTo>
                    <a:pt x="236" y="37"/>
                  </a:lnTo>
                  <a:lnTo>
                    <a:pt x="232" y="42"/>
                  </a:lnTo>
                  <a:lnTo>
                    <a:pt x="227" y="46"/>
                  </a:lnTo>
                  <a:lnTo>
                    <a:pt x="221" y="50"/>
                  </a:lnTo>
                  <a:lnTo>
                    <a:pt x="216" y="55"/>
                  </a:lnTo>
                  <a:lnTo>
                    <a:pt x="212" y="61"/>
                  </a:lnTo>
                  <a:lnTo>
                    <a:pt x="206" y="66"/>
                  </a:lnTo>
                  <a:lnTo>
                    <a:pt x="201" y="72"/>
                  </a:lnTo>
                  <a:lnTo>
                    <a:pt x="195" y="77"/>
                  </a:lnTo>
                  <a:lnTo>
                    <a:pt x="190" y="84"/>
                  </a:lnTo>
                  <a:lnTo>
                    <a:pt x="184" y="90"/>
                  </a:lnTo>
                  <a:lnTo>
                    <a:pt x="180" y="97"/>
                  </a:lnTo>
                  <a:lnTo>
                    <a:pt x="175" y="103"/>
                  </a:lnTo>
                  <a:lnTo>
                    <a:pt x="172" y="106"/>
                  </a:lnTo>
                  <a:lnTo>
                    <a:pt x="170" y="109"/>
                  </a:lnTo>
                  <a:lnTo>
                    <a:pt x="167" y="114"/>
                  </a:lnTo>
                  <a:lnTo>
                    <a:pt x="166" y="118"/>
                  </a:lnTo>
                  <a:lnTo>
                    <a:pt x="163" y="121"/>
                  </a:lnTo>
                  <a:lnTo>
                    <a:pt x="161" y="126"/>
                  </a:lnTo>
                  <a:lnTo>
                    <a:pt x="158" y="129"/>
                  </a:lnTo>
                  <a:lnTo>
                    <a:pt x="157" y="132"/>
                  </a:lnTo>
                  <a:lnTo>
                    <a:pt x="155" y="135"/>
                  </a:lnTo>
                  <a:lnTo>
                    <a:pt x="154" y="140"/>
                  </a:lnTo>
                  <a:lnTo>
                    <a:pt x="152" y="143"/>
                  </a:lnTo>
                  <a:lnTo>
                    <a:pt x="150" y="148"/>
                  </a:lnTo>
                  <a:lnTo>
                    <a:pt x="147" y="151"/>
                  </a:lnTo>
                  <a:lnTo>
                    <a:pt x="146" y="155"/>
                  </a:lnTo>
                  <a:lnTo>
                    <a:pt x="143" y="159"/>
                  </a:lnTo>
                  <a:lnTo>
                    <a:pt x="141" y="163"/>
                  </a:lnTo>
                  <a:lnTo>
                    <a:pt x="138" y="168"/>
                  </a:lnTo>
                  <a:lnTo>
                    <a:pt x="137" y="171"/>
                  </a:lnTo>
                  <a:lnTo>
                    <a:pt x="134" y="176"/>
                  </a:lnTo>
                  <a:lnTo>
                    <a:pt x="132" y="182"/>
                  </a:lnTo>
                  <a:lnTo>
                    <a:pt x="129" y="185"/>
                  </a:lnTo>
                  <a:lnTo>
                    <a:pt x="127" y="190"/>
                  </a:lnTo>
                  <a:lnTo>
                    <a:pt x="124" y="195"/>
                  </a:lnTo>
                  <a:lnTo>
                    <a:pt x="123" y="201"/>
                  </a:lnTo>
                  <a:lnTo>
                    <a:pt x="120" y="206"/>
                  </a:lnTo>
                  <a:lnTo>
                    <a:pt x="117" y="211"/>
                  </a:lnTo>
                  <a:lnTo>
                    <a:pt x="115" y="218"/>
                  </a:lnTo>
                  <a:lnTo>
                    <a:pt x="112" y="222"/>
                  </a:lnTo>
                  <a:lnTo>
                    <a:pt x="109" y="229"/>
                  </a:lnTo>
                  <a:lnTo>
                    <a:pt x="108" y="234"/>
                  </a:lnTo>
                  <a:lnTo>
                    <a:pt x="103" y="239"/>
                  </a:lnTo>
                  <a:lnTo>
                    <a:pt x="101" y="245"/>
                  </a:lnTo>
                  <a:lnTo>
                    <a:pt x="98" y="250"/>
                  </a:lnTo>
                  <a:lnTo>
                    <a:pt x="95" y="256"/>
                  </a:lnTo>
                  <a:lnTo>
                    <a:pt x="92" y="261"/>
                  </a:lnTo>
                  <a:lnTo>
                    <a:pt x="91" y="268"/>
                  </a:lnTo>
                  <a:lnTo>
                    <a:pt x="88" y="272"/>
                  </a:lnTo>
                  <a:lnTo>
                    <a:pt x="85" y="279"/>
                  </a:lnTo>
                  <a:lnTo>
                    <a:pt x="82" y="284"/>
                  </a:lnTo>
                  <a:lnTo>
                    <a:pt x="80" y="290"/>
                  </a:lnTo>
                  <a:lnTo>
                    <a:pt x="77" y="295"/>
                  </a:lnTo>
                  <a:lnTo>
                    <a:pt x="74" y="302"/>
                  </a:lnTo>
                  <a:lnTo>
                    <a:pt x="71" y="306"/>
                  </a:lnTo>
                  <a:lnTo>
                    <a:pt x="69" y="313"/>
                  </a:lnTo>
                  <a:lnTo>
                    <a:pt x="66" y="318"/>
                  </a:lnTo>
                  <a:lnTo>
                    <a:pt x="63" y="322"/>
                  </a:lnTo>
                  <a:lnTo>
                    <a:pt x="62" y="327"/>
                  </a:lnTo>
                  <a:lnTo>
                    <a:pt x="59" y="334"/>
                  </a:lnTo>
                  <a:lnTo>
                    <a:pt x="56" y="339"/>
                  </a:lnTo>
                  <a:lnTo>
                    <a:pt x="54" y="343"/>
                  </a:lnTo>
                  <a:lnTo>
                    <a:pt x="51" y="348"/>
                  </a:lnTo>
                  <a:lnTo>
                    <a:pt x="49" y="355"/>
                  </a:lnTo>
                  <a:lnTo>
                    <a:pt x="46" y="358"/>
                  </a:lnTo>
                  <a:lnTo>
                    <a:pt x="45" y="363"/>
                  </a:lnTo>
                  <a:lnTo>
                    <a:pt x="42" y="368"/>
                  </a:lnTo>
                  <a:lnTo>
                    <a:pt x="40" y="371"/>
                  </a:lnTo>
                  <a:lnTo>
                    <a:pt x="39" y="376"/>
                  </a:lnTo>
                  <a:lnTo>
                    <a:pt x="37" y="379"/>
                  </a:lnTo>
                  <a:lnTo>
                    <a:pt x="34" y="384"/>
                  </a:lnTo>
                  <a:lnTo>
                    <a:pt x="33" y="387"/>
                  </a:lnTo>
                  <a:lnTo>
                    <a:pt x="31" y="390"/>
                  </a:lnTo>
                  <a:lnTo>
                    <a:pt x="30" y="395"/>
                  </a:lnTo>
                  <a:lnTo>
                    <a:pt x="28" y="398"/>
                  </a:lnTo>
                  <a:lnTo>
                    <a:pt x="26" y="400"/>
                  </a:lnTo>
                  <a:lnTo>
                    <a:pt x="23" y="406"/>
                  </a:lnTo>
                  <a:lnTo>
                    <a:pt x="22" y="411"/>
                  </a:lnTo>
                  <a:lnTo>
                    <a:pt x="20" y="415"/>
                  </a:lnTo>
                  <a:lnTo>
                    <a:pt x="19" y="418"/>
                  </a:lnTo>
                  <a:lnTo>
                    <a:pt x="19" y="418"/>
                  </a:lnTo>
                  <a:lnTo>
                    <a:pt x="19" y="419"/>
                  </a:lnTo>
                  <a:lnTo>
                    <a:pt x="0" y="416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Freeform 41"/>
            <p:cNvSpPr>
              <a:spLocks/>
            </p:cNvSpPr>
            <p:nvPr/>
          </p:nvSpPr>
          <p:spPr bwMode="auto">
            <a:xfrm>
              <a:off x="4770" y="3845"/>
              <a:ext cx="224" cy="390"/>
            </a:xfrm>
            <a:custGeom>
              <a:avLst/>
              <a:gdLst/>
              <a:ahLst/>
              <a:cxnLst>
                <a:cxn ang="0">
                  <a:pos x="5" y="369"/>
                </a:cxn>
                <a:cxn ang="0">
                  <a:pos x="11" y="353"/>
                </a:cxn>
                <a:cxn ang="0">
                  <a:pos x="20" y="332"/>
                </a:cxn>
                <a:cxn ang="0">
                  <a:pos x="29" y="308"/>
                </a:cxn>
                <a:cxn ang="0">
                  <a:pos x="41" y="279"/>
                </a:cxn>
                <a:cxn ang="0">
                  <a:pos x="55" y="248"/>
                </a:cxn>
                <a:cxn ang="0">
                  <a:pos x="69" y="217"/>
                </a:cxn>
                <a:cxn ang="0">
                  <a:pos x="81" y="187"/>
                </a:cxn>
                <a:cxn ang="0">
                  <a:pos x="95" y="158"/>
                </a:cxn>
                <a:cxn ang="0">
                  <a:pos x="104" y="130"/>
                </a:cxn>
                <a:cxn ang="0">
                  <a:pos x="115" y="109"/>
                </a:cxn>
                <a:cxn ang="0">
                  <a:pos x="129" y="85"/>
                </a:cxn>
                <a:cxn ang="0">
                  <a:pos x="144" y="61"/>
                </a:cxn>
                <a:cxn ang="0">
                  <a:pos x="161" y="37"/>
                </a:cxn>
                <a:cxn ang="0">
                  <a:pos x="178" y="19"/>
                </a:cxn>
                <a:cxn ang="0">
                  <a:pos x="198" y="3"/>
                </a:cxn>
                <a:cxn ang="0">
                  <a:pos x="220" y="6"/>
                </a:cxn>
                <a:cxn ang="0">
                  <a:pos x="224" y="24"/>
                </a:cxn>
                <a:cxn ang="0">
                  <a:pos x="222" y="48"/>
                </a:cxn>
                <a:cxn ang="0">
                  <a:pos x="219" y="80"/>
                </a:cxn>
                <a:cxn ang="0">
                  <a:pos x="216" y="117"/>
                </a:cxn>
                <a:cxn ang="0">
                  <a:pos x="210" y="158"/>
                </a:cxn>
                <a:cxn ang="0">
                  <a:pos x="205" y="201"/>
                </a:cxn>
                <a:cxn ang="0">
                  <a:pos x="199" y="242"/>
                </a:cxn>
                <a:cxn ang="0">
                  <a:pos x="193" y="280"/>
                </a:cxn>
                <a:cxn ang="0">
                  <a:pos x="187" y="316"/>
                </a:cxn>
                <a:cxn ang="0">
                  <a:pos x="182" y="345"/>
                </a:cxn>
                <a:cxn ang="0">
                  <a:pos x="179" y="366"/>
                </a:cxn>
                <a:cxn ang="0">
                  <a:pos x="178" y="377"/>
                </a:cxn>
                <a:cxn ang="0">
                  <a:pos x="155" y="372"/>
                </a:cxn>
                <a:cxn ang="0">
                  <a:pos x="158" y="353"/>
                </a:cxn>
                <a:cxn ang="0">
                  <a:pos x="164" y="327"/>
                </a:cxn>
                <a:cxn ang="0">
                  <a:pos x="170" y="292"/>
                </a:cxn>
                <a:cxn ang="0">
                  <a:pos x="176" y="253"/>
                </a:cxn>
                <a:cxn ang="0">
                  <a:pos x="184" y="213"/>
                </a:cxn>
                <a:cxn ang="0">
                  <a:pos x="190" y="172"/>
                </a:cxn>
                <a:cxn ang="0">
                  <a:pos x="196" y="132"/>
                </a:cxn>
                <a:cxn ang="0">
                  <a:pos x="202" y="95"/>
                </a:cxn>
                <a:cxn ang="0">
                  <a:pos x="205" y="64"/>
                </a:cxn>
                <a:cxn ang="0">
                  <a:pos x="208" y="40"/>
                </a:cxn>
                <a:cxn ang="0">
                  <a:pos x="207" y="24"/>
                </a:cxn>
                <a:cxn ang="0">
                  <a:pos x="191" y="29"/>
                </a:cxn>
                <a:cxn ang="0">
                  <a:pos x="175" y="48"/>
                </a:cxn>
                <a:cxn ang="0">
                  <a:pos x="155" y="77"/>
                </a:cxn>
                <a:cxn ang="0">
                  <a:pos x="139" y="100"/>
                </a:cxn>
                <a:cxn ang="0">
                  <a:pos x="127" y="122"/>
                </a:cxn>
                <a:cxn ang="0">
                  <a:pos x="113" y="148"/>
                </a:cxn>
                <a:cxn ang="0">
                  <a:pos x="103" y="177"/>
                </a:cxn>
                <a:cxn ang="0">
                  <a:pos x="95" y="196"/>
                </a:cxn>
                <a:cxn ang="0">
                  <a:pos x="87" y="216"/>
                </a:cxn>
                <a:cxn ang="0">
                  <a:pos x="78" y="235"/>
                </a:cxn>
                <a:cxn ang="0">
                  <a:pos x="69" y="258"/>
                </a:cxn>
                <a:cxn ang="0">
                  <a:pos x="61" y="280"/>
                </a:cxn>
                <a:cxn ang="0">
                  <a:pos x="52" y="303"/>
                </a:cxn>
                <a:cxn ang="0">
                  <a:pos x="43" y="324"/>
                </a:cxn>
                <a:cxn ang="0">
                  <a:pos x="34" y="343"/>
                </a:cxn>
                <a:cxn ang="0">
                  <a:pos x="28" y="361"/>
                </a:cxn>
                <a:cxn ang="0">
                  <a:pos x="18" y="384"/>
                </a:cxn>
              </a:cxnLst>
              <a:rect l="0" t="0" r="r" b="b"/>
              <a:pathLst>
                <a:path w="224" h="390">
                  <a:moveTo>
                    <a:pt x="0" y="380"/>
                  </a:moveTo>
                  <a:lnTo>
                    <a:pt x="0" y="379"/>
                  </a:lnTo>
                  <a:lnTo>
                    <a:pt x="2" y="377"/>
                  </a:lnTo>
                  <a:lnTo>
                    <a:pt x="2" y="374"/>
                  </a:lnTo>
                  <a:lnTo>
                    <a:pt x="5" y="369"/>
                  </a:lnTo>
                  <a:lnTo>
                    <a:pt x="5" y="366"/>
                  </a:lnTo>
                  <a:lnTo>
                    <a:pt x="6" y="364"/>
                  </a:lnTo>
                  <a:lnTo>
                    <a:pt x="8" y="361"/>
                  </a:lnTo>
                  <a:lnTo>
                    <a:pt x="9" y="358"/>
                  </a:lnTo>
                  <a:lnTo>
                    <a:pt x="11" y="353"/>
                  </a:lnTo>
                  <a:lnTo>
                    <a:pt x="12" y="350"/>
                  </a:lnTo>
                  <a:lnTo>
                    <a:pt x="14" y="345"/>
                  </a:lnTo>
                  <a:lnTo>
                    <a:pt x="15" y="342"/>
                  </a:lnTo>
                  <a:lnTo>
                    <a:pt x="18" y="337"/>
                  </a:lnTo>
                  <a:lnTo>
                    <a:pt x="20" y="332"/>
                  </a:lnTo>
                  <a:lnTo>
                    <a:pt x="21" y="327"/>
                  </a:lnTo>
                  <a:lnTo>
                    <a:pt x="23" y="322"/>
                  </a:lnTo>
                  <a:lnTo>
                    <a:pt x="25" y="317"/>
                  </a:lnTo>
                  <a:lnTo>
                    <a:pt x="28" y="313"/>
                  </a:lnTo>
                  <a:lnTo>
                    <a:pt x="29" y="308"/>
                  </a:lnTo>
                  <a:lnTo>
                    <a:pt x="32" y="301"/>
                  </a:lnTo>
                  <a:lnTo>
                    <a:pt x="34" y="296"/>
                  </a:lnTo>
                  <a:lnTo>
                    <a:pt x="37" y="290"/>
                  </a:lnTo>
                  <a:lnTo>
                    <a:pt x="40" y="284"/>
                  </a:lnTo>
                  <a:lnTo>
                    <a:pt x="41" y="279"/>
                  </a:lnTo>
                  <a:lnTo>
                    <a:pt x="44" y="272"/>
                  </a:lnTo>
                  <a:lnTo>
                    <a:pt x="48" y="267"/>
                  </a:lnTo>
                  <a:lnTo>
                    <a:pt x="49" y="261"/>
                  </a:lnTo>
                  <a:lnTo>
                    <a:pt x="52" y="256"/>
                  </a:lnTo>
                  <a:lnTo>
                    <a:pt x="55" y="248"/>
                  </a:lnTo>
                  <a:lnTo>
                    <a:pt x="58" y="243"/>
                  </a:lnTo>
                  <a:lnTo>
                    <a:pt x="60" y="235"/>
                  </a:lnTo>
                  <a:lnTo>
                    <a:pt x="63" y="230"/>
                  </a:lnTo>
                  <a:lnTo>
                    <a:pt x="66" y="224"/>
                  </a:lnTo>
                  <a:lnTo>
                    <a:pt x="69" y="217"/>
                  </a:lnTo>
                  <a:lnTo>
                    <a:pt x="70" y="211"/>
                  </a:lnTo>
                  <a:lnTo>
                    <a:pt x="74" y="204"/>
                  </a:lnTo>
                  <a:lnTo>
                    <a:pt x="77" y="198"/>
                  </a:lnTo>
                  <a:lnTo>
                    <a:pt x="78" y="192"/>
                  </a:lnTo>
                  <a:lnTo>
                    <a:pt x="81" y="187"/>
                  </a:lnTo>
                  <a:lnTo>
                    <a:pt x="84" y="180"/>
                  </a:lnTo>
                  <a:lnTo>
                    <a:pt x="86" y="174"/>
                  </a:lnTo>
                  <a:lnTo>
                    <a:pt x="89" y="169"/>
                  </a:lnTo>
                  <a:lnTo>
                    <a:pt x="92" y="164"/>
                  </a:lnTo>
                  <a:lnTo>
                    <a:pt x="95" y="158"/>
                  </a:lnTo>
                  <a:lnTo>
                    <a:pt x="96" y="153"/>
                  </a:lnTo>
                  <a:lnTo>
                    <a:pt x="98" y="146"/>
                  </a:lnTo>
                  <a:lnTo>
                    <a:pt x="101" y="142"/>
                  </a:lnTo>
                  <a:lnTo>
                    <a:pt x="103" y="137"/>
                  </a:lnTo>
                  <a:lnTo>
                    <a:pt x="104" y="130"/>
                  </a:lnTo>
                  <a:lnTo>
                    <a:pt x="107" y="127"/>
                  </a:lnTo>
                  <a:lnTo>
                    <a:pt x="110" y="122"/>
                  </a:lnTo>
                  <a:lnTo>
                    <a:pt x="112" y="117"/>
                  </a:lnTo>
                  <a:lnTo>
                    <a:pt x="113" y="112"/>
                  </a:lnTo>
                  <a:lnTo>
                    <a:pt x="115" y="109"/>
                  </a:lnTo>
                  <a:lnTo>
                    <a:pt x="116" y="106"/>
                  </a:lnTo>
                  <a:lnTo>
                    <a:pt x="119" y="101"/>
                  </a:lnTo>
                  <a:lnTo>
                    <a:pt x="123" y="95"/>
                  </a:lnTo>
                  <a:lnTo>
                    <a:pt x="126" y="90"/>
                  </a:lnTo>
                  <a:lnTo>
                    <a:pt x="129" y="85"/>
                  </a:lnTo>
                  <a:lnTo>
                    <a:pt x="132" y="80"/>
                  </a:lnTo>
                  <a:lnTo>
                    <a:pt x="133" y="75"/>
                  </a:lnTo>
                  <a:lnTo>
                    <a:pt x="136" y="71"/>
                  </a:lnTo>
                  <a:lnTo>
                    <a:pt x="139" y="64"/>
                  </a:lnTo>
                  <a:lnTo>
                    <a:pt x="144" y="61"/>
                  </a:lnTo>
                  <a:lnTo>
                    <a:pt x="147" y="56"/>
                  </a:lnTo>
                  <a:lnTo>
                    <a:pt x="150" y="51"/>
                  </a:lnTo>
                  <a:lnTo>
                    <a:pt x="153" y="46"/>
                  </a:lnTo>
                  <a:lnTo>
                    <a:pt x="158" y="41"/>
                  </a:lnTo>
                  <a:lnTo>
                    <a:pt x="161" y="37"/>
                  </a:lnTo>
                  <a:lnTo>
                    <a:pt x="164" y="33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5" y="22"/>
                  </a:lnTo>
                  <a:lnTo>
                    <a:pt x="178" y="19"/>
                  </a:lnTo>
                  <a:lnTo>
                    <a:pt x="181" y="16"/>
                  </a:lnTo>
                  <a:lnTo>
                    <a:pt x="185" y="12"/>
                  </a:lnTo>
                  <a:lnTo>
                    <a:pt x="188" y="9"/>
                  </a:lnTo>
                  <a:lnTo>
                    <a:pt x="191" y="8"/>
                  </a:lnTo>
                  <a:lnTo>
                    <a:pt x="198" y="3"/>
                  </a:lnTo>
                  <a:lnTo>
                    <a:pt x="204" y="1"/>
                  </a:lnTo>
                  <a:lnTo>
                    <a:pt x="208" y="0"/>
                  </a:lnTo>
                  <a:lnTo>
                    <a:pt x="214" y="0"/>
                  </a:lnTo>
                  <a:lnTo>
                    <a:pt x="217" y="3"/>
                  </a:lnTo>
                  <a:lnTo>
                    <a:pt x="220" y="6"/>
                  </a:lnTo>
                  <a:lnTo>
                    <a:pt x="222" y="9"/>
                  </a:lnTo>
                  <a:lnTo>
                    <a:pt x="224" y="14"/>
                  </a:lnTo>
                  <a:lnTo>
                    <a:pt x="224" y="17"/>
                  </a:lnTo>
                  <a:lnTo>
                    <a:pt x="224" y="20"/>
                  </a:lnTo>
                  <a:lnTo>
                    <a:pt x="224" y="24"/>
                  </a:lnTo>
                  <a:lnTo>
                    <a:pt x="224" y="29"/>
                  </a:lnTo>
                  <a:lnTo>
                    <a:pt x="224" y="33"/>
                  </a:lnTo>
                  <a:lnTo>
                    <a:pt x="224" y="38"/>
                  </a:lnTo>
                  <a:lnTo>
                    <a:pt x="222" y="43"/>
                  </a:lnTo>
                  <a:lnTo>
                    <a:pt x="222" y="48"/>
                  </a:lnTo>
                  <a:lnTo>
                    <a:pt x="222" y="54"/>
                  </a:lnTo>
                  <a:lnTo>
                    <a:pt x="220" y="61"/>
                  </a:lnTo>
                  <a:lnTo>
                    <a:pt x="220" y="67"/>
                  </a:lnTo>
                  <a:lnTo>
                    <a:pt x="220" y="74"/>
                  </a:lnTo>
                  <a:lnTo>
                    <a:pt x="219" y="80"/>
                  </a:lnTo>
                  <a:lnTo>
                    <a:pt x="219" y="88"/>
                  </a:lnTo>
                  <a:lnTo>
                    <a:pt x="217" y="95"/>
                  </a:lnTo>
                  <a:lnTo>
                    <a:pt x="217" y="103"/>
                  </a:lnTo>
                  <a:lnTo>
                    <a:pt x="216" y="109"/>
                  </a:lnTo>
                  <a:lnTo>
                    <a:pt x="216" y="117"/>
                  </a:lnTo>
                  <a:lnTo>
                    <a:pt x="214" y="125"/>
                  </a:lnTo>
                  <a:lnTo>
                    <a:pt x="214" y="133"/>
                  </a:lnTo>
                  <a:lnTo>
                    <a:pt x="213" y="142"/>
                  </a:lnTo>
                  <a:lnTo>
                    <a:pt x="211" y="150"/>
                  </a:lnTo>
                  <a:lnTo>
                    <a:pt x="210" y="158"/>
                  </a:lnTo>
                  <a:lnTo>
                    <a:pt x="210" y="166"/>
                  </a:lnTo>
                  <a:lnTo>
                    <a:pt x="208" y="174"/>
                  </a:lnTo>
                  <a:lnTo>
                    <a:pt x="207" y="184"/>
                  </a:lnTo>
                  <a:lnTo>
                    <a:pt x="207" y="192"/>
                  </a:lnTo>
                  <a:lnTo>
                    <a:pt x="205" y="201"/>
                  </a:lnTo>
                  <a:lnTo>
                    <a:pt x="204" y="209"/>
                  </a:lnTo>
                  <a:lnTo>
                    <a:pt x="202" y="217"/>
                  </a:lnTo>
                  <a:lnTo>
                    <a:pt x="202" y="225"/>
                  </a:lnTo>
                  <a:lnTo>
                    <a:pt x="201" y="234"/>
                  </a:lnTo>
                  <a:lnTo>
                    <a:pt x="199" y="242"/>
                  </a:lnTo>
                  <a:lnTo>
                    <a:pt x="198" y="250"/>
                  </a:lnTo>
                  <a:lnTo>
                    <a:pt x="196" y="258"/>
                  </a:lnTo>
                  <a:lnTo>
                    <a:pt x="196" y="266"/>
                  </a:lnTo>
                  <a:lnTo>
                    <a:pt x="194" y="274"/>
                  </a:lnTo>
                  <a:lnTo>
                    <a:pt x="193" y="280"/>
                  </a:lnTo>
                  <a:lnTo>
                    <a:pt x="191" y="288"/>
                  </a:lnTo>
                  <a:lnTo>
                    <a:pt x="190" y="296"/>
                  </a:lnTo>
                  <a:lnTo>
                    <a:pt x="190" y="303"/>
                  </a:lnTo>
                  <a:lnTo>
                    <a:pt x="188" y="309"/>
                  </a:lnTo>
                  <a:lnTo>
                    <a:pt x="187" y="316"/>
                  </a:lnTo>
                  <a:lnTo>
                    <a:pt x="187" y="322"/>
                  </a:lnTo>
                  <a:lnTo>
                    <a:pt x="185" y="329"/>
                  </a:lnTo>
                  <a:lnTo>
                    <a:pt x="185" y="334"/>
                  </a:lnTo>
                  <a:lnTo>
                    <a:pt x="184" y="338"/>
                  </a:lnTo>
                  <a:lnTo>
                    <a:pt x="182" y="345"/>
                  </a:lnTo>
                  <a:lnTo>
                    <a:pt x="182" y="348"/>
                  </a:lnTo>
                  <a:lnTo>
                    <a:pt x="181" y="353"/>
                  </a:lnTo>
                  <a:lnTo>
                    <a:pt x="181" y="358"/>
                  </a:lnTo>
                  <a:lnTo>
                    <a:pt x="181" y="363"/>
                  </a:lnTo>
                  <a:lnTo>
                    <a:pt x="179" y="366"/>
                  </a:lnTo>
                  <a:lnTo>
                    <a:pt x="179" y="369"/>
                  </a:lnTo>
                  <a:lnTo>
                    <a:pt x="178" y="371"/>
                  </a:lnTo>
                  <a:lnTo>
                    <a:pt x="178" y="374"/>
                  </a:lnTo>
                  <a:lnTo>
                    <a:pt x="178" y="377"/>
                  </a:lnTo>
                  <a:lnTo>
                    <a:pt x="178" y="377"/>
                  </a:lnTo>
                  <a:lnTo>
                    <a:pt x="155" y="382"/>
                  </a:lnTo>
                  <a:lnTo>
                    <a:pt x="155" y="380"/>
                  </a:lnTo>
                  <a:lnTo>
                    <a:pt x="155" y="377"/>
                  </a:lnTo>
                  <a:lnTo>
                    <a:pt x="155" y="376"/>
                  </a:lnTo>
                  <a:lnTo>
                    <a:pt x="155" y="372"/>
                  </a:lnTo>
                  <a:lnTo>
                    <a:pt x="156" y="369"/>
                  </a:lnTo>
                  <a:lnTo>
                    <a:pt x="156" y="366"/>
                  </a:lnTo>
                  <a:lnTo>
                    <a:pt x="156" y="363"/>
                  </a:lnTo>
                  <a:lnTo>
                    <a:pt x="158" y="358"/>
                  </a:lnTo>
                  <a:lnTo>
                    <a:pt x="158" y="353"/>
                  </a:lnTo>
                  <a:lnTo>
                    <a:pt x="159" y="348"/>
                  </a:lnTo>
                  <a:lnTo>
                    <a:pt x="161" y="343"/>
                  </a:lnTo>
                  <a:lnTo>
                    <a:pt x="162" y="338"/>
                  </a:lnTo>
                  <a:lnTo>
                    <a:pt x="162" y="332"/>
                  </a:lnTo>
                  <a:lnTo>
                    <a:pt x="164" y="327"/>
                  </a:lnTo>
                  <a:lnTo>
                    <a:pt x="165" y="321"/>
                  </a:lnTo>
                  <a:lnTo>
                    <a:pt x="165" y="313"/>
                  </a:lnTo>
                  <a:lnTo>
                    <a:pt x="167" y="306"/>
                  </a:lnTo>
                  <a:lnTo>
                    <a:pt x="168" y="300"/>
                  </a:lnTo>
                  <a:lnTo>
                    <a:pt x="170" y="292"/>
                  </a:lnTo>
                  <a:lnTo>
                    <a:pt x="171" y="284"/>
                  </a:lnTo>
                  <a:lnTo>
                    <a:pt x="173" y="277"/>
                  </a:lnTo>
                  <a:lnTo>
                    <a:pt x="175" y="269"/>
                  </a:lnTo>
                  <a:lnTo>
                    <a:pt x="175" y="261"/>
                  </a:lnTo>
                  <a:lnTo>
                    <a:pt x="176" y="253"/>
                  </a:lnTo>
                  <a:lnTo>
                    <a:pt x="178" y="246"/>
                  </a:lnTo>
                  <a:lnTo>
                    <a:pt x="179" y="238"/>
                  </a:lnTo>
                  <a:lnTo>
                    <a:pt x="181" y="229"/>
                  </a:lnTo>
                  <a:lnTo>
                    <a:pt x="182" y="221"/>
                  </a:lnTo>
                  <a:lnTo>
                    <a:pt x="184" y="213"/>
                  </a:lnTo>
                  <a:lnTo>
                    <a:pt x="185" y="204"/>
                  </a:lnTo>
                  <a:lnTo>
                    <a:pt x="187" y="196"/>
                  </a:lnTo>
                  <a:lnTo>
                    <a:pt x="188" y="188"/>
                  </a:lnTo>
                  <a:lnTo>
                    <a:pt x="190" y="179"/>
                  </a:lnTo>
                  <a:lnTo>
                    <a:pt x="190" y="172"/>
                  </a:lnTo>
                  <a:lnTo>
                    <a:pt x="191" y="163"/>
                  </a:lnTo>
                  <a:lnTo>
                    <a:pt x="193" y="154"/>
                  </a:lnTo>
                  <a:lnTo>
                    <a:pt x="194" y="146"/>
                  </a:lnTo>
                  <a:lnTo>
                    <a:pt x="196" y="140"/>
                  </a:lnTo>
                  <a:lnTo>
                    <a:pt x="196" y="132"/>
                  </a:lnTo>
                  <a:lnTo>
                    <a:pt x="198" y="124"/>
                  </a:lnTo>
                  <a:lnTo>
                    <a:pt x="199" y="116"/>
                  </a:lnTo>
                  <a:lnTo>
                    <a:pt x="199" y="109"/>
                  </a:lnTo>
                  <a:lnTo>
                    <a:pt x="201" y="101"/>
                  </a:lnTo>
                  <a:lnTo>
                    <a:pt x="202" y="95"/>
                  </a:lnTo>
                  <a:lnTo>
                    <a:pt x="202" y="88"/>
                  </a:lnTo>
                  <a:lnTo>
                    <a:pt x="204" y="82"/>
                  </a:lnTo>
                  <a:lnTo>
                    <a:pt x="204" y="75"/>
                  </a:lnTo>
                  <a:lnTo>
                    <a:pt x="205" y="69"/>
                  </a:lnTo>
                  <a:lnTo>
                    <a:pt x="205" y="64"/>
                  </a:lnTo>
                  <a:lnTo>
                    <a:pt x="207" y="58"/>
                  </a:lnTo>
                  <a:lnTo>
                    <a:pt x="207" y="53"/>
                  </a:lnTo>
                  <a:lnTo>
                    <a:pt x="207" y="48"/>
                  </a:lnTo>
                  <a:lnTo>
                    <a:pt x="207" y="43"/>
                  </a:lnTo>
                  <a:lnTo>
                    <a:pt x="208" y="40"/>
                  </a:lnTo>
                  <a:lnTo>
                    <a:pt x="208" y="35"/>
                  </a:lnTo>
                  <a:lnTo>
                    <a:pt x="208" y="33"/>
                  </a:lnTo>
                  <a:lnTo>
                    <a:pt x="208" y="29"/>
                  </a:lnTo>
                  <a:lnTo>
                    <a:pt x="208" y="27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2" y="22"/>
                  </a:lnTo>
                  <a:lnTo>
                    <a:pt x="198" y="24"/>
                  </a:lnTo>
                  <a:lnTo>
                    <a:pt x="194" y="25"/>
                  </a:lnTo>
                  <a:lnTo>
                    <a:pt x="191" y="29"/>
                  </a:lnTo>
                  <a:lnTo>
                    <a:pt x="188" y="32"/>
                  </a:lnTo>
                  <a:lnTo>
                    <a:pt x="185" y="35"/>
                  </a:lnTo>
                  <a:lnTo>
                    <a:pt x="181" y="40"/>
                  </a:lnTo>
                  <a:lnTo>
                    <a:pt x="178" y="43"/>
                  </a:lnTo>
                  <a:lnTo>
                    <a:pt x="175" y="48"/>
                  </a:lnTo>
                  <a:lnTo>
                    <a:pt x="170" y="54"/>
                  </a:lnTo>
                  <a:lnTo>
                    <a:pt x="167" y="59"/>
                  </a:lnTo>
                  <a:lnTo>
                    <a:pt x="162" y="64"/>
                  </a:lnTo>
                  <a:lnTo>
                    <a:pt x="158" y="71"/>
                  </a:lnTo>
                  <a:lnTo>
                    <a:pt x="155" y="77"/>
                  </a:lnTo>
                  <a:lnTo>
                    <a:pt x="150" y="83"/>
                  </a:lnTo>
                  <a:lnTo>
                    <a:pt x="145" y="90"/>
                  </a:lnTo>
                  <a:lnTo>
                    <a:pt x="144" y="93"/>
                  </a:lnTo>
                  <a:lnTo>
                    <a:pt x="142" y="96"/>
                  </a:lnTo>
                  <a:lnTo>
                    <a:pt x="139" y="100"/>
                  </a:lnTo>
                  <a:lnTo>
                    <a:pt x="138" y="103"/>
                  </a:lnTo>
                  <a:lnTo>
                    <a:pt x="133" y="109"/>
                  </a:lnTo>
                  <a:lnTo>
                    <a:pt x="130" y="116"/>
                  </a:lnTo>
                  <a:lnTo>
                    <a:pt x="129" y="119"/>
                  </a:lnTo>
                  <a:lnTo>
                    <a:pt x="127" y="122"/>
                  </a:lnTo>
                  <a:lnTo>
                    <a:pt x="126" y="127"/>
                  </a:lnTo>
                  <a:lnTo>
                    <a:pt x="124" y="130"/>
                  </a:lnTo>
                  <a:lnTo>
                    <a:pt x="119" y="137"/>
                  </a:lnTo>
                  <a:lnTo>
                    <a:pt x="116" y="143"/>
                  </a:lnTo>
                  <a:lnTo>
                    <a:pt x="113" y="148"/>
                  </a:lnTo>
                  <a:lnTo>
                    <a:pt x="110" y="156"/>
                  </a:lnTo>
                  <a:lnTo>
                    <a:pt x="107" y="161"/>
                  </a:lnTo>
                  <a:lnTo>
                    <a:pt x="106" y="166"/>
                  </a:lnTo>
                  <a:lnTo>
                    <a:pt x="104" y="172"/>
                  </a:lnTo>
                  <a:lnTo>
                    <a:pt x="103" y="177"/>
                  </a:lnTo>
                  <a:lnTo>
                    <a:pt x="100" y="182"/>
                  </a:lnTo>
                  <a:lnTo>
                    <a:pt x="98" y="188"/>
                  </a:lnTo>
                  <a:lnTo>
                    <a:pt x="96" y="190"/>
                  </a:lnTo>
                  <a:lnTo>
                    <a:pt x="95" y="193"/>
                  </a:lnTo>
                  <a:lnTo>
                    <a:pt x="95" y="196"/>
                  </a:lnTo>
                  <a:lnTo>
                    <a:pt x="93" y="201"/>
                  </a:lnTo>
                  <a:lnTo>
                    <a:pt x="92" y="204"/>
                  </a:lnTo>
                  <a:lnTo>
                    <a:pt x="90" y="208"/>
                  </a:lnTo>
                  <a:lnTo>
                    <a:pt x="87" y="213"/>
                  </a:lnTo>
                  <a:lnTo>
                    <a:pt x="87" y="216"/>
                  </a:lnTo>
                  <a:lnTo>
                    <a:pt x="86" y="219"/>
                  </a:lnTo>
                  <a:lnTo>
                    <a:pt x="83" y="224"/>
                  </a:lnTo>
                  <a:lnTo>
                    <a:pt x="81" y="227"/>
                  </a:lnTo>
                  <a:lnTo>
                    <a:pt x="80" y="232"/>
                  </a:lnTo>
                  <a:lnTo>
                    <a:pt x="78" y="235"/>
                  </a:lnTo>
                  <a:lnTo>
                    <a:pt x="77" y="240"/>
                  </a:lnTo>
                  <a:lnTo>
                    <a:pt x="75" y="245"/>
                  </a:lnTo>
                  <a:lnTo>
                    <a:pt x="74" y="250"/>
                  </a:lnTo>
                  <a:lnTo>
                    <a:pt x="70" y="253"/>
                  </a:lnTo>
                  <a:lnTo>
                    <a:pt x="69" y="258"/>
                  </a:lnTo>
                  <a:lnTo>
                    <a:pt x="67" y="263"/>
                  </a:lnTo>
                  <a:lnTo>
                    <a:pt x="66" y="267"/>
                  </a:lnTo>
                  <a:lnTo>
                    <a:pt x="64" y="271"/>
                  </a:lnTo>
                  <a:lnTo>
                    <a:pt x="63" y="276"/>
                  </a:lnTo>
                  <a:lnTo>
                    <a:pt x="61" y="280"/>
                  </a:lnTo>
                  <a:lnTo>
                    <a:pt x="58" y="285"/>
                  </a:lnTo>
                  <a:lnTo>
                    <a:pt x="57" y="290"/>
                  </a:lnTo>
                  <a:lnTo>
                    <a:pt x="55" y="295"/>
                  </a:lnTo>
                  <a:lnTo>
                    <a:pt x="54" y="298"/>
                  </a:lnTo>
                  <a:lnTo>
                    <a:pt x="52" y="303"/>
                  </a:lnTo>
                  <a:lnTo>
                    <a:pt x="49" y="308"/>
                  </a:lnTo>
                  <a:lnTo>
                    <a:pt x="48" y="311"/>
                  </a:lnTo>
                  <a:lnTo>
                    <a:pt x="46" y="316"/>
                  </a:lnTo>
                  <a:lnTo>
                    <a:pt x="44" y="321"/>
                  </a:lnTo>
                  <a:lnTo>
                    <a:pt x="43" y="324"/>
                  </a:lnTo>
                  <a:lnTo>
                    <a:pt x="41" y="329"/>
                  </a:lnTo>
                  <a:lnTo>
                    <a:pt x="40" y="332"/>
                  </a:lnTo>
                  <a:lnTo>
                    <a:pt x="37" y="337"/>
                  </a:lnTo>
                  <a:lnTo>
                    <a:pt x="35" y="340"/>
                  </a:lnTo>
                  <a:lnTo>
                    <a:pt x="34" y="343"/>
                  </a:lnTo>
                  <a:lnTo>
                    <a:pt x="32" y="347"/>
                  </a:lnTo>
                  <a:lnTo>
                    <a:pt x="31" y="351"/>
                  </a:lnTo>
                  <a:lnTo>
                    <a:pt x="29" y="353"/>
                  </a:lnTo>
                  <a:lnTo>
                    <a:pt x="28" y="358"/>
                  </a:lnTo>
                  <a:lnTo>
                    <a:pt x="28" y="361"/>
                  </a:lnTo>
                  <a:lnTo>
                    <a:pt x="26" y="364"/>
                  </a:lnTo>
                  <a:lnTo>
                    <a:pt x="23" y="369"/>
                  </a:lnTo>
                  <a:lnTo>
                    <a:pt x="21" y="374"/>
                  </a:lnTo>
                  <a:lnTo>
                    <a:pt x="20" y="379"/>
                  </a:lnTo>
                  <a:lnTo>
                    <a:pt x="18" y="384"/>
                  </a:lnTo>
                  <a:lnTo>
                    <a:pt x="15" y="389"/>
                  </a:lnTo>
                  <a:lnTo>
                    <a:pt x="15" y="39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Freeform 42"/>
            <p:cNvSpPr>
              <a:spLocks/>
            </p:cNvSpPr>
            <p:nvPr/>
          </p:nvSpPr>
          <p:spPr bwMode="auto">
            <a:xfrm>
              <a:off x="4977" y="3867"/>
              <a:ext cx="145" cy="360"/>
            </a:xfrm>
            <a:custGeom>
              <a:avLst/>
              <a:gdLst/>
              <a:ahLst/>
              <a:cxnLst>
                <a:cxn ang="0">
                  <a:pos x="3" y="346"/>
                </a:cxn>
                <a:cxn ang="0">
                  <a:pos x="9" y="321"/>
                </a:cxn>
                <a:cxn ang="0">
                  <a:pos x="15" y="304"/>
                </a:cxn>
                <a:cxn ang="0">
                  <a:pos x="21" y="283"/>
                </a:cxn>
                <a:cxn ang="0">
                  <a:pos x="27" y="262"/>
                </a:cxn>
                <a:cxn ang="0">
                  <a:pos x="33" y="237"/>
                </a:cxn>
                <a:cxn ang="0">
                  <a:pos x="41" y="213"/>
                </a:cxn>
                <a:cxn ang="0">
                  <a:pos x="47" y="189"/>
                </a:cxn>
                <a:cxn ang="0">
                  <a:pos x="55" y="165"/>
                </a:cxn>
                <a:cxn ang="0">
                  <a:pos x="62" y="142"/>
                </a:cxn>
                <a:cxn ang="0">
                  <a:pos x="69" y="120"/>
                </a:cxn>
                <a:cxn ang="0">
                  <a:pos x="75" y="100"/>
                </a:cxn>
                <a:cxn ang="0">
                  <a:pos x="81" y="81"/>
                </a:cxn>
                <a:cxn ang="0">
                  <a:pos x="88" y="57"/>
                </a:cxn>
                <a:cxn ang="0">
                  <a:pos x="101" y="34"/>
                </a:cxn>
                <a:cxn ang="0">
                  <a:pos x="111" y="13"/>
                </a:cxn>
                <a:cxn ang="0">
                  <a:pos x="130" y="0"/>
                </a:cxn>
                <a:cxn ang="0">
                  <a:pos x="141" y="11"/>
                </a:cxn>
                <a:cxn ang="0">
                  <a:pos x="144" y="31"/>
                </a:cxn>
                <a:cxn ang="0">
                  <a:pos x="144" y="58"/>
                </a:cxn>
                <a:cxn ang="0">
                  <a:pos x="144" y="92"/>
                </a:cxn>
                <a:cxn ang="0">
                  <a:pos x="142" y="129"/>
                </a:cxn>
                <a:cxn ang="0">
                  <a:pos x="141" y="170"/>
                </a:cxn>
                <a:cxn ang="0">
                  <a:pos x="137" y="210"/>
                </a:cxn>
                <a:cxn ang="0">
                  <a:pos x="134" y="249"/>
                </a:cxn>
                <a:cxn ang="0">
                  <a:pos x="131" y="286"/>
                </a:cxn>
                <a:cxn ang="0">
                  <a:pos x="128" y="316"/>
                </a:cxn>
                <a:cxn ang="0">
                  <a:pos x="127" y="339"/>
                </a:cxn>
                <a:cxn ang="0">
                  <a:pos x="125" y="358"/>
                </a:cxn>
                <a:cxn ang="0">
                  <a:pos x="111" y="341"/>
                </a:cxn>
                <a:cxn ang="0">
                  <a:pos x="111" y="320"/>
                </a:cxn>
                <a:cxn ang="0">
                  <a:pos x="115" y="291"/>
                </a:cxn>
                <a:cxn ang="0">
                  <a:pos x="116" y="257"/>
                </a:cxn>
                <a:cxn ang="0">
                  <a:pos x="119" y="221"/>
                </a:cxn>
                <a:cxn ang="0">
                  <a:pos x="122" y="182"/>
                </a:cxn>
                <a:cxn ang="0">
                  <a:pos x="125" y="144"/>
                </a:cxn>
                <a:cxn ang="0">
                  <a:pos x="127" y="107"/>
                </a:cxn>
                <a:cxn ang="0">
                  <a:pos x="130" y="76"/>
                </a:cxn>
                <a:cxn ang="0">
                  <a:pos x="130" y="49"/>
                </a:cxn>
                <a:cxn ang="0">
                  <a:pos x="130" y="29"/>
                </a:cxn>
                <a:cxn ang="0">
                  <a:pos x="127" y="21"/>
                </a:cxn>
                <a:cxn ang="0">
                  <a:pos x="119" y="34"/>
                </a:cxn>
                <a:cxn ang="0">
                  <a:pos x="108" y="55"/>
                </a:cxn>
                <a:cxn ang="0">
                  <a:pos x="99" y="82"/>
                </a:cxn>
                <a:cxn ang="0">
                  <a:pos x="88" y="113"/>
                </a:cxn>
                <a:cxn ang="0">
                  <a:pos x="78" y="142"/>
                </a:cxn>
                <a:cxn ang="0">
                  <a:pos x="70" y="168"/>
                </a:cxn>
                <a:cxn ang="0">
                  <a:pos x="62" y="191"/>
                </a:cxn>
                <a:cxn ang="0">
                  <a:pos x="58" y="210"/>
                </a:cxn>
                <a:cxn ang="0">
                  <a:pos x="53" y="229"/>
                </a:cxn>
                <a:cxn ang="0">
                  <a:pos x="47" y="250"/>
                </a:cxn>
                <a:cxn ang="0">
                  <a:pos x="43" y="271"/>
                </a:cxn>
                <a:cxn ang="0">
                  <a:pos x="38" y="291"/>
                </a:cxn>
                <a:cxn ang="0">
                  <a:pos x="33" y="310"/>
                </a:cxn>
                <a:cxn ang="0">
                  <a:pos x="29" y="329"/>
                </a:cxn>
                <a:cxn ang="0">
                  <a:pos x="24" y="354"/>
                </a:cxn>
              </a:cxnLst>
              <a:rect l="0" t="0" r="r" b="b"/>
              <a:pathLst>
                <a:path w="145" h="360">
                  <a:moveTo>
                    <a:pt x="0" y="360"/>
                  </a:moveTo>
                  <a:lnTo>
                    <a:pt x="0" y="358"/>
                  </a:lnTo>
                  <a:lnTo>
                    <a:pt x="1" y="354"/>
                  </a:lnTo>
                  <a:lnTo>
                    <a:pt x="1" y="350"/>
                  </a:lnTo>
                  <a:lnTo>
                    <a:pt x="3" y="346"/>
                  </a:lnTo>
                  <a:lnTo>
                    <a:pt x="4" y="342"/>
                  </a:lnTo>
                  <a:lnTo>
                    <a:pt x="6" y="337"/>
                  </a:lnTo>
                  <a:lnTo>
                    <a:pt x="7" y="331"/>
                  </a:lnTo>
                  <a:lnTo>
                    <a:pt x="9" y="325"/>
                  </a:lnTo>
                  <a:lnTo>
                    <a:pt x="9" y="321"/>
                  </a:lnTo>
                  <a:lnTo>
                    <a:pt x="10" y="318"/>
                  </a:lnTo>
                  <a:lnTo>
                    <a:pt x="12" y="313"/>
                  </a:lnTo>
                  <a:lnTo>
                    <a:pt x="13" y="310"/>
                  </a:lnTo>
                  <a:lnTo>
                    <a:pt x="13" y="307"/>
                  </a:lnTo>
                  <a:lnTo>
                    <a:pt x="15" y="304"/>
                  </a:lnTo>
                  <a:lnTo>
                    <a:pt x="17" y="299"/>
                  </a:lnTo>
                  <a:lnTo>
                    <a:pt x="17" y="295"/>
                  </a:lnTo>
                  <a:lnTo>
                    <a:pt x="18" y="291"/>
                  </a:lnTo>
                  <a:lnTo>
                    <a:pt x="20" y="287"/>
                  </a:lnTo>
                  <a:lnTo>
                    <a:pt x="21" y="283"/>
                  </a:lnTo>
                  <a:lnTo>
                    <a:pt x="23" y="279"/>
                  </a:lnTo>
                  <a:lnTo>
                    <a:pt x="23" y="274"/>
                  </a:lnTo>
                  <a:lnTo>
                    <a:pt x="24" y="270"/>
                  </a:lnTo>
                  <a:lnTo>
                    <a:pt x="26" y="265"/>
                  </a:lnTo>
                  <a:lnTo>
                    <a:pt x="27" y="262"/>
                  </a:lnTo>
                  <a:lnTo>
                    <a:pt x="29" y="257"/>
                  </a:lnTo>
                  <a:lnTo>
                    <a:pt x="29" y="252"/>
                  </a:lnTo>
                  <a:lnTo>
                    <a:pt x="30" y="247"/>
                  </a:lnTo>
                  <a:lnTo>
                    <a:pt x="32" y="242"/>
                  </a:lnTo>
                  <a:lnTo>
                    <a:pt x="33" y="237"/>
                  </a:lnTo>
                  <a:lnTo>
                    <a:pt x="35" y="233"/>
                  </a:lnTo>
                  <a:lnTo>
                    <a:pt x="36" y="228"/>
                  </a:lnTo>
                  <a:lnTo>
                    <a:pt x="38" y="223"/>
                  </a:lnTo>
                  <a:lnTo>
                    <a:pt x="40" y="218"/>
                  </a:lnTo>
                  <a:lnTo>
                    <a:pt x="41" y="213"/>
                  </a:lnTo>
                  <a:lnTo>
                    <a:pt x="43" y="208"/>
                  </a:lnTo>
                  <a:lnTo>
                    <a:pt x="44" y="203"/>
                  </a:lnTo>
                  <a:lnTo>
                    <a:pt x="46" y="199"/>
                  </a:lnTo>
                  <a:lnTo>
                    <a:pt x="46" y="194"/>
                  </a:lnTo>
                  <a:lnTo>
                    <a:pt x="47" y="189"/>
                  </a:lnTo>
                  <a:lnTo>
                    <a:pt x="49" y="184"/>
                  </a:lnTo>
                  <a:lnTo>
                    <a:pt x="50" y="179"/>
                  </a:lnTo>
                  <a:lnTo>
                    <a:pt x="52" y="174"/>
                  </a:lnTo>
                  <a:lnTo>
                    <a:pt x="53" y="170"/>
                  </a:lnTo>
                  <a:lnTo>
                    <a:pt x="55" y="165"/>
                  </a:lnTo>
                  <a:lnTo>
                    <a:pt x="56" y="160"/>
                  </a:lnTo>
                  <a:lnTo>
                    <a:pt x="58" y="157"/>
                  </a:lnTo>
                  <a:lnTo>
                    <a:pt x="59" y="152"/>
                  </a:lnTo>
                  <a:lnTo>
                    <a:pt x="61" y="147"/>
                  </a:lnTo>
                  <a:lnTo>
                    <a:pt x="62" y="142"/>
                  </a:lnTo>
                  <a:lnTo>
                    <a:pt x="62" y="137"/>
                  </a:lnTo>
                  <a:lnTo>
                    <a:pt x="66" y="132"/>
                  </a:lnTo>
                  <a:lnTo>
                    <a:pt x="67" y="129"/>
                  </a:lnTo>
                  <a:lnTo>
                    <a:pt x="67" y="124"/>
                  </a:lnTo>
                  <a:lnTo>
                    <a:pt x="69" y="120"/>
                  </a:lnTo>
                  <a:lnTo>
                    <a:pt x="70" y="116"/>
                  </a:lnTo>
                  <a:lnTo>
                    <a:pt x="72" y="111"/>
                  </a:lnTo>
                  <a:lnTo>
                    <a:pt x="72" y="108"/>
                  </a:lnTo>
                  <a:lnTo>
                    <a:pt x="73" y="103"/>
                  </a:lnTo>
                  <a:lnTo>
                    <a:pt x="75" y="100"/>
                  </a:lnTo>
                  <a:lnTo>
                    <a:pt x="76" y="95"/>
                  </a:lnTo>
                  <a:lnTo>
                    <a:pt x="76" y="92"/>
                  </a:lnTo>
                  <a:lnTo>
                    <a:pt x="79" y="87"/>
                  </a:lnTo>
                  <a:lnTo>
                    <a:pt x="79" y="84"/>
                  </a:lnTo>
                  <a:lnTo>
                    <a:pt x="81" y="81"/>
                  </a:lnTo>
                  <a:lnTo>
                    <a:pt x="84" y="74"/>
                  </a:lnTo>
                  <a:lnTo>
                    <a:pt x="87" y="68"/>
                  </a:lnTo>
                  <a:lnTo>
                    <a:pt x="87" y="65"/>
                  </a:lnTo>
                  <a:lnTo>
                    <a:pt x="88" y="60"/>
                  </a:lnTo>
                  <a:lnTo>
                    <a:pt x="88" y="57"/>
                  </a:lnTo>
                  <a:lnTo>
                    <a:pt x="92" y="55"/>
                  </a:lnTo>
                  <a:lnTo>
                    <a:pt x="93" y="49"/>
                  </a:lnTo>
                  <a:lnTo>
                    <a:pt x="96" y="44"/>
                  </a:lnTo>
                  <a:lnTo>
                    <a:pt x="98" y="37"/>
                  </a:lnTo>
                  <a:lnTo>
                    <a:pt x="101" y="34"/>
                  </a:lnTo>
                  <a:lnTo>
                    <a:pt x="102" y="29"/>
                  </a:lnTo>
                  <a:lnTo>
                    <a:pt x="105" y="24"/>
                  </a:lnTo>
                  <a:lnTo>
                    <a:pt x="107" y="21"/>
                  </a:lnTo>
                  <a:lnTo>
                    <a:pt x="108" y="16"/>
                  </a:lnTo>
                  <a:lnTo>
                    <a:pt x="111" y="13"/>
                  </a:lnTo>
                  <a:lnTo>
                    <a:pt x="113" y="11"/>
                  </a:lnTo>
                  <a:lnTo>
                    <a:pt x="118" y="5"/>
                  </a:lnTo>
                  <a:lnTo>
                    <a:pt x="122" y="2"/>
                  </a:lnTo>
                  <a:lnTo>
                    <a:pt x="125" y="0"/>
                  </a:lnTo>
                  <a:lnTo>
                    <a:pt x="130" y="0"/>
                  </a:lnTo>
                  <a:lnTo>
                    <a:pt x="133" y="0"/>
                  </a:lnTo>
                  <a:lnTo>
                    <a:pt x="137" y="3"/>
                  </a:lnTo>
                  <a:lnTo>
                    <a:pt x="139" y="5"/>
                  </a:lnTo>
                  <a:lnTo>
                    <a:pt x="141" y="10"/>
                  </a:lnTo>
                  <a:lnTo>
                    <a:pt x="141" y="11"/>
                  </a:lnTo>
                  <a:lnTo>
                    <a:pt x="142" y="15"/>
                  </a:lnTo>
                  <a:lnTo>
                    <a:pt x="142" y="18"/>
                  </a:lnTo>
                  <a:lnTo>
                    <a:pt x="142" y="23"/>
                  </a:lnTo>
                  <a:lnTo>
                    <a:pt x="142" y="26"/>
                  </a:lnTo>
                  <a:lnTo>
                    <a:pt x="144" y="31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44" y="47"/>
                  </a:lnTo>
                  <a:lnTo>
                    <a:pt x="144" y="52"/>
                  </a:lnTo>
                  <a:lnTo>
                    <a:pt x="144" y="58"/>
                  </a:lnTo>
                  <a:lnTo>
                    <a:pt x="145" y="65"/>
                  </a:lnTo>
                  <a:lnTo>
                    <a:pt x="144" y="71"/>
                  </a:lnTo>
                  <a:lnTo>
                    <a:pt x="144" y="78"/>
                  </a:lnTo>
                  <a:lnTo>
                    <a:pt x="144" y="84"/>
                  </a:lnTo>
                  <a:lnTo>
                    <a:pt x="144" y="92"/>
                  </a:lnTo>
                  <a:lnTo>
                    <a:pt x="142" y="99"/>
                  </a:lnTo>
                  <a:lnTo>
                    <a:pt x="142" y="107"/>
                  </a:lnTo>
                  <a:lnTo>
                    <a:pt x="142" y="113"/>
                  </a:lnTo>
                  <a:lnTo>
                    <a:pt x="142" y="121"/>
                  </a:lnTo>
                  <a:lnTo>
                    <a:pt x="142" y="129"/>
                  </a:lnTo>
                  <a:lnTo>
                    <a:pt x="142" y="137"/>
                  </a:lnTo>
                  <a:lnTo>
                    <a:pt x="141" y="145"/>
                  </a:lnTo>
                  <a:lnTo>
                    <a:pt x="141" y="153"/>
                  </a:lnTo>
                  <a:lnTo>
                    <a:pt x="141" y="162"/>
                  </a:lnTo>
                  <a:lnTo>
                    <a:pt x="141" y="170"/>
                  </a:lnTo>
                  <a:lnTo>
                    <a:pt x="139" y="178"/>
                  </a:lnTo>
                  <a:lnTo>
                    <a:pt x="139" y="186"/>
                  </a:lnTo>
                  <a:lnTo>
                    <a:pt x="137" y="194"/>
                  </a:lnTo>
                  <a:lnTo>
                    <a:pt x="137" y="202"/>
                  </a:lnTo>
                  <a:lnTo>
                    <a:pt x="137" y="210"/>
                  </a:lnTo>
                  <a:lnTo>
                    <a:pt x="136" y="218"/>
                  </a:lnTo>
                  <a:lnTo>
                    <a:pt x="136" y="226"/>
                  </a:lnTo>
                  <a:lnTo>
                    <a:pt x="134" y="234"/>
                  </a:lnTo>
                  <a:lnTo>
                    <a:pt x="134" y="242"/>
                  </a:lnTo>
                  <a:lnTo>
                    <a:pt x="134" y="249"/>
                  </a:lnTo>
                  <a:lnTo>
                    <a:pt x="133" y="257"/>
                  </a:lnTo>
                  <a:lnTo>
                    <a:pt x="133" y="263"/>
                  </a:lnTo>
                  <a:lnTo>
                    <a:pt x="133" y="271"/>
                  </a:lnTo>
                  <a:lnTo>
                    <a:pt x="131" y="278"/>
                  </a:lnTo>
                  <a:lnTo>
                    <a:pt x="131" y="286"/>
                  </a:lnTo>
                  <a:lnTo>
                    <a:pt x="130" y="292"/>
                  </a:lnTo>
                  <a:lnTo>
                    <a:pt x="130" y="299"/>
                  </a:lnTo>
                  <a:lnTo>
                    <a:pt x="130" y="305"/>
                  </a:lnTo>
                  <a:lnTo>
                    <a:pt x="128" y="310"/>
                  </a:lnTo>
                  <a:lnTo>
                    <a:pt x="128" y="316"/>
                  </a:lnTo>
                  <a:lnTo>
                    <a:pt x="128" y="321"/>
                  </a:lnTo>
                  <a:lnTo>
                    <a:pt x="128" y="326"/>
                  </a:lnTo>
                  <a:lnTo>
                    <a:pt x="127" y="331"/>
                  </a:lnTo>
                  <a:lnTo>
                    <a:pt x="127" y="334"/>
                  </a:lnTo>
                  <a:lnTo>
                    <a:pt x="127" y="339"/>
                  </a:lnTo>
                  <a:lnTo>
                    <a:pt x="127" y="344"/>
                  </a:lnTo>
                  <a:lnTo>
                    <a:pt x="125" y="349"/>
                  </a:lnTo>
                  <a:lnTo>
                    <a:pt x="125" y="354"/>
                  </a:lnTo>
                  <a:lnTo>
                    <a:pt x="125" y="357"/>
                  </a:lnTo>
                  <a:lnTo>
                    <a:pt x="125" y="358"/>
                  </a:lnTo>
                  <a:lnTo>
                    <a:pt x="110" y="355"/>
                  </a:lnTo>
                  <a:lnTo>
                    <a:pt x="110" y="355"/>
                  </a:lnTo>
                  <a:lnTo>
                    <a:pt x="110" y="352"/>
                  </a:lnTo>
                  <a:lnTo>
                    <a:pt x="110" y="347"/>
                  </a:lnTo>
                  <a:lnTo>
                    <a:pt x="111" y="341"/>
                  </a:lnTo>
                  <a:lnTo>
                    <a:pt x="111" y="337"/>
                  </a:lnTo>
                  <a:lnTo>
                    <a:pt x="111" y="334"/>
                  </a:lnTo>
                  <a:lnTo>
                    <a:pt x="111" y="329"/>
                  </a:lnTo>
                  <a:lnTo>
                    <a:pt x="111" y="325"/>
                  </a:lnTo>
                  <a:lnTo>
                    <a:pt x="111" y="320"/>
                  </a:lnTo>
                  <a:lnTo>
                    <a:pt x="113" y="315"/>
                  </a:lnTo>
                  <a:lnTo>
                    <a:pt x="113" y="308"/>
                  </a:lnTo>
                  <a:lnTo>
                    <a:pt x="113" y="304"/>
                  </a:lnTo>
                  <a:lnTo>
                    <a:pt x="113" y="297"/>
                  </a:lnTo>
                  <a:lnTo>
                    <a:pt x="115" y="291"/>
                  </a:lnTo>
                  <a:lnTo>
                    <a:pt x="115" y="284"/>
                  </a:lnTo>
                  <a:lnTo>
                    <a:pt x="116" y="278"/>
                  </a:lnTo>
                  <a:lnTo>
                    <a:pt x="116" y="271"/>
                  </a:lnTo>
                  <a:lnTo>
                    <a:pt x="116" y="265"/>
                  </a:lnTo>
                  <a:lnTo>
                    <a:pt x="116" y="257"/>
                  </a:lnTo>
                  <a:lnTo>
                    <a:pt x="118" y="250"/>
                  </a:lnTo>
                  <a:lnTo>
                    <a:pt x="118" y="242"/>
                  </a:lnTo>
                  <a:lnTo>
                    <a:pt x="118" y="236"/>
                  </a:lnTo>
                  <a:lnTo>
                    <a:pt x="119" y="228"/>
                  </a:lnTo>
                  <a:lnTo>
                    <a:pt x="119" y="221"/>
                  </a:lnTo>
                  <a:lnTo>
                    <a:pt x="121" y="213"/>
                  </a:lnTo>
                  <a:lnTo>
                    <a:pt x="121" y="205"/>
                  </a:lnTo>
                  <a:lnTo>
                    <a:pt x="121" y="199"/>
                  </a:lnTo>
                  <a:lnTo>
                    <a:pt x="122" y="191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24" y="166"/>
                  </a:lnTo>
                  <a:lnTo>
                    <a:pt x="124" y="160"/>
                  </a:lnTo>
                  <a:lnTo>
                    <a:pt x="124" y="152"/>
                  </a:lnTo>
                  <a:lnTo>
                    <a:pt x="125" y="144"/>
                  </a:lnTo>
                  <a:lnTo>
                    <a:pt x="125" y="137"/>
                  </a:lnTo>
                  <a:lnTo>
                    <a:pt x="125" y="129"/>
                  </a:lnTo>
                  <a:lnTo>
                    <a:pt x="125" y="121"/>
                  </a:lnTo>
                  <a:lnTo>
                    <a:pt x="127" y="115"/>
                  </a:lnTo>
                  <a:lnTo>
                    <a:pt x="127" y="107"/>
                  </a:lnTo>
                  <a:lnTo>
                    <a:pt x="128" y="100"/>
                  </a:lnTo>
                  <a:lnTo>
                    <a:pt x="128" y="94"/>
                  </a:lnTo>
                  <a:lnTo>
                    <a:pt x="128" y="87"/>
                  </a:lnTo>
                  <a:lnTo>
                    <a:pt x="128" y="81"/>
                  </a:lnTo>
                  <a:lnTo>
                    <a:pt x="130" y="76"/>
                  </a:lnTo>
                  <a:lnTo>
                    <a:pt x="130" y="70"/>
                  </a:lnTo>
                  <a:lnTo>
                    <a:pt x="130" y="65"/>
                  </a:lnTo>
                  <a:lnTo>
                    <a:pt x="130" y="58"/>
                  </a:lnTo>
                  <a:lnTo>
                    <a:pt x="130" y="53"/>
                  </a:lnTo>
                  <a:lnTo>
                    <a:pt x="130" y="49"/>
                  </a:lnTo>
                  <a:lnTo>
                    <a:pt x="130" y="44"/>
                  </a:lnTo>
                  <a:lnTo>
                    <a:pt x="130" y="40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30" y="29"/>
                  </a:lnTo>
                  <a:lnTo>
                    <a:pt x="130" y="28"/>
                  </a:lnTo>
                  <a:lnTo>
                    <a:pt x="130" y="26"/>
                  </a:lnTo>
                  <a:lnTo>
                    <a:pt x="130" y="23"/>
                  </a:lnTo>
                  <a:lnTo>
                    <a:pt x="130" y="21"/>
                  </a:lnTo>
                  <a:lnTo>
                    <a:pt x="127" y="21"/>
                  </a:lnTo>
                  <a:lnTo>
                    <a:pt x="125" y="24"/>
                  </a:lnTo>
                  <a:lnTo>
                    <a:pt x="122" y="24"/>
                  </a:lnTo>
                  <a:lnTo>
                    <a:pt x="122" y="28"/>
                  </a:lnTo>
                  <a:lnTo>
                    <a:pt x="121" y="31"/>
                  </a:lnTo>
                  <a:lnTo>
                    <a:pt x="119" y="34"/>
                  </a:lnTo>
                  <a:lnTo>
                    <a:pt x="116" y="37"/>
                  </a:lnTo>
                  <a:lnTo>
                    <a:pt x="115" y="42"/>
                  </a:lnTo>
                  <a:lnTo>
                    <a:pt x="113" y="45"/>
                  </a:lnTo>
                  <a:lnTo>
                    <a:pt x="111" y="50"/>
                  </a:lnTo>
                  <a:lnTo>
                    <a:pt x="108" y="55"/>
                  </a:lnTo>
                  <a:lnTo>
                    <a:pt x="107" y="60"/>
                  </a:lnTo>
                  <a:lnTo>
                    <a:pt x="105" y="66"/>
                  </a:lnTo>
                  <a:lnTo>
                    <a:pt x="104" y="73"/>
                  </a:lnTo>
                  <a:lnTo>
                    <a:pt x="101" y="78"/>
                  </a:lnTo>
                  <a:lnTo>
                    <a:pt x="99" y="82"/>
                  </a:lnTo>
                  <a:lnTo>
                    <a:pt x="96" y="89"/>
                  </a:lnTo>
                  <a:lnTo>
                    <a:pt x="95" y="95"/>
                  </a:lnTo>
                  <a:lnTo>
                    <a:pt x="92" y="100"/>
                  </a:lnTo>
                  <a:lnTo>
                    <a:pt x="90" y="107"/>
                  </a:lnTo>
                  <a:lnTo>
                    <a:pt x="88" y="113"/>
                  </a:lnTo>
                  <a:lnTo>
                    <a:pt x="87" y="120"/>
                  </a:lnTo>
                  <a:lnTo>
                    <a:pt x="84" y="124"/>
                  </a:lnTo>
                  <a:lnTo>
                    <a:pt x="82" y="131"/>
                  </a:lnTo>
                  <a:lnTo>
                    <a:pt x="79" y="136"/>
                  </a:lnTo>
                  <a:lnTo>
                    <a:pt x="78" y="142"/>
                  </a:lnTo>
                  <a:lnTo>
                    <a:pt x="76" y="147"/>
                  </a:lnTo>
                  <a:lnTo>
                    <a:pt x="75" y="152"/>
                  </a:lnTo>
                  <a:lnTo>
                    <a:pt x="73" y="157"/>
                  </a:lnTo>
                  <a:lnTo>
                    <a:pt x="72" y="163"/>
                  </a:lnTo>
                  <a:lnTo>
                    <a:pt x="70" y="168"/>
                  </a:lnTo>
                  <a:lnTo>
                    <a:pt x="69" y="173"/>
                  </a:lnTo>
                  <a:lnTo>
                    <a:pt x="67" y="178"/>
                  </a:lnTo>
                  <a:lnTo>
                    <a:pt x="66" y="186"/>
                  </a:lnTo>
                  <a:lnTo>
                    <a:pt x="64" y="187"/>
                  </a:lnTo>
                  <a:lnTo>
                    <a:pt x="62" y="191"/>
                  </a:lnTo>
                  <a:lnTo>
                    <a:pt x="61" y="195"/>
                  </a:lnTo>
                  <a:lnTo>
                    <a:pt x="61" y="199"/>
                  </a:lnTo>
                  <a:lnTo>
                    <a:pt x="59" y="202"/>
                  </a:lnTo>
                  <a:lnTo>
                    <a:pt x="59" y="205"/>
                  </a:lnTo>
                  <a:lnTo>
                    <a:pt x="58" y="210"/>
                  </a:lnTo>
                  <a:lnTo>
                    <a:pt x="58" y="213"/>
                  </a:lnTo>
                  <a:lnTo>
                    <a:pt x="55" y="218"/>
                  </a:lnTo>
                  <a:lnTo>
                    <a:pt x="55" y="221"/>
                  </a:lnTo>
                  <a:lnTo>
                    <a:pt x="53" y="226"/>
                  </a:lnTo>
                  <a:lnTo>
                    <a:pt x="53" y="229"/>
                  </a:lnTo>
                  <a:lnTo>
                    <a:pt x="52" y="234"/>
                  </a:lnTo>
                  <a:lnTo>
                    <a:pt x="50" y="237"/>
                  </a:lnTo>
                  <a:lnTo>
                    <a:pt x="50" y="242"/>
                  </a:lnTo>
                  <a:lnTo>
                    <a:pt x="49" y="247"/>
                  </a:lnTo>
                  <a:lnTo>
                    <a:pt x="47" y="250"/>
                  </a:lnTo>
                  <a:lnTo>
                    <a:pt x="47" y="255"/>
                  </a:lnTo>
                  <a:lnTo>
                    <a:pt x="46" y="258"/>
                  </a:lnTo>
                  <a:lnTo>
                    <a:pt x="46" y="263"/>
                  </a:lnTo>
                  <a:lnTo>
                    <a:pt x="44" y="266"/>
                  </a:lnTo>
                  <a:lnTo>
                    <a:pt x="43" y="271"/>
                  </a:lnTo>
                  <a:lnTo>
                    <a:pt x="43" y="274"/>
                  </a:lnTo>
                  <a:lnTo>
                    <a:pt x="41" y="279"/>
                  </a:lnTo>
                  <a:lnTo>
                    <a:pt x="40" y="283"/>
                  </a:lnTo>
                  <a:lnTo>
                    <a:pt x="40" y="287"/>
                  </a:lnTo>
                  <a:lnTo>
                    <a:pt x="38" y="291"/>
                  </a:lnTo>
                  <a:lnTo>
                    <a:pt x="38" y="295"/>
                  </a:lnTo>
                  <a:lnTo>
                    <a:pt x="36" y="299"/>
                  </a:lnTo>
                  <a:lnTo>
                    <a:pt x="36" y="302"/>
                  </a:lnTo>
                  <a:lnTo>
                    <a:pt x="35" y="307"/>
                  </a:lnTo>
                  <a:lnTo>
                    <a:pt x="33" y="310"/>
                  </a:lnTo>
                  <a:lnTo>
                    <a:pt x="33" y="313"/>
                  </a:lnTo>
                  <a:lnTo>
                    <a:pt x="32" y="316"/>
                  </a:lnTo>
                  <a:lnTo>
                    <a:pt x="30" y="320"/>
                  </a:lnTo>
                  <a:lnTo>
                    <a:pt x="30" y="323"/>
                  </a:lnTo>
                  <a:lnTo>
                    <a:pt x="29" y="329"/>
                  </a:lnTo>
                  <a:lnTo>
                    <a:pt x="29" y="336"/>
                  </a:lnTo>
                  <a:lnTo>
                    <a:pt x="26" y="341"/>
                  </a:lnTo>
                  <a:lnTo>
                    <a:pt x="26" y="346"/>
                  </a:lnTo>
                  <a:lnTo>
                    <a:pt x="24" y="349"/>
                  </a:lnTo>
                  <a:lnTo>
                    <a:pt x="24" y="354"/>
                  </a:lnTo>
                  <a:lnTo>
                    <a:pt x="23" y="358"/>
                  </a:lnTo>
                  <a:lnTo>
                    <a:pt x="23" y="360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Freeform 43"/>
            <p:cNvSpPr>
              <a:spLocks/>
            </p:cNvSpPr>
            <p:nvPr/>
          </p:nvSpPr>
          <p:spPr bwMode="auto">
            <a:xfrm>
              <a:off x="5127" y="3804"/>
              <a:ext cx="107" cy="420"/>
            </a:xfrm>
            <a:custGeom>
              <a:avLst/>
              <a:gdLst/>
              <a:ahLst/>
              <a:cxnLst>
                <a:cxn ang="0">
                  <a:pos x="89" y="8"/>
                </a:cxn>
                <a:cxn ang="0">
                  <a:pos x="84" y="28"/>
                </a:cxn>
                <a:cxn ang="0">
                  <a:pos x="79" y="50"/>
                </a:cxn>
                <a:cxn ang="0">
                  <a:pos x="76" y="65"/>
                </a:cxn>
                <a:cxn ang="0">
                  <a:pos x="75" y="79"/>
                </a:cxn>
                <a:cxn ang="0">
                  <a:pos x="70" y="94"/>
                </a:cxn>
                <a:cxn ang="0">
                  <a:pos x="67" y="108"/>
                </a:cxn>
                <a:cxn ang="0">
                  <a:pos x="64" y="121"/>
                </a:cxn>
                <a:cxn ang="0">
                  <a:pos x="61" y="139"/>
                </a:cxn>
                <a:cxn ang="0">
                  <a:pos x="56" y="160"/>
                </a:cxn>
                <a:cxn ang="0">
                  <a:pos x="53" y="174"/>
                </a:cxn>
                <a:cxn ang="0">
                  <a:pos x="50" y="192"/>
                </a:cxn>
                <a:cxn ang="0">
                  <a:pos x="46" y="207"/>
                </a:cxn>
                <a:cxn ang="0">
                  <a:pos x="43" y="226"/>
                </a:cxn>
                <a:cxn ang="0">
                  <a:pos x="38" y="245"/>
                </a:cxn>
                <a:cxn ang="0">
                  <a:pos x="33" y="266"/>
                </a:cxn>
                <a:cxn ang="0">
                  <a:pos x="29" y="287"/>
                </a:cxn>
                <a:cxn ang="0">
                  <a:pos x="24" y="310"/>
                </a:cxn>
                <a:cxn ang="0">
                  <a:pos x="18" y="331"/>
                </a:cxn>
                <a:cxn ang="0">
                  <a:pos x="14" y="350"/>
                </a:cxn>
                <a:cxn ang="0">
                  <a:pos x="10" y="370"/>
                </a:cxn>
                <a:cxn ang="0">
                  <a:pos x="7" y="386"/>
                </a:cxn>
                <a:cxn ang="0">
                  <a:pos x="3" y="404"/>
                </a:cxn>
                <a:cxn ang="0">
                  <a:pos x="0" y="418"/>
                </a:cxn>
                <a:cxn ang="0">
                  <a:pos x="10" y="420"/>
                </a:cxn>
                <a:cxn ang="0">
                  <a:pos x="20" y="413"/>
                </a:cxn>
                <a:cxn ang="0">
                  <a:pos x="23" y="400"/>
                </a:cxn>
                <a:cxn ang="0">
                  <a:pos x="27" y="379"/>
                </a:cxn>
                <a:cxn ang="0">
                  <a:pos x="30" y="363"/>
                </a:cxn>
                <a:cxn ang="0">
                  <a:pos x="33" y="347"/>
                </a:cxn>
                <a:cxn ang="0">
                  <a:pos x="36" y="329"/>
                </a:cxn>
                <a:cxn ang="0">
                  <a:pos x="41" y="310"/>
                </a:cxn>
                <a:cxn ang="0">
                  <a:pos x="44" y="292"/>
                </a:cxn>
                <a:cxn ang="0">
                  <a:pos x="47" y="271"/>
                </a:cxn>
                <a:cxn ang="0">
                  <a:pos x="52" y="254"/>
                </a:cxn>
                <a:cxn ang="0">
                  <a:pos x="55" y="234"/>
                </a:cxn>
                <a:cxn ang="0">
                  <a:pos x="59" y="216"/>
                </a:cxn>
                <a:cxn ang="0">
                  <a:pos x="62" y="202"/>
                </a:cxn>
                <a:cxn ang="0">
                  <a:pos x="66" y="187"/>
                </a:cxn>
                <a:cxn ang="0">
                  <a:pos x="70" y="171"/>
                </a:cxn>
                <a:cxn ang="0">
                  <a:pos x="73" y="155"/>
                </a:cxn>
                <a:cxn ang="0">
                  <a:pos x="76" y="141"/>
                </a:cxn>
                <a:cxn ang="0">
                  <a:pos x="79" y="128"/>
                </a:cxn>
                <a:cxn ang="0">
                  <a:pos x="82" y="113"/>
                </a:cxn>
                <a:cxn ang="0">
                  <a:pos x="85" y="99"/>
                </a:cxn>
                <a:cxn ang="0">
                  <a:pos x="89" y="84"/>
                </a:cxn>
                <a:cxn ang="0">
                  <a:pos x="92" y="70"/>
                </a:cxn>
                <a:cxn ang="0">
                  <a:pos x="95" y="57"/>
                </a:cxn>
                <a:cxn ang="0">
                  <a:pos x="99" y="34"/>
                </a:cxn>
                <a:cxn ang="0">
                  <a:pos x="104" y="15"/>
                </a:cxn>
                <a:cxn ang="0">
                  <a:pos x="105" y="2"/>
                </a:cxn>
              </a:cxnLst>
              <a:rect l="0" t="0" r="r" b="b"/>
              <a:pathLst>
                <a:path w="107" h="420">
                  <a:moveTo>
                    <a:pt x="92" y="0"/>
                  </a:moveTo>
                  <a:lnTo>
                    <a:pt x="92" y="2"/>
                  </a:lnTo>
                  <a:lnTo>
                    <a:pt x="90" y="5"/>
                  </a:lnTo>
                  <a:lnTo>
                    <a:pt x="89" y="8"/>
                  </a:lnTo>
                  <a:lnTo>
                    <a:pt x="89" y="13"/>
                  </a:lnTo>
                  <a:lnTo>
                    <a:pt x="87" y="18"/>
                  </a:lnTo>
                  <a:lnTo>
                    <a:pt x="87" y="23"/>
                  </a:lnTo>
                  <a:lnTo>
                    <a:pt x="84" y="28"/>
                  </a:lnTo>
                  <a:lnTo>
                    <a:pt x="84" y="34"/>
                  </a:lnTo>
                  <a:lnTo>
                    <a:pt x="82" y="41"/>
                  </a:lnTo>
                  <a:lnTo>
                    <a:pt x="81" y="47"/>
                  </a:lnTo>
                  <a:lnTo>
                    <a:pt x="79" y="50"/>
                  </a:lnTo>
                  <a:lnTo>
                    <a:pt x="79" y="53"/>
                  </a:lnTo>
                  <a:lnTo>
                    <a:pt x="78" y="57"/>
                  </a:lnTo>
                  <a:lnTo>
                    <a:pt x="78" y="61"/>
                  </a:lnTo>
                  <a:lnTo>
                    <a:pt x="76" y="65"/>
                  </a:lnTo>
                  <a:lnTo>
                    <a:pt x="76" y="68"/>
                  </a:lnTo>
                  <a:lnTo>
                    <a:pt x="75" y="71"/>
                  </a:lnTo>
                  <a:lnTo>
                    <a:pt x="75" y="76"/>
                  </a:lnTo>
                  <a:lnTo>
                    <a:pt x="75" y="79"/>
                  </a:lnTo>
                  <a:lnTo>
                    <a:pt x="73" y="82"/>
                  </a:lnTo>
                  <a:lnTo>
                    <a:pt x="72" y="87"/>
                  </a:lnTo>
                  <a:lnTo>
                    <a:pt x="72" y="91"/>
                  </a:lnTo>
                  <a:lnTo>
                    <a:pt x="70" y="94"/>
                  </a:lnTo>
                  <a:lnTo>
                    <a:pt x="70" y="97"/>
                  </a:lnTo>
                  <a:lnTo>
                    <a:pt x="69" y="102"/>
                  </a:lnTo>
                  <a:lnTo>
                    <a:pt x="69" y="105"/>
                  </a:lnTo>
                  <a:lnTo>
                    <a:pt x="67" y="108"/>
                  </a:lnTo>
                  <a:lnTo>
                    <a:pt x="67" y="112"/>
                  </a:lnTo>
                  <a:lnTo>
                    <a:pt x="66" y="115"/>
                  </a:lnTo>
                  <a:lnTo>
                    <a:pt x="66" y="118"/>
                  </a:lnTo>
                  <a:lnTo>
                    <a:pt x="64" y="121"/>
                  </a:lnTo>
                  <a:lnTo>
                    <a:pt x="64" y="124"/>
                  </a:lnTo>
                  <a:lnTo>
                    <a:pt x="62" y="129"/>
                  </a:lnTo>
                  <a:lnTo>
                    <a:pt x="62" y="133"/>
                  </a:lnTo>
                  <a:lnTo>
                    <a:pt x="61" y="139"/>
                  </a:lnTo>
                  <a:lnTo>
                    <a:pt x="59" y="145"/>
                  </a:lnTo>
                  <a:lnTo>
                    <a:pt x="58" y="150"/>
                  </a:lnTo>
                  <a:lnTo>
                    <a:pt x="58" y="155"/>
                  </a:lnTo>
                  <a:lnTo>
                    <a:pt x="56" y="160"/>
                  </a:lnTo>
                  <a:lnTo>
                    <a:pt x="55" y="165"/>
                  </a:lnTo>
                  <a:lnTo>
                    <a:pt x="55" y="168"/>
                  </a:lnTo>
                  <a:lnTo>
                    <a:pt x="55" y="171"/>
                  </a:lnTo>
                  <a:lnTo>
                    <a:pt x="53" y="174"/>
                  </a:lnTo>
                  <a:lnTo>
                    <a:pt x="53" y="178"/>
                  </a:lnTo>
                  <a:lnTo>
                    <a:pt x="52" y="183"/>
                  </a:lnTo>
                  <a:lnTo>
                    <a:pt x="50" y="189"/>
                  </a:lnTo>
                  <a:lnTo>
                    <a:pt x="50" y="192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7" y="204"/>
                  </a:lnTo>
                  <a:lnTo>
                    <a:pt x="46" y="207"/>
                  </a:lnTo>
                  <a:lnTo>
                    <a:pt x="46" y="213"/>
                  </a:lnTo>
                  <a:lnTo>
                    <a:pt x="46" y="216"/>
                  </a:lnTo>
                  <a:lnTo>
                    <a:pt x="44" y="221"/>
                  </a:lnTo>
                  <a:lnTo>
                    <a:pt x="43" y="226"/>
                  </a:lnTo>
                  <a:lnTo>
                    <a:pt x="43" y="231"/>
                  </a:lnTo>
                  <a:lnTo>
                    <a:pt x="41" y="234"/>
                  </a:lnTo>
                  <a:lnTo>
                    <a:pt x="40" y="241"/>
                  </a:lnTo>
                  <a:lnTo>
                    <a:pt x="38" y="245"/>
                  </a:lnTo>
                  <a:lnTo>
                    <a:pt x="38" y="250"/>
                  </a:lnTo>
                  <a:lnTo>
                    <a:pt x="36" y="255"/>
                  </a:lnTo>
                  <a:lnTo>
                    <a:pt x="35" y="262"/>
                  </a:lnTo>
                  <a:lnTo>
                    <a:pt x="33" y="266"/>
                  </a:lnTo>
                  <a:lnTo>
                    <a:pt x="32" y="271"/>
                  </a:lnTo>
                  <a:lnTo>
                    <a:pt x="30" y="276"/>
                  </a:lnTo>
                  <a:lnTo>
                    <a:pt x="30" y="283"/>
                  </a:lnTo>
                  <a:lnTo>
                    <a:pt x="29" y="287"/>
                  </a:lnTo>
                  <a:lnTo>
                    <a:pt x="27" y="294"/>
                  </a:lnTo>
                  <a:lnTo>
                    <a:pt x="26" y="299"/>
                  </a:lnTo>
                  <a:lnTo>
                    <a:pt x="26" y="305"/>
                  </a:lnTo>
                  <a:lnTo>
                    <a:pt x="24" y="310"/>
                  </a:lnTo>
                  <a:lnTo>
                    <a:pt x="23" y="315"/>
                  </a:lnTo>
                  <a:lnTo>
                    <a:pt x="21" y="320"/>
                  </a:lnTo>
                  <a:lnTo>
                    <a:pt x="21" y="326"/>
                  </a:lnTo>
                  <a:lnTo>
                    <a:pt x="18" y="331"/>
                  </a:lnTo>
                  <a:lnTo>
                    <a:pt x="18" y="336"/>
                  </a:lnTo>
                  <a:lnTo>
                    <a:pt x="17" y="341"/>
                  </a:lnTo>
                  <a:lnTo>
                    <a:pt x="17" y="347"/>
                  </a:lnTo>
                  <a:lnTo>
                    <a:pt x="14" y="350"/>
                  </a:lnTo>
                  <a:lnTo>
                    <a:pt x="14" y="355"/>
                  </a:lnTo>
                  <a:lnTo>
                    <a:pt x="12" y="362"/>
                  </a:lnTo>
                  <a:lnTo>
                    <a:pt x="12" y="367"/>
                  </a:lnTo>
                  <a:lnTo>
                    <a:pt x="10" y="370"/>
                  </a:lnTo>
                  <a:lnTo>
                    <a:pt x="9" y="375"/>
                  </a:lnTo>
                  <a:lnTo>
                    <a:pt x="9" y="379"/>
                  </a:lnTo>
                  <a:lnTo>
                    <a:pt x="7" y="384"/>
                  </a:lnTo>
                  <a:lnTo>
                    <a:pt x="7" y="386"/>
                  </a:lnTo>
                  <a:lnTo>
                    <a:pt x="6" y="391"/>
                  </a:lnTo>
                  <a:lnTo>
                    <a:pt x="4" y="394"/>
                  </a:lnTo>
                  <a:lnTo>
                    <a:pt x="4" y="397"/>
                  </a:lnTo>
                  <a:lnTo>
                    <a:pt x="3" y="404"/>
                  </a:lnTo>
                  <a:lnTo>
                    <a:pt x="1" y="409"/>
                  </a:lnTo>
                  <a:lnTo>
                    <a:pt x="1" y="413"/>
                  </a:lnTo>
                  <a:lnTo>
                    <a:pt x="0" y="415"/>
                  </a:lnTo>
                  <a:lnTo>
                    <a:pt x="0" y="418"/>
                  </a:lnTo>
                  <a:lnTo>
                    <a:pt x="0" y="418"/>
                  </a:lnTo>
                  <a:lnTo>
                    <a:pt x="1" y="420"/>
                  </a:lnTo>
                  <a:lnTo>
                    <a:pt x="7" y="420"/>
                  </a:lnTo>
                  <a:lnTo>
                    <a:pt x="10" y="420"/>
                  </a:lnTo>
                  <a:lnTo>
                    <a:pt x="14" y="420"/>
                  </a:lnTo>
                  <a:lnTo>
                    <a:pt x="17" y="418"/>
                  </a:lnTo>
                  <a:lnTo>
                    <a:pt x="20" y="415"/>
                  </a:lnTo>
                  <a:lnTo>
                    <a:pt x="20" y="413"/>
                  </a:lnTo>
                  <a:lnTo>
                    <a:pt x="21" y="412"/>
                  </a:lnTo>
                  <a:lnTo>
                    <a:pt x="21" y="409"/>
                  </a:lnTo>
                  <a:lnTo>
                    <a:pt x="23" y="405"/>
                  </a:lnTo>
                  <a:lnTo>
                    <a:pt x="23" y="400"/>
                  </a:lnTo>
                  <a:lnTo>
                    <a:pt x="24" y="394"/>
                  </a:lnTo>
                  <a:lnTo>
                    <a:pt x="26" y="389"/>
                  </a:lnTo>
                  <a:lnTo>
                    <a:pt x="27" y="383"/>
                  </a:lnTo>
                  <a:lnTo>
                    <a:pt x="27" y="379"/>
                  </a:lnTo>
                  <a:lnTo>
                    <a:pt x="29" y="375"/>
                  </a:lnTo>
                  <a:lnTo>
                    <a:pt x="29" y="371"/>
                  </a:lnTo>
                  <a:lnTo>
                    <a:pt x="29" y="368"/>
                  </a:lnTo>
                  <a:lnTo>
                    <a:pt x="30" y="363"/>
                  </a:lnTo>
                  <a:lnTo>
                    <a:pt x="30" y="360"/>
                  </a:lnTo>
                  <a:lnTo>
                    <a:pt x="32" y="355"/>
                  </a:lnTo>
                  <a:lnTo>
                    <a:pt x="33" y="352"/>
                  </a:lnTo>
                  <a:lnTo>
                    <a:pt x="33" y="347"/>
                  </a:lnTo>
                  <a:lnTo>
                    <a:pt x="35" y="342"/>
                  </a:lnTo>
                  <a:lnTo>
                    <a:pt x="35" y="337"/>
                  </a:lnTo>
                  <a:lnTo>
                    <a:pt x="36" y="334"/>
                  </a:lnTo>
                  <a:lnTo>
                    <a:pt x="36" y="329"/>
                  </a:lnTo>
                  <a:lnTo>
                    <a:pt x="38" y="325"/>
                  </a:lnTo>
                  <a:lnTo>
                    <a:pt x="38" y="320"/>
                  </a:lnTo>
                  <a:lnTo>
                    <a:pt x="40" y="317"/>
                  </a:lnTo>
                  <a:lnTo>
                    <a:pt x="41" y="310"/>
                  </a:lnTo>
                  <a:lnTo>
                    <a:pt x="41" y="307"/>
                  </a:lnTo>
                  <a:lnTo>
                    <a:pt x="43" y="300"/>
                  </a:lnTo>
                  <a:lnTo>
                    <a:pt x="43" y="297"/>
                  </a:lnTo>
                  <a:lnTo>
                    <a:pt x="44" y="292"/>
                  </a:lnTo>
                  <a:lnTo>
                    <a:pt x="46" y="287"/>
                  </a:lnTo>
                  <a:lnTo>
                    <a:pt x="46" y="281"/>
                  </a:lnTo>
                  <a:lnTo>
                    <a:pt x="47" y="278"/>
                  </a:lnTo>
                  <a:lnTo>
                    <a:pt x="47" y="271"/>
                  </a:lnTo>
                  <a:lnTo>
                    <a:pt x="49" y="268"/>
                  </a:lnTo>
                  <a:lnTo>
                    <a:pt x="49" y="262"/>
                  </a:lnTo>
                  <a:lnTo>
                    <a:pt x="50" y="258"/>
                  </a:lnTo>
                  <a:lnTo>
                    <a:pt x="52" y="254"/>
                  </a:lnTo>
                  <a:lnTo>
                    <a:pt x="53" y="249"/>
                  </a:lnTo>
                  <a:lnTo>
                    <a:pt x="53" y="244"/>
                  </a:lnTo>
                  <a:lnTo>
                    <a:pt x="55" y="239"/>
                  </a:lnTo>
                  <a:lnTo>
                    <a:pt x="55" y="234"/>
                  </a:lnTo>
                  <a:lnTo>
                    <a:pt x="56" y="231"/>
                  </a:lnTo>
                  <a:lnTo>
                    <a:pt x="58" y="226"/>
                  </a:lnTo>
                  <a:lnTo>
                    <a:pt x="58" y="221"/>
                  </a:lnTo>
                  <a:lnTo>
                    <a:pt x="59" y="216"/>
                  </a:lnTo>
                  <a:lnTo>
                    <a:pt x="59" y="213"/>
                  </a:lnTo>
                  <a:lnTo>
                    <a:pt x="61" y="208"/>
                  </a:lnTo>
                  <a:lnTo>
                    <a:pt x="62" y="205"/>
                  </a:lnTo>
                  <a:lnTo>
                    <a:pt x="62" y="202"/>
                  </a:lnTo>
                  <a:lnTo>
                    <a:pt x="64" y="197"/>
                  </a:lnTo>
                  <a:lnTo>
                    <a:pt x="64" y="194"/>
                  </a:lnTo>
                  <a:lnTo>
                    <a:pt x="66" y="191"/>
                  </a:lnTo>
                  <a:lnTo>
                    <a:pt x="66" y="187"/>
                  </a:lnTo>
                  <a:lnTo>
                    <a:pt x="67" y="184"/>
                  </a:lnTo>
                  <a:lnTo>
                    <a:pt x="67" y="181"/>
                  </a:lnTo>
                  <a:lnTo>
                    <a:pt x="69" y="179"/>
                  </a:lnTo>
                  <a:lnTo>
                    <a:pt x="70" y="171"/>
                  </a:lnTo>
                  <a:lnTo>
                    <a:pt x="72" y="166"/>
                  </a:lnTo>
                  <a:lnTo>
                    <a:pt x="72" y="162"/>
                  </a:lnTo>
                  <a:lnTo>
                    <a:pt x="72" y="158"/>
                  </a:lnTo>
                  <a:lnTo>
                    <a:pt x="73" y="155"/>
                  </a:lnTo>
                  <a:lnTo>
                    <a:pt x="75" y="152"/>
                  </a:lnTo>
                  <a:lnTo>
                    <a:pt x="75" y="149"/>
                  </a:lnTo>
                  <a:lnTo>
                    <a:pt x="76" y="145"/>
                  </a:lnTo>
                  <a:lnTo>
                    <a:pt x="76" y="141"/>
                  </a:lnTo>
                  <a:lnTo>
                    <a:pt x="78" y="137"/>
                  </a:lnTo>
                  <a:lnTo>
                    <a:pt x="78" y="134"/>
                  </a:lnTo>
                  <a:lnTo>
                    <a:pt x="79" y="131"/>
                  </a:lnTo>
                  <a:lnTo>
                    <a:pt x="79" y="128"/>
                  </a:lnTo>
                  <a:lnTo>
                    <a:pt x="81" y="124"/>
                  </a:lnTo>
                  <a:lnTo>
                    <a:pt x="81" y="120"/>
                  </a:lnTo>
                  <a:lnTo>
                    <a:pt x="82" y="116"/>
                  </a:lnTo>
                  <a:lnTo>
                    <a:pt x="82" y="113"/>
                  </a:lnTo>
                  <a:lnTo>
                    <a:pt x="84" y="110"/>
                  </a:lnTo>
                  <a:lnTo>
                    <a:pt x="84" y="105"/>
                  </a:lnTo>
                  <a:lnTo>
                    <a:pt x="85" y="102"/>
                  </a:lnTo>
                  <a:lnTo>
                    <a:pt x="85" y="99"/>
                  </a:lnTo>
                  <a:lnTo>
                    <a:pt x="87" y="94"/>
                  </a:lnTo>
                  <a:lnTo>
                    <a:pt x="87" y="91"/>
                  </a:lnTo>
                  <a:lnTo>
                    <a:pt x="89" y="87"/>
                  </a:lnTo>
                  <a:lnTo>
                    <a:pt x="89" y="84"/>
                  </a:lnTo>
                  <a:lnTo>
                    <a:pt x="90" y="79"/>
                  </a:lnTo>
                  <a:lnTo>
                    <a:pt x="90" y="76"/>
                  </a:lnTo>
                  <a:lnTo>
                    <a:pt x="92" y="73"/>
                  </a:lnTo>
                  <a:lnTo>
                    <a:pt x="92" y="70"/>
                  </a:lnTo>
                  <a:lnTo>
                    <a:pt x="93" y="66"/>
                  </a:lnTo>
                  <a:lnTo>
                    <a:pt x="93" y="63"/>
                  </a:lnTo>
                  <a:lnTo>
                    <a:pt x="95" y="58"/>
                  </a:lnTo>
                  <a:lnTo>
                    <a:pt x="95" y="57"/>
                  </a:lnTo>
                  <a:lnTo>
                    <a:pt x="96" y="53"/>
                  </a:lnTo>
                  <a:lnTo>
                    <a:pt x="96" y="45"/>
                  </a:lnTo>
                  <a:lnTo>
                    <a:pt x="98" y="41"/>
                  </a:lnTo>
                  <a:lnTo>
                    <a:pt x="99" y="34"/>
                  </a:lnTo>
                  <a:lnTo>
                    <a:pt x="101" y="29"/>
                  </a:lnTo>
                  <a:lnTo>
                    <a:pt x="101" y="24"/>
                  </a:lnTo>
                  <a:lnTo>
                    <a:pt x="102" y="20"/>
                  </a:lnTo>
                  <a:lnTo>
                    <a:pt x="104" y="15"/>
                  </a:lnTo>
                  <a:lnTo>
                    <a:pt x="104" y="11"/>
                  </a:lnTo>
                  <a:lnTo>
                    <a:pt x="104" y="8"/>
                  </a:lnTo>
                  <a:lnTo>
                    <a:pt x="105" y="5"/>
                  </a:lnTo>
                  <a:lnTo>
                    <a:pt x="105" y="2"/>
                  </a:lnTo>
                  <a:lnTo>
                    <a:pt x="107" y="2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4" name="Freeform 44"/>
            <p:cNvSpPr>
              <a:spLocks/>
            </p:cNvSpPr>
            <p:nvPr/>
          </p:nvSpPr>
          <p:spPr bwMode="auto">
            <a:xfrm>
              <a:off x="4628" y="3769"/>
              <a:ext cx="621" cy="4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55" y="0"/>
                </a:cxn>
                <a:cxn ang="0">
                  <a:pos x="79" y="0"/>
                </a:cxn>
                <a:cxn ang="0">
                  <a:pos x="107" y="0"/>
                </a:cxn>
                <a:cxn ang="0">
                  <a:pos x="137" y="0"/>
                </a:cxn>
                <a:cxn ang="0">
                  <a:pos x="167" y="1"/>
                </a:cxn>
                <a:cxn ang="0">
                  <a:pos x="197" y="1"/>
                </a:cxn>
                <a:cxn ang="0">
                  <a:pos x="228" y="1"/>
                </a:cxn>
                <a:cxn ang="0">
                  <a:pos x="255" y="1"/>
                </a:cxn>
                <a:cxn ang="0">
                  <a:pos x="281" y="1"/>
                </a:cxn>
                <a:cxn ang="0">
                  <a:pos x="303" y="1"/>
                </a:cxn>
                <a:cxn ang="0">
                  <a:pos x="321" y="1"/>
                </a:cxn>
                <a:cxn ang="0">
                  <a:pos x="336" y="1"/>
                </a:cxn>
                <a:cxn ang="0">
                  <a:pos x="349" y="3"/>
                </a:cxn>
                <a:cxn ang="0">
                  <a:pos x="361" y="3"/>
                </a:cxn>
                <a:cxn ang="0">
                  <a:pos x="378" y="4"/>
                </a:cxn>
                <a:cxn ang="0">
                  <a:pos x="398" y="6"/>
                </a:cxn>
                <a:cxn ang="0">
                  <a:pos x="419" y="9"/>
                </a:cxn>
                <a:cxn ang="0">
                  <a:pos x="444" y="11"/>
                </a:cxn>
                <a:cxn ang="0">
                  <a:pos x="468" y="14"/>
                </a:cxn>
                <a:cxn ang="0">
                  <a:pos x="494" y="17"/>
                </a:cxn>
                <a:cxn ang="0">
                  <a:pos x="519" y="19"/>
                </a:cxn>
                <a:cxn ang="0">
                  <a:pos x="542" y="22"/>
                </a:cxn>
                <a:cxn ang="0">
                  <a:pos x="565" y="24"/>
                </a:cxn>
                <a:cxn ang="0">
                  <a:pos x="583" y="27"/>
                </a:cxn>
                <a:cxn ang="0">
                  <a:pos x="598" y="29"/>
                </a:cxn>
                <a:cxn ang="0">
                  <a:pos x="612" y="30"/>
                </a:cxn>
                <a:cxn ang="0">
                  <a:pos x="620" y="34"/>
                </a:cxn>
                <a:cxn ang="0">
                  <a:pos x="615" y="46"/>
                </a:cxn>
                <a:cxn ang="0">
                  <a:pos x="600" y="45"/>
                </a:cxn>
                <a:cxn ang="0">
                  <a:pos x="584" y="43"/>
                </a:cxn>
                <a:cxn ang="0">
                  <a:pos x="566" y="42"/>
                </a:cxn>
                <a:cxn ang="0">
                  <a:pos x="545" y="38"/>
                </a:cxn>
                <a:cxn ang="0">
                  <a:pos x="522" y="35"/>
                </a:cxn>
                <a:cxn ang="0">
                  <a:pos x="497" y="34"/>
                </a:cxn>
                <a:cxn ang="0">
                  <a:pos x="471" y="30"/>
                </a:cxn>
                <a:cxn ang="0">
                  <a:pos x="445" y="27"/>
                </a:cxn>
                <a:cxn ang="0">
                  <a:pos x="421" y="25"/>
                </a:cxn>
                <a:cxn ang="0">
                  <a:pos x="398" y="22"/>
                </a:cxn>
                <a:cxn ang="0">
                  <a:pos x="378" y="21"/>
                </a:cxn>
                <a:cxn ang="0">
                  <a:pos x="358" y="19"/>
                </a:cxn>
                <a:cxn ang="0">
                  <a:pos x="344" y="17"/>
                </a:cxn>
                <a:cxn ang="0">
                  <a:pos x="333" y="17"/>
                </a:cxn>
                <a:cxn ang="0">
                  <a:pos x="321" y="16"/>
                </a:cxn>
                <a:cxn ang="0">
                  <a:pos x="307" y="16"/>
                </a:cxn>
                <a:cxn ang="0">
                  <a:pos x="287" y="16"/>
                </a:cxn>
                <a:cxn ang="0">
                  <a:pos x="266" y="16"/>
                </a:cxn>
                <a:cxn ang="0">
                  <a:pos x="238" y="16"/>
                </a:cxn>
                <a:cxn ang="0">
                  <a:pos x="211" y="16"/>
                </a:cxn>
                <a:cxn ang="0">
                  <a:pos x="182" y="16"/>
                </a:cxn>
                <a:cxn ang="0">
                  <a:pos x="151" y="14"/>
                </a:cxn>
                <a:cxn ang="0">
                  <a:pos x="122" y="14"/>
                </a:cxn>
                <a:cxn ang="0">
                  <a:pos x="95" y="14"/>
                </a:cxn>
                <a:cxn ang="0">
                  <a:pos x="67" y="14"/>
                </a:cxn>
                <a:cxn ang="0">
                  <a:pos x="44" y="14"/>
                </a:cxn>
                <a:cxn ang="0">
                  <a:pos x="26" y="14"/>
                </a:cxn>
                <a:cxn ang="0">
                  <a:pos x="9" y="14"/>
                </a:cxn>
                <a:cxn ang="0">
                  <a:pos x="0" y="0"/>
                </a:cxn>
              </a:cxnLst>
              <a:rect l="0" t="0" r="r" b="b"/>
              <a:pathLst>
                <a:path w="621" h="46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61" y="0"/>
                  </a:lnTo>
                  <a:lnTo>
                    <a:pt x="67" y="0"/>
                  </a:lnTo>
                  <a:lnTo>
                    <a:pt x="73" y="0"/>
                  </a:lnTo>
                  <a:lnTo>
                    <a:pt x="79" y="0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101" y="0"/>
                  </a:lnTo>
                  <a:lnTo>
                    <a:pt x="107" y="0"/>
                  </a:lnTo>
                  <a:lnTo>
                    <a:pt x="114" y="0"/>
                  </a:lnTo>
                  <a:lnTo>
                    <a:pt x="122" y="0"/>
                  </a:lnTo>
                  <a:lnTo>
                    <a:pt x="130" y="0"/>
                  </a:lnTo>
                  <a:lnTo>
                    <a:pt x="137" y="0"/>
                  </a:lnTo>
                  <a:lnTo>
                    <a:pt x="145" y="0"/>
                  </a:lnTo>
                  <a:lnTo>
                    <a:pt x="153" y="0"/>
                  </a:lnTo>
                  <a:lnTo>
                    <a:pt x="160" y="1"/>
                  </a:lnTo>
                  <a:lnTo>
                    <a:pt x="167" y="1"/>
                  </a:lnTo>
                  <a:lnTo>
                    <a:pt x="176" y="1"/>
                  </a:lnTo>
                  <a:lnTo>
                    <a:pt x="182" y="1"/>
                  </a:lnTo>
                  <a:lnTo>
                    <a:pt x="191" y="1"/>
                  </a:lnTo>
                  <a:lnTo>
                    <a:pt x="197" y="1"/>
                  </a:lnTo>
                  <a:lnTo>
                    <a:pt x="205" y="1"/>
                  </a:lnTo>
                  <a:lnTo>
                    <a:pt x="212" y="1"/>
                  </a:lnTo>
                  <a:lnTo>
                    <a:pt x="220" y="1"/>
                  </a:lnTo>
                  <a:lnTo>
                    <a:pt x="228" y="1"/>
                  </a:lnTo>
                  <a:lnTo>
                    <a:pt x="234" y="1"/>
                  </a:lnTo>
                  <a:lnTo>
                    <a:pt x="242" y="1"/>
                  </a:lnTo>
                  <a:lnTo>
                    <a:pt x="249" y="1"/>
                  </a:lnTo>
                  <a:lnTo>
                    <a:pt x="255" y="1"/>
                  </a:lnTo>
                  <a:lnTo>
                    <a:pt x="261" y="1"/>
                  </a:lnTo>
                  <a:lnTo>
                    <a:pt x="269" y="1"/>
                  </a:lnTo>
                  <a:lnTo>
                    <a:pt x="275" y="1"/>
                  </a:lnTo>
                  <a:lnTo>
                    <a:pt x="281" y="1"/>
                  </a:lnTo>
                  <a:lnTo>
                    <a:pt x="287" y="1"/>
                  </a:lnTo>
                  <a:lnTo>
                    <a:pt x="292" y="1"/>
                  </a:lnTo>
                  <a:lnTo>
                    <a:pt x="298" y="1"/>
                  </a:lnTo>
                  <a:lnTo>
                    <a:pt x="303" y="1"/>
                  </a:lnTo>
                  <a:lnTo>
                    <a:pt x="307" y="1"/>
                  </a:lnTo>
                  <a:lnTo>
                    <a:pt x="312" y="1"/>
                  </a:lnTo>
                  <a:lnTo>
                    <a:pt x="317" y="1"/>
                  </a:lnTo>
                  <a:lnTo>
                    <a:pt x="321" y="1"/>
                  </a:lnTo>
                  <a:lnTo>
                    <a:pt x="324" y="1"/>
                  </a:lnTo>
                  <a:lnTo>
                    <a:pt x="327" y="1"/>
                  </a:lnTo>
                  <a:lnTo>
                    <a:pt x="330" y="1"/>
                  </a:lnTo>
                  <a:lnTo>
                    <a:pt x="336" y="1"/>
                  </a:lnTo>
                  <a:lnTo>
                    <a:pt x="340" y="3"/>
                  </a:lnTo>
                  <a:lnTo>
                    <a:pt x="341" y="3"/>
                  </a:lnTo>
                  <a:lnTo>
                    <a:pt x="346" y="3"/>
                  </a:lnTo>
                  <a:lnTo>
                    <a:pt x="349" y="3"/>
                  </a:lnTo>
                  <a:lnTo>
                    <a:pt x="350" y="3"/>
                  </a:lnTo>
                  <a:lnTo>
                    <a:pt x="355" y="3"/>
                  </a:lnTo>
                  <a:lnTo>
                    <a:pt x="358" y="3"/>
                  </a:lnTo>
                  <a:lnTo>
                    <a:pt x="361" y="3"/>
                  </a:lnTo>
                  <a:lnTo>
                    <a:pt x="366" y="3"/>
                  </a:lnTo>
                  <a:lnTo>
                    <a:pt x="369" y="4"/>
                  </a:lnTo>
                  <a:lnTo>
                    <a:pt x="373" y="4"/>
                  </a:lnTo>
                  <a:lnTo>
                    <a:pt x="378" y="4"/>
                  </a:lnTo>
                  <a:lnTo>
                    <a:pt x="382" y="6"/>
                  </a:lnTo>
                  <a:lnTo>
                    <a:pt x="387" y="6"/>
                  </a:lnTo>
                  <a:lnTo>
                    <a:pt x="393" y="6"/>
                  </a:lnTo>
                  <a:lnTo>
                    <a:pt x="398" y="6"/>
                  </a:lnTo>
                  <a:lnTo>
                    <a:pt x="402" y="8"/>
                  </a:lnTo>
                  <a:lnTo>
                    <a:pt x="408" y="8"/>
                  </a:lnTo>
                  <a:lnTo>
                    <a:pt x="415" y="9"/>
                  </a:lnTo>
                  <a:lnTo>
                    <a:pt x="419" y="9"/>
                  </a:lnTo>
                  <a:lnTo>
                    <a:pt x="425" y="9"/>
                  </a:lnTo>
                  <a:lnTo>
                    <a:pt x="431" y="11"/>
                  </a:lnTo>
                  <a:lnTo>
                    <a:pt x="437" y="11"/>
                  </a:lnTo>
                  <a:lnTo>
                    <a:pt x="444" y="11"/>
                  </a:lnTo>
                  <a:lnTo>
                    <a:pt x="450" y="13"/>
                  </a:lnTo>
                  <a:lnTo>
                    <a:pt x="456" y="13"/>
                  </a:lnTo>
                  <a:lnTo>
                    <a:pt x="462" y="14"/>
                  </a:lnTo>
                  <a:lnTo>
                    <a:pt x="468" y="14"/>
                  </a:lnTo>
                  <a:lnTo>
                    <a:pt x="474" y="16"/>
                  </a:lnTo>
                  <a:lnTo>
                    <a:pt x="482" y="16"/>
                  </a:lnTo>
                  <a:lnTo>
                    <a:pt x="488" y="17"/>
                  </a:lnTo>
                  <a:lnTo>
                    <a:pt x="494" y="17"/>
                  </a:lnTo>
                  <a:lnTo>
                    <a:pt x="500" y="19"/>
                  </a:lnTo>
                  <a:lnTo>
                    <a:pt x="506" y="19"/>
                  </a:lnTo>
                  <a:lnTo>
                    <a:pt x="513" y="19"/>
                  </a:lnTo>
                  <a:lnTo>
                    <a:pt x="519" y="19"/>
                  </a:lnTo>
                  <a:lnTo>
                    <a:pt x="525" y="21"/>
                  </a:lnTo>
                  <a:lnTo>
                    <a:pt x="529" y="21"/>
                  </a:lnTo>
                  <a:lnTo>
                    <a:pt x="537" y="22"/>
                  </a:lnTo>
                  <a:lnTo>
                    <a:pt x="542" y="22"/>
                  </a:lnTo>
                  <a:lnTo>
                    <a:pt x="548" y="24"/>
                  </a:lnTo>
                  <a:lnTo>
                    <a:pt x="552" y="24"/>
                  </a:lnTo>
                  <a:lnTo>
                    <a:pt x="558" y="24"/>
                  </a:lnTo>
                  <a:lnTo>
                    <a:pt x="565" y="24"/>
                  </a:lnTo>
                  <a:lnTo>
                    <a:pt x="569" y="25"/>
                  </a:lnTo>
                  <a:lnTo>
                    <a:pt x="574" y="25"/>
                  </a:lnTo>
                  <a:lnTo>
                    <a:pt x="578" y="27"/>
                  </a:lnTo>
                  <a:lnTo>
                    <a:pt x="583" y="27"/>
                  </a:lnTo>
                  <a:lnTo>
                    <a:pt x="588" y="27"/>
                  </a:lnTo>
                  <a:lnTo>
                    <a:pt x="591" y="27"/>
                  </a:lnTo>
                  <a:lnTo>
                    <a:pt x="595" y="29"/>
                  </a:lnTo>
                  <a:lnTo>
                    <a:pt x="598" y="29"/>
                  </a:lnTo>
                  <a:lnTo>
                    <a:pt x="601" y="29"/>
                  </a:lnTo>
                  <a:lnTo>
                    <a:pt x="604" y="30"/>
                  </a:lnTo>
                  <a:lnTo>
                    <a:pt x="607" y="30"/>
                  </a:lnTo>
                  <a:lnTo>
                    <a:pt x="612" y="30"/>
                  </a:lnTo>
                  <a:lnTo>
                    <a:pt x="617" y="32"/>
                  </a:lnTo>
                  <a:lnTo>
                    <a:pt x="618" y="32"/>
                  </a:lnTo>
                  <a:lnTo>
                    <a:pt x="620" y="32"/>
                  </a:lnTo>
                  <a:lnTo>
                    <a:pt x="620" y="34"/>
                  </a:lnTo>
                  <a:lnTo>
                    <a:pt x="621" y="40"/>
                  </a:lnTo>
                  <a:lnTo>
                    <a:pt x="620" y="45"/>
                  </a:lnTo>
                  <a:lnTo>
                    <a:pt x="617" y="46"/>
                  </a:lnTo>
                  <a:lnTo>
                    <a:pt x="615" y="46"/>
                  </a:lnTo>
                  <a:lnTo>
                    <a:pt x="612" y="46"/>
                  </a:lnTo>
                  <a:lnTo>
                    <a:pt x="609" y="45"/>
                  </a:lnTo>
                  <a:lnTo>
                    <a:pt x="603" y="45"/>
                  </a:lnTo>
                  <a:lnTo>
                    <a:pt x="600" y="45"/>
                  </a:lnTo>
                  <a:lnTo>
                    <a:pt x="597" y="45"/>
                  </a:lnTo>
                  <a:lnTo>
                    <a:pt x="592" y="43"/>
                  </a:lnTo>
                  <a:lnTo>
                    <a:pt x="589" y="43"/>
                  </a:lnTo>
                  <a:lnTo>
                    <a:pt x="584" y="43"/>
                  </a:lnTo>
                  <a:lnTo>
                    <a:pt x="581" y="43"/>
                  </a:lnTo>
                  <a:lnTo>
                    <a:pt x="575" y="42"/>
                  </a:lnTo>
                  <a:lnTo>
                    <a:pt x="572" y="42"/>
                  </a:lnTo>
                  <a:lnTo>
                    <a:pt x="566" y="42"/>
                  </a:lnTo>
                  <a:lnTo>
                    <a:pt x="561" y="40"/>
                  </a:lnTo>
                  <a:lnTo>
                    <a:pt x="557" y="40"/>
                  </a:lnTo>
                  <a:lnTo>
                    <a:pt x="551" y="40"/>
                  </a:lnTo>
                  <a:lnTo>
                    <a:pt x="545" y="38"/>
                  </a:lnTo>
                  <a:lnTo>
                    <a:pt x="540" y="38"/>
                  </a:lnTo>
                  <a:lnTo>
                    <a:pt x="534" y="37"/>
                  </a:lnTo>
                  <a:lnTo>
                    <a:pt x="528" y="37"/>
                  </a:lnTo>
                  <a:lnTo>
                    <a:pt x="522" y="35"/>
                  </a:lnTo>
                  <a:lnTo>
                    <a:pt x="516" y="35"/>
                  </a:lnTo>
                  <a:lnTo>
                    <a:pt x="509" y="34"/>
                  </a:lnTo>
                  <a:lnTo>
                    <a:pt x="503" y="34"/>
                  </a:lnTo>
                  <a:lnTo>
                    <a:pt x="497" y="34"/>
                  </a:lnTo>
                  <a:lnTo>
                    <a:pt x="491" y="34"/>
                  </a:lnTo>
                  <a:lnTo>
                    <a:pt x="483" y="32"/>
                  </a:lnTo>
                  <a:lnTo>
                    <a:pt x="479" y="32"/>
                  </a:lnTo>
                  <a:lnTo>
                    <a:pt x="471" y="30"/>
                  </a:lnTo>
                  <a:lnTo>
                    <a:pt x="465" y="30"/>
                  </a:lnTo>
                  <a:lnTo>
                    <a:pt x="459" y="30"/>
                  </a:lnTo>
                  <a:lnTo>
                    <a:pt x="453" y="29"/>
                  </a:lnTo>
                  <a:lnTo>
                    <a:pt x="445" y="27"/>
                  </a:lnTo>
                  <a:lnTo>
                    <a:pt x="441" y="27"/>
                  </a:lnTo>
                  <a:lnTo>
                    <a:pt x="433" y="27"/>
                  </a:lnTo>
                  <a:lnTo>
                    <a:pt x="428" y="27"/>
                  </a:lnTo>
                  <a:lnTo>
                    <a:pt x="421" y="25"/>
                  </a:lnTo>
                  <a:lnTo>
                    <a:pt x="416" y="24"/>
                  </a:lnTo>
                  <a:lnTo>
                    <a:pt x="408" y="24"/>
                  </a:lnTo>
                  <a:lnTo>
                    <a:pt x="404" y="24"/>
                  </a:lnTo>
                  <a:lnTo>
                    <a:pt x="398" y="22"/>
                  </a:lnTo>
                  <a:lnTo>
                    <a:pt x="392" y="22"/>
                  </a:lnTo>
                  <a:lnTo>
                    <a:pt x="387" y="21"/>
                  </a:lnTo>
                  <a:lnTo>
                    <a:pt x="382" y="21"/>
                  </a:lnTo>
                  <a:lnTo>
                    <a:pt x="378" y="21"/>
                  </a:lnTo>
                  <a:lnTo>
                    <a:pt x="372" y="21"/>
                  </a:lnTo>
                  <a:lnTo>
                    <a:pt x="367" y="19"/>
                  </a:lnTo>
                  <a:lnTo>
                    <a:pt x="362" y="19"/>
                  </a:lnTo>
                  <a:lnTo>
                    <a:pt x="358" y="19"/>
                  </a:lnTo>
                  <a:lnTo>
                    <a:pt x="355" y="19"/>
                  </a:lnTo>
                  <a:lnTo>
                    <a:pt x="350" y="19"/>
                  </a:lnTo>
                  <a:lnTo>
                    <a:pt x="349" y="19"/>
                  </a:lnTo>
                  <a:lnTo>
                    <a:pt x="344" y="17"/>
                  </a:lnTo>
                  <a:lnTo>
                    <a:pt x="341" y="17"/>
                  </a:lnTo>
                  <a:lnTo>
                    <a:pt x="338" y="17"/>
                  </a:lnTo>
                  <a:lnTo>
                    <a:pt x="336" y="17"/>
                  </a:lnTo>
                  <a:lnTo>
                    <a:pt x="333" y="17"/>
                  </a:lnTo>
                  <a:lnTo>
                    <a:pt x="332" y="17"/>
                  </a:lnTo>
                  <a:lnTo>
                    <a:pt x="329" y="16"/>
                  </a:lnTo>
                  <a:lnTo>
                    <a:pt x="324" y="16"/>
                  </a:lnTo>
                  <a:lnTo>
                    <a:pt x="321" y="16"/>
                  </a:lnTo>
                  <a:lnTo>
                    <a:pt x="318" y="16"/>
                  </a:lnTo>
                  <a:lnTo>
                    <a:pt x="315" y="16"/>
                  </a:lnTo>
                  <a:lnTo>
                    <a:pt x="312" y="16"/>
                  </a:lnTo>
                  <a:lnTo>
                    <a:pt x="307" y="16"/>
                  </a:lnTo>
                  <a:lnTo>
                    <a:pt x="303" y="16"/>
                  </a:lnTo>
                  <a:lnTo>
                    <a:pt x="298" y="16"/>
                  </a:lnTo>
                  <a:lnTo>
                    <a:pt x="294" y="16"/>
                  </a:lnTo>
                  <a:lnTo>
                    <a:pt x="287" y="16"/>
                  </a:lnTo>
                  <a:lnTo>
                    <a:pt x="283" y="16"/>
                  </a:lnTo>
                  <a:lnTo>
                    <a:pt x="277" y="16"/>
                  </a:lnTo>
                  <a:lnTo>
                    <a:pt x="272" y="16"/>
                  </a:lnTo>
                  <a:lnTo>
                    <a:pt x="266" y="16"/>
                  </a:lnTo>
                  <a:lnTo>
                    <a:pt x="258" y="16"/>
                  </a:lnTo>
                  <a:lnTo>
                    <a:pt x="252" y="16"/>
                  </a:lnTo>
                  <a:lnTo>
                    <a:pt x="246" y="16"/>
                  </a:lnTo>
                  <a:lnTo>
                    <a:pt x="238" y="16"/>
                  </a:lnTo>
                  <a:lnTo>
                    <a:pt x="232" y="16"/>
                  </a:lnTo>
                  <a:lnTo>
                    <a:pt x="225" y="16"/>
                  </a:lnTo>
                  <a:lnTo>
                    <a:pt x="219" y="16"/>
                  </a:lnTo>
                  <a:lnTo>
                    <a:pt x="211" y="16"/>
                  </a:lnTo>
                  <a:lnTo>
                    <a:pt x="203" y="16"/>
                  </a:lnTo>
                  <a:lnTo>
                    <a:pt x="196" y="16"/>
                  </a:lnTo>
                  <a:lnTo>
                    <a:pt x="190" y="16"/>
                  </a:lnTo>
                  <a:lnTo>
                    <a:pt x="182" y="16"/>
                  </a:lnTo>
                  <a:lnTo>
                    <a:pt x="174" y="16"/>
                  </a:lnTo>
                  <a:lnTo>
                    <a:pt x="167" y="16"/>
                  </a:lnTo>
                  <a:lnTo>
                    <a:pt x="160" y="16"/>
                  </a:lnTo>
                  <a:lnTo>
                    <a:pt x="151" y="14"/>
                  </a:lnTo>
                  <a:lnTo>
                    <a:pt x="144" y="14"/>
                  </a:lnTo>
                  <a:lnTo>
                    <a:pt x="136" y="14"/>
                  </a:lnTo>
                  <a:lnTo>
                    <a:pt x="130" y="14"/>
                  </a:lnTo>
                  <a:lnTo>
                    <a:pt x="122" y="14"/>
                  </a:lnTo>
                  <a:lnTo>
                    <a:pt x="114" y="14"/>
                  </a:lnTo>
                  <a:lnTo>
                    <a:pt x="108" y="14"/>
                  </a:lnTo>
                  <a:lnTo>
                    <a:pt x="101" y="14"/>
                  </a:lnTo>
                  <a:lnTo>
                    <a:pt x="95" y="14"/>
                  </a:lnTo>
                  <a:lnTo>
                    <a:pt x="87" y="14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67" y="14"/>
                  </a:lnTo>
                  <a:lnTo>
                    <a:pt x="61" y="14"/>
                  </a:lnTo>
                  <a:lnTo>
                    <a:pt x="55" y="14"/>
                  </a:lnTo>
                  <a:lnTo>
                    <a:pt x="50" y="14"/>
                  </a:lnTo>
                  <a:lnTo>
                    <a:pt x="44" y="14"/>
                  </a:lnTo>
                  <a:lnTo>
                    <a:pt x="39" y="14"/>
                  </a:lnTo>
                  <a:lnTo>
                    <a:pt x="35" y="14"/>
                  </a:lnTo>
                  <a:lnTo>
                    <a:pt x="30" y="14"/>
                  </a:lnTo>
                  <a:lnTo>
                    <a:pt x="26" y="14"/>
                  </a:lnTo>
                  <a:lnTo>
                    <a:pt x="21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9" y="14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Freeform 45"/>
            <p:cNvSpPr>
              <a:spLocks/>
            </p:cNvSpPr>
            <p:nvPr/>
          </p:nvSpPr>
          <p:spPr bwMode="auto">
            <a:xfrm>
              <a:off x="4628" y="3709"/>
              <a:ext cx="632" cy="106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0" y="39"/>
                </a:cxn>
                <a:cxn ang="0">
                  <a:pos x="3" y="14"/>
                </a:cxn>
                <a:cxn ang="0">
                  <a:pos x="9" y="3"/>
                </a:cxn>
                <a:cxn ang="0">
                  <a:pos x="24" y="2"/>
                </a:cxn>
                <a:cxn ang="0">
                  <a:pos x="47" y="0"/>
                </a:cxn>
                <a:cxn ang="0">
                  <a:pos x="76" y="0"/>
                </a:cxn>
                <a:cxn ang="0">
                  <a:pos x="110" y="0"/>
                </a:cxn>
                <a:cxn ang="0">
                  <a:pos x="147" y="0"/>
                </a:cxn>
                <a:cxn ang="0">
                  <a:pos x="185" y="0"/>
                </a:cxn>
                <a:cxn ang="0">
                  <a:pos x="223" y="2"/>
                </a:cxn>
                <a:cxn ang="0">
                  <a:pos x="261" y="2"/>
                </a:cxn>
                <a:cxn ang="0">
                  <a:pos x="297" y="3"/>
                </a:cxn>
                <a:cxn ang="0">
                  <a:pos x="327" y="3"/>
                </a:cxn>
                <a:cxn ang="0">
                  <a:pos x="355" y="5"/>
                </a:cxn>
                <a:cxn ang="0">
                  <a:pos x="375" y="5"/>
                </a:cxn>
                <a:cxn ang="0">
                  <a:pos x="395" y="5"/>
                </a:cxn>
                <a:cxn ang="0">
                  <a:pos x="418" y="5"/>
                </a:cxn>
                <a:cxn ang="0">
                  <a:pos x="444" y="6"/>
                </a:cxn>
                <a:cxn ang="0">
                  <a:pos x="470" y="6"/>
                </a:cxn>
                <a:cxn ang="0">
                  <a:pos x="496" y="8"/>
                </a:cxn>
                <a:cxn ang="0">
                  <a:pos x="523" y="10"/>
                </a:cxn>
                <a:cxn ang="0">
                  <a:pos x="549" y="11"/>
                </a:cxn>
                <a:cxn ang="0">
                  <a:pos x="572" y="13"/>
                </a:cxn>
                <a:cxn ang="0">
                  <a:pos x="592" y="14"/>
                </a:cxn>
                <a:cxn ang="0">
                  <a:pos x="610" y="18"/>
                </a:cxn>
                <a:cxn ang="0">
                  <a:pos x="629" y="23"/>
                </a:cxn>
                <a:cxn ang="0">
                  <a:pos x="632" y="34"/>
                </a:cxn>
                <a:cxn ang="0">
                  <a:pos x="629" y="53"/>
                </a:cxn>
                <a:cxn ang="0">
                  <a:pos x="626" y="71"/>
                </a:cxn>
                <a:cxn ang="0">
                  <a:pos x="623" y="95"/>
                </a:cxn>
                <a:cxn ang="0">
                  <a:pos x="609" y="103"/>
                </a:cxn>
                <a:cxn ang="0">
                  <a:pos x="607" y="35"/>
                </a:cxn>
                <a:cxn ang="0">
                  <a:pos x="588" y="34"/>
                </a:cxn>
                <a:cxn ang="0">
                  <a:pos x="569" y="32"/>
                </a:cxn>
                <a:cxn ang="0">
                  <a:pos x="546" y="29"/>
                </a:cxn>
                <a:cxn ang="0">
                  <a:pos x="522" y="27"/>
                </a:cxn>
                <a:cxn ang="0">
                  <a:pos x="496" y="24"/>
                </a:cxn>
                <a:cxn ang="0">
                  <a:pos x="468" y="23"/>
                </a:cxn>
                <a:cxn ang="0">
                  <a:pos x="439" y="19"/>
                </a:cxn>
                <a:cxn ang="0">
                  <a:pos x="413" y="18"/>
                </a:cxn>
                <a:cxn ang="0">
                  <a:pos x="387" y="18"/>
                </a:cxn>
                <a:cxn ang="0">
                  <a:pos x="364" y="16"/>
                </a:cxn>
                <a:cxn ang="0">
                  <a:pos x="344" y="16"/>
                </a:cxn>
                <a:cxn ang="0">
                  <a:pos x="320" y="16"/>
                </a:cxn>
                <a:cxn ang="0">
                  <a:pos x="294" y="16"/>
                </a:cxn>
                <a:cxn ang="0">
                  <a:pos x="261" y="16"/>
                </a:cxn>
                <a:cxn ang="0">
                  <a:pos x="228" y="16"/>
                </a:cxn>
                <a:cxn ang="0">
                  <a:pos x="194" y="16"/>
                </a:cxn>
                <a:cxn ang="0">
                  <a:pos x="160" y="16"/>
                </a:cxn>
                <a:cxn ang="0">
                  <a:pos x="127" y="16"/>
                </a:cxn>
                <a:cxn ang="0">
                  <a:pos x="95" y="16"/>
                </a:cxn>
                <a:cxn ang="0">
                  <a:pos x="67" y="16"/>
                </a:cxn>
                <a:cxn ang="0">
                  <a:pos x="46" y="18"/>
                </a:cxn>
                <a:cxn ang="0">
                  <a:pos x="29" y="18"/>
                </a:cxn>
                <a:cxn ang="0">
                  <a:pos x="15" y="24"/>
                </a:cxn>
                <a:cxn ang="0">
                  <a:pos x="15" y="45"/>
                </a:cxn>
                <a:cxn ang="0">
                  <a:pos x="15" y="63"/>
                </a:cxn>
              </a:cxnLst>
              <a:rect l="0" t="0" r="r" b="b"/>
              <a:pathLst>
                <a:path w="632" h="106">
                  <a:moveTo>
                    <a:pt x="0" y="73"/>
                  </a:moveTo>
                  <a:lnTo>
                    <a:pt x="0" y="71"/>
                  </a:lnTo>
                  <a:lnTo>
                    <a:pt x="0" y="69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0" y="39"/>
                  </a:lnTo>
                  <a:lnTo>
                    <a:pt x="0" y="34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18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4" y="6"/>
                  </a:lnTo>
                  <a:lnTo>
                    <a:pt x="4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5" y="2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3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6" y="0"/>
                  </a:lnTo>
                  <a:lnTo>
                    <a:pt x="82" y="0"/>
                  </a:lnTo>
                  <a:lnTo>
                    <a:pt x="88" y="0"/>
                  </a:lnTo>
                  <a:lnTo>
                    <a:pt x="96" y="0"/>
                  </a:lnTo>
                  <a:lnTo>
                    <a:pt x="102" y="0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4" y="0"/>
                  </a:lnTo>
                  <a:lnTo>
                    <a:pt x="131" y="0"/>
                  </a:lnTo>
                  <a:lnTo>
                    <a:pt x="137" y="0"/>
                  </a:lnTo>
                  <a:lnTo>
                    <a:pt x="147" y="0"/>
                  </a:lnTo>
                  <a:lnTo>
                    <a:pt x="154" y="0"/>
                  </a:lnTo>
                  <a:lnTo>
                    <a:pt x="162" y="0"/>
                  </a:lnTo>
                  <a:lnTo>
                    <a:pt x="170" y="0"/>
                  </a:lnTo>
                  <a:lnTo>
                    <a:pt x="177" y="0"/>
                  </a:lnTo>
                  <a:lnTo>
                    <a:pt x="185" y="0"/>
                  </a:lnTo>
                  <a:lnTo>
                    <a:pt x="193" y="0"/>
                  </a:lnTo>
                  <a:lnTo>
                    <a:pt x="200" y="0"/>
                  </a:lnTo>
                  <a:lnTo>
                    <a:pt x="208" y="0"/>
                  </a:lnTo>
                  <a:lnTo>
                    <a:pt x="216" y="0"/>
                  </a:lnTo>
                  <a:lnTo>
                    <a:pt x="223" y="2"/>
                  </a:lnTo>
                  <a:lnTo>
                    <a:pt x="231" y="2"/>
                  </a:lnTo>
                  <a:lnTo>
                    <a:pt x="238" y="2"/>
                  </a:lnTo>
                  <a:lnTo>
                    <a:pt x="246" y="2"/>
                  </a:lnTo>
                  <a:lnTo>
                    <a:pt x="254" y="2"/>
                  </a:lnTo>
                  <a:lnTo>
                    <a:pt x="261" y="2"/>
                  </a:lnTo>
                  <a:lnTo>
                    <a:pt x="269" y="2"/>
                  </a:lnTo>
                  <a:lnTo>
                    <a:pt x="275" y="2"/>
                  </a:lnTo>
                  <a:lnTo>
                    <a:pt x="283" y="3"/>
                  </a:lnTo>
                  <a:lnTo>
                    <a:pt x="289" y="3"/>
                  </a:lnTo>
                  <a:lnTo>
                    <a:pt x="297" y="3"/>
                  </a:lnTo>
                  <a:lnTo>
                    <a:pt x="303" y="3"/>
                  </a:lnTo>
                  <a:lnTo>
                    <a:pt x="310" y="3"/>
                  </a:lnTo>
                  <a:lnTo>
                    <a:pt x="315" y="3"/>
                  </a:lnTo>
                  <a:lnTo>
                    <a:pt x="321" y="3"/>
                  </a:lnTo>
                  <a:lnTo>
                    <a:pt x="327" y="3"/>
                  </a:lnTo>
                  <a:lnTo>
                    <a:pt x="333" y="3"/>
                  </a:lnTo>
                  <a:lnTo>
                    <a:pt x="340" y="3"/>
                  </a:lnTo>
                  <a:lnTo>
                    <a:pt x="344" y="3"/>
                  </a:lnTo>
                  <a:lnTo>
                    <a:pt x="349" y="3"/>
                  </a:lnTo>
                  <a:lnTo>
                    <a:pt x="355" y="5"/>
                  </a:lnTo>
                  <a:lnTo>
                    <a:pt x="358" y="5"/>
                  </a:lnTo>
                  <a:lnTo>
                    <a:pt x="362" y="5"/>
                  </a:lnTo>
                  <a:lnTo>
                    <a:pt x="367" y="5"/>
                  </a:lnTo>
                  <a:lnTo>
                    <a:pt x="372" y="5"/>
                  </a:lnTo>
                  <a:lnTo>
                    <a:pt x="375" y="5"/>
                  </a:lnTo>
                  <a:lnTo>
                    <a:pt x="379" y="5"/>
                  </a:lnTo>
                  <a:lnTo>
                    <a:pt x="382" y="5"/>
                  </a:lnTo>
                  <a:lnTo>
                    <a:pt x="387" y="5"/>
                  </a:lnTo>
                  <a:lnTo>
                    <a:pt x="390" y="5"/>
                  </a:lnTo>
                  <a:lnTo>
                    <a:pt x="395" y="5"/>
                  </a:lnTo>
                  <a:lnTo>
                    <a:pt x="399" y="5"/>
                  </a:lnTo>
                  <a:lnTo>
                    <a:pt x="404" y="5"/>
                  </a:lnTo>
                  <a:lnTo>
                    <a:pt x="408" y="5"/>
                  </a:lnTo>
                  <a:lnTo>
                    <a:pt x="413" y="5"/>
                  </a:lnTo>
                  <a:lnTo>
                    <a:pt x="418" y="5"/>
                  </a:lnTo>
                  <a:lnTo>
                    <a:pt x="422" y="5"/>
                  </a:lnTo>
                  <a:lnTo>
                    <a:pt x="428" y="5"/>
                  </a:lnTo>
                  <a:lnTo>
                    <a:pt x="433" y="5"/>
                  </a:lnTo>
                  <a:lnTo>
                    <a:pt x="437" y="5"/>
                  </a:lnTo>
                  <a:lnTo>
                    <a:pt x="444" y="6"/>
                  </a:lnTo>
                  <a:lnTo>
                    <a:pt x="448" y="6"/>
                  </a:lnTo>
                  <a:lnTo>
                    <a:pt x="453" y="6"/>
                  </a:lnTo>
                  <a:lnTo>
                    <a:pt x="459" y="6"/>
                  </a:lnTo>
                  <a:lnTo>
                    <a:pt x="464" y="6"/>
                  </a:lnTo>
                  <a:lnTo>
                    <a:pt x="470" y="6"/>
                  </a:lnTo>
                  <a:lnTo>
                    <a:pt x="474" y="6"/>
                  </a:lnTo>
                  <a:lnTo>
                    <a:pt x="480" y="6"/>
                  </a:lnTo>
                  <a:lnTo>
                    <a:pt x="486" y="8"/>
                  </a:lnTo>
                  <a:lnTo>
                    <a:pt x="491" y="8"/>
                  </a:lnTo>
                  <a:lnTo>
                    <a:pt x="496" y="8"/>
                  </a:lnTo>
                  <a:lnTo>
                    <a:pt x="502" y="8"/>
                  </a:lnTo>
                  <a:lnTo>
                    <a:pt x="508" y="8"/>
                  </a:lnTo>
                  <a:lnTo>
                    <a:pt x="513" y="8"/>
                  </a:lnTo>
                  <a:lnTo>
                    <a:pt x="517" y="10"/>
                  </a:lnTo>
                  <a:lnTo>
                    <a:pt x="523" y="10"/>
                  </a:lnTo>
                  <a:lnTo>
                    <a:pt x="529" y="10"/>
                  </a:lnTo>
                  <a:lnTo>
                    <a:pt x="534" y="10"/>
                  </a:lnTo>
                  <a:lnTo>
                    <a:pt x="539" y="10"/>
                  </a:lnTo>
                  <a:lnTo>
                    <a:pt x="543" y="11"/>
                  </a:lnTo>
                  <a:lnTo>
                    <a:pt x="549" y="11"/>
                  </a:lnTo>
                  <a:lnTo>
                    <a:pt x="554" y="11"/>
                  </a:lnTo>
                  <a:lnTo>
                    <a:pt x="558" y="11"/>
                  </a:lnTo>
                  <a:lnTo>
                    <a:pt x="563" y="13"/>
                  </a:lnTo>
                  <a:lnTo>
                    <a:pt x="568" y="13"/>
                  </a:lnTo>
                  <a:lnTo>
                    <a:pt x="572" y="13"/>
                  </a:lnTo>
                  <a:lnTo>
                    <a:pt x="575" y="13"/>
                  </a:lnTo>
                  <a:lnTo>
                    <a:pt x="580" y="14"/>
                  </a:lnTo>
                  <a:lnTo>
                    <a:pt x="584" y="14"/>
                  </a:lnTo>
                  <a:lnTo>
                    <a:pt x="589" y="14"/>
                  </a:lnTo>
                  <a:lnTo>
                    <a:pt x="592" y="14"/>
                  </a:lnTo>
                  <a:lnTo>
                    <a:pt x="597" y="16"/>
                  </a:lnTo>
                  <a:lnTo>
                    <a:pt x="600" y="16"/>
                  </a:lnTo>
                  <a:lnTo>
                    <a:pt x="603" y="16"/>
                  </a:lnTo>
                  <a:lnTo>
                    <a:pt x="607" y="18"/>
                  </a:lnTo>
                  <a:lnTo>
                    <a:pt x="610" y="18"/>
                  </a:lnTo>
                  <a:lnTo>
                    <a:pt x="612" y="18"/>
                  </a:lnTo>
                  <a:lnTo>
                    <a:pt x="618" y="19"/>
                  </a:lnTo>
                  <a:lnTo>
                    <a:pt x="623" y="19"/>
                  </a:lnTo>
                  <a:lnTo>
                    <a:pt x="626" y="21"/>
                  </a:lnTo>
                  <a:lnTo>
                    <a:pt x="629" y="23"/>
                  </a:lnTo>
                  <a:lnTo>
                    <a:pt x="630" y="23"/>
                  </a:lnTo>
                  <a:lnTo>
                    <a:pt x="632" y="24"/>
                  </a:lnTo>
                  <a:lnTo>
                    <a:pt x="632" y="26"/>
                  </a:lnTo>
                  <a:lnTo>
                    <a:pt x="632" y="31"/>
                  </a:lnTo>
                  <a:lnTo>
                    <a:pt x="632" y="34"/>
                  </a:lnTo>
                  <a:lnTo>
                    <a:pt x="630" y="40"/>
                  </a:lnTo>
                  <a:lnTo>
                    <a:pt x="630" y="43"/>
                  </a:lnTo>
                  <a:lnTo>
                    <a:pt x="629" y="47"/>
                  </a:lnTo>
                  <a:lnTo>
                    <a:pt x="629" y="50"/>
                  </a:lnTo>
                  <a:lnTo>
                    <a:pt x="629" y="53"/>
                  </a:lnTo>
                  <a:lnTo>
                    <a:pt x="629" y="58"/>
                  </a:lnTo>
                  <a:lnTo>
                    <a:pt x="627" y="61"/>
                  </a:lnTo>
                  <a:lnTo>
                    <a:pt x="627" y="64"/>
                  </a:lnTo>
                  <a:lnTo>
                    <a:pt x="627" y="69"/>
                  </a:lnTo>
                  <a:lnTo>
                    <a:pt x="626" y="71"/>
                  </a:lnTo>
                  <a:lnTo>
                    <a:pt x="626" y="76"/>
                  </a:lnTo>
                  <a:lnTo>
                    <a:pt x="624" y="79"/>
                  </a:lnTo>
                  <a:lnTo>
                    <a:pt x="624" y="82"/>
                  </a:lnTo>
                  <a:lnTo>
                    <a:pt x="624" y="89"/>
                  </a:lnTo>
                  <a:lnTo>
                    <a:pt x="623" y="95"/>
                  </a:lnTo>
                  <a:lnTo>
                    <a:pt x="621" y="100"/>
                  </a:lnTo>
                  <a:lnTo>
                    <a:pt x="621" y="103"/>
                  </a:lnTo>
                  <a:lnTo>
                    <a:pt x="621" y="105"/>
                  </a:lnTo>
                  <a:lnTo>
                    <a:pt x="621" y="106"/>
                  </a:lnTo>
                  <a:lnTo>
                    <a:pt x="609" y="103"/>
                  </a:lnTo>
                  <a:lnTo>
                    <a:pt x="615" y="37"/>
                  </a:lnTo>
                  <a:lnTo>
                    <a:pt x="615" y="37"/>
                  </a:lnTo>
                  <a:lnTo>
                    <a:pt x="614" y="37"/>
                  </a:lnTo>
                  <a:lnTo>
                    <a:pt x="610" y="35"/>
                  </a:lnTo>
                  <a:lnTo>
                    <a:pt x="607" y="35"/>
                  </a:lnTo>
                  <a:lnTo>
                    <a:pt x="603" y="35"/>
                  </a:lnTo>
                  <a:lnTo>
                    <a:pt x="597" y="35"/>
                  </a:lnTo>
                  <a:lnTo>
                    <a:pt x="594" y="34"/>
                  </a:lnTo>
                  <a:lnTo>
                    <a:pt x="591" y="34"/>
                  </a:lnTo>
                  <a:lnTo>
                    <a:pt x="588" y="34"/>
                  </a:lnTo>
                  <a:lnTo>
                    <a:pt x="584" y="34"/>
                  </a:lnTo>
                  <a:lnTo>
                    <a:pt x="581" y="32"/>
                  </a:lnTo>
                  <a:lnTo>
                    <a:pt x="577" y="32"/>
                  </a:lnTo>
                  <a:lnTo>
                    <a:pt x="574" y="32"/>
                  </a:lnTo>
                  <a:lnTo>
                    <a:pt x="569" y="32"/>
                  </a:lnTo>
                  <a:lnTo>
                    <a:pt x="565" y="31"/>
                  </a:lnTo>
                  <a:lnTo>
                    <a:pt x="560" y="31"/>
                  </a:lnTo>
                  <a:lnTo>
                    <a:pt x="555" y="31"/>
                  </a:lnTo>
                  <a:lnTo>
                    <a:pt x="552" y="31"/>
                  </a:lnTo>
                  <a:lnTo>
                    <a:pt x="546" y="29"/>
                  </a:lnTo>
                  <a:lnTo>
                    <a:pt x="542" y="29"/>
                  </a:lnTo>
                  <a:lnTo>
                    <a:pt x="537" y="27"/>
                  </a:lnTo>
                  <a:lnTo>
                    <a:pt x="532" y="27"/>
                  </a:lnTo>
                  <a:lnTo>
                    <a:pt x="528" y="27"/>
                  </a:lnTo>
                  <a:lnTo>
                    <a:pt x="522" y="27"/>
                  </a:lnTo>
                  <a:lnTo>
                    <a:pt x="517" y="27"/>
                  </a:lnTo>
                  <a:lnTo>
                    <a:pt x="513" y="27"/>
                  </a:lnTo>
                  <a:lnTo>
                    <a:pt x="506" y="26"/>
                  </a:lnTo>
                  <a:lnTo>
                    <a:pt x="500" y="26"/>
                  </a:lnTo>
                  <a:lnTo>
                    <a:pt x="496" y="24"/>
                  </a:lnTo>
                  <a:lnTo>
                    <a:pt x="490" y="24"/>
                  </a:lnTo>
                  <a:lnTo>
                    <a:pt x="483" y="24"/>
                  </a:lnTo>
                  <a:lnTo>
                    <a:pt x="479" y="23"/>
                  </a:lnTo>
                  <a:lnTo>
                    <a:pt x="473" y="23"/>
                  </a:lnTo>
                  <a:lnTo>
                    <a:pt x="468" y="23"/>
                  </a:lnTo>
                  <a:lnTo>
                    <a:pt x="462" y="23"/>
                  </a:lnTo>
                  <a:lnTo>
                    <a:pt x="456" y="21"/>
                  </a:lnTo>
                  <a:lnTo>
                    <a:pt x="450" y="21"/>
                  </a:lnTo>
                  <a:lnTo>
                    <a:pt x="445" y="21"/>
                  </a:lnTo>
                  <a:lnTo>
                    <a:pt x="439" y="19"/>
                  </a:lnTo>
                  <a:lnTo>
                    <a:pt x="434" y="19"/>
                  </a:lnTo>
                  <a:lnTo>
                    <a:pt x="428" y="19"/>
                  </a:lnTo>
                  <a:lnTo>
                    <a:pt x="424" y="19"/>
                  </a:lnTo>
                  <a:lnTo>
                    <a:pt x="418" y="19"/>
                  </a:lnTo>
                  <a:lnTo>
                    <a:pt x="413" y="18"/>
                  </a:lnTo>
                  <a:lnTo>
                    <a:pt x="407" y="18"/>
                  </a:lnTo>
                  <a:lnTo>
                    <a:pt x="402" y="18"/>
                  </a:lnTo>
                  <a:lnTo>
                    <a:pt x="396" y="18"/>
                  </a:lnTo>
                  <a:lnTo>
                    <a:pt x="392" y="18"/>
                  </a:lnTo>
                  <a:lnTo>
                    <a:pt x="387" y="18"/>
                  </a:lnTo>
                  <a:lnTo>
                    <a:pt x="382" y="18"/>
                  </a:lnTo>
                  <a:lnTo>
                    <a:pt x="378" y="16"/>
                  </a:lnTo>
                  <a:lnTo>
                    <a:pt x="373" y="16"/>
                  </a:lnTo>
                  <a:lnTo>
                    <a:pt x="369" y="16"/>
                  </a:lnTo>
                  <a:lnTo>
                    <a:pt x="364" y="16"/>
                  </a:lnTo>
                  <a:lnTo>
                    <a:pt x="359" y="16"/>
                  </a:lnTo>
                  <a:lnTo>
                    <a:pt x="355" y="16"/>
                  </a:lnTo>
                  <a:lnTo>
                    <a:pt x="352" y="16"/>
                  </a:lnTo>
                  <a:lnTo>
                    <a:pt x="349" y="16"/>
                  </a:lnTo>
                  <a:lnTo>
                    <a:pt x="344" y="16"/>
                  </a:lnTo>
                  <a:lnTo>
                    <a:pt x="340" y="16"/>
                  </a:lnTo>
                  <a:lnTo>
                    <a:pt x="335" y="16"/>
                  </a:lnTo>
                  <a:lnTo>
                    <a:pt x="330" y="16"/>
                  </a:lnTo>
                  <a:lnTo>
                    <a:pt x="326" y="16"/>
                  </a:lnTo>
                  <a:lnTo>
                    <a:pt x="320" y="16"/>
                  </a:lnTo>
                  <a:lnTo>
                    <a:pt x="315" y="16"/>
                  </a:lnTo>
                  <a:lnTo>
                    <a:pt x="310" y="16"/>
                  </a:lnTo>
                  <a:lnTo>
                    <a:pt x="304" y="16"/>
                  </a:lnTo>
                  <a:lnTo>
                    <a:pt x="298" y="16"/>
                  </a:lnTo>
                  <a:lnTo>
                    <a:pt x="294" y="16"/>
                  </a:lnTo>
                  <a:lnTo>
                    <a:pt x="287" y="16"/>
                  </a:lnTo>
                  <a:lnTo>
                    <a:pt x="281" y="16"/>
                  </a:lnTo>
                  <a:lnTo>
                    <a:pt x="274" y="16"/>
                  </a:lnTo>
                  <a:lnTo>
                    <a:pt x="268" y="16"/>
                  </a:lnTo>
                  <a:lnTo>
                    <a:pt x="261" y="16"/>
                  </a:lnTo>
                  <a:lnTo>
                    <a:pt x="255" y="16"/>
                  </a:lnTo>
                  <a:lnTo>
                    <a:pt x="249" y="16"/>
                  </a:lnTo>
                  <a:lnTo>
                    <a:pt x="242" y="16"/>
                  </a:lnTo>
                  <a:lnTo>
                    <a:pt x="235" y="16"/>
                  </a:lnTo>
                  <a:lnTo>
                    <a:pt x="228" y="16"/>
                  </a:lnTo>
                  <a:lnTo>
                    <a:pt x="222" y="16"/>
                  </a:lnTo>
                  <a:lnTo>
                    <a:pt x="214" y="16"/>
                  </a:lnTo>
                  <a:lnTo>
                    <a:pt x="208" y="16"/>
                  </a:lnTo>
                  <a:lnTo>
                    <a:pt x="200" y="16"/>
                  </a:lnTo>
                  <a:lnTo>
                    <a:pt x="194" y="16"/>
                  </a:lnTo>
                  <a:lnTo>
                    <a:pt x="186" y="16"/>
                  </a:lnTo>
                  <a:lnTo>
                    <a:pt x="180" y="16"/>
                  </a:lnTo>
                  <a:lnTo>
                    <a:pt x="174" y="16"/>
                  </a:lnTo>
                  <a:lnTo>
                    <a:pt x="167" y="16"/>
                  </a:lnTo>
                  <a:lnTo>
                    <a:pt x="160" y="16"/>
                  </a:lnTo>
                  <a:lnTo>
                    <a:pt x="153" y="16"/>
                  </a:lnTo>
                  <a:lnTo>
                    <a:pt x="147" y="16"/>
                  </a:lnTo>
                  <a:lnTo>
                    <a:pt x="139" y="16"/>
                  </a:lnTo>
                  <a:lnTo>
                    <a:pt x="133" y="16"/>
                  </a:lnTo>
                  <a:lnTo>
                    <a:pt x="127" y="16"/>
                  </a:lnTo>
                  <a:lnTo>
                    <a:pt x="119" y="16"/>
                  </a:lnTo>
                  <a:lnTo>
                    <a:pt x="114" y="16"/>
                  </a:lnTo>
                  <a:lnTo>
                    <a:pt x="107" y="16"/>
                  </a:lnTo>
                  <a:lnTo>
                    <a:pt x="101" y="16"/>
                  </a:lnTo>
                  <a:lnTo>
                    <a:pt x="95" y="16"/>
                  </a:lnTo>
                  <a:lnTo>
                    <a:pt x="88" y="16"/>
                  </a:lnTo>
                  <a:lnTo>
                    <a:pt x="84" y="16"/>
                  </a:lnTo>
                  <a:lnTo>
                    <a:pt x="78" y="16"/>
                  </a:lnTo>
                  <a:lnTo>
                    <a:pt x="73" y="16"/>
                  </a:lnTo>
                  <a:lnTo>
                    <a:pt x="67" y="16"/>
                  </a:lnTo>
                  <a:lnTo>
                    <a:pt x="62" y="16"/>
                  </a:lnTo>
                  <a:lnTo>
                    <a:pt x="58" y="18"/>
                  </a:lnTo>
                  <a:lnTo>
                    <a:pt x="53" y="18"/>
                  </a:lnTo>
                  <a:lnTo>
                    <a:pt x="49" y="18"/>
                  </a:lnTo>
                  <a:lnTo>
                    <a:pt x="46" y="18"/>
                  </a:lnTo>
                  <a:lnTo>
                    <a:pt x="41" y="18"/>
                  </a:lnTo>
                  <a:lnTo>
                    <a:pt x="38" y="18"/>
                  </a:lnTo>
                  <a:lnTo>
                    <a:pt x="33" y="18"/>
                  </a:lnTo>
                  <a:lnTo>
                    <a:pt x="32" y="18"/>
                  </a:lnTo>
                  <a:lnTo>
                    <a:pt x="29" y="18"/>
                  </a:lnTo>
                  <a:lnTo>
                    <a:pt x="24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4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5" y="45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5" y="55"/>
                  </a:lnTo>
                  <a:lnTo>
                    <a:pt x="15" y="58"/>
                  </a:lnTo>
                  <a:lnTo>
                    <a:pt x="15" y="63"/>
                  </a:lnTo>
                  <a:lnTo>
                    <a:pt x="17" y="64"/>
                  </a:lnTo>
                  <a:lnTo>
                    <a:pt x="0" y="73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Freeform 46"/>
            <p:cNvSpPr>
              <a:spLocks/>
            </p:cNvSpPr>
            <p:nvPr/>
          </p:nvSpPr>
          <p:spPr bwMode="auto">
            <a:xfrm>
              <a:off x="4683" y="3365"/>
              <a:ext cx="157" cy="354"/>
            </a:xfrm>
            <a:custGeom>
              <a:avLst/>
              <a:gdLst/>
              <a:ahLst/>
              <a:cxnLst>
                <a:cxn ang="0">
                  <a:pos x="1" y="347"/>
                </a:cxn>
                <a:cxn ang="0">
                  <a:pos x="6" y="336"/>
                </a:cxn>
                <a:cxn ang="0">
                  <a:pos x="12" y="320"/>
                </a:cxn>
                <a:cxn ang="0">
                  <a:pos x="18" y="304"/>
                </a:cxn>
                <a:cxn ang="0">
                  <a:pos x="23" y="294"/>
                </a:cxn>
                <a:cxn ang="0">
                  <a:pos x="27" y="284"/>
                </a:cxn>
                <a:cxn ang="0">
                  <a:pos x="30" y="273"/>
                </a:cxn>
                <a:cxn ang="0">
                  <a:pos x="35" y="262"/>
                </a:cxn>
                <a:cxn ang="0">
                  <a:pos x="40" y="250"/>
                </a:cxn>
                <a:cxn ang="0">
                  <a:pos x="44" y="239"/>
                </a:cxn>
                <a:cxn ang="0">
                  <a:pos x="49" y="228"/>
                </a:cxn>
                <a:cxn ang="0">
                  <a:pos x="53" y="218"/>
                </a:cxn>
                <a:cxn ang="0">
                  <a:pos x="58" y="207"/>
                </a:cxn>
                <a:cxn ang="0">
                  <a:pos x="66" y="189"/>
                </a:cxn>
                <a:cxn ang="0">
                  <a:pos x="72" y="176"/>
                </a:cxn>
                <a:cxn ang="0">
                  <a:pos x="76" y="160"/>
                </a:cxn>
                <a:cxn ang="0">
                  <a:pos x="84" y="141"/>
                </a:cxn>
                <a:cxn ang="0">
                  <a:pos x="92" y="124"/>
                </a:cxn>
                <a:cxn ang="0">
                  <a:pos x="95" y="113"/>
                </a:cxn>
                <a:cxn ang="0">
                  <a:pos x="99" y="102"/>
                </a:cxn>
                <a:cxn ang="0">
                  <a:pos x="105" y="92"/>
                </a:cxn>
                <a:cxn ang="0">
                  <a:pos x="108" y="81"/>
                </a:cxn>
                <a:cxn ang="0">
                  <a:pos x="115" y="71"/>
                </a:cxn>
                <a:cxn ang="0">
                  <a:pos x="118" y="60"/>
                </a:cxn>
                <a:cxn ang="0">
                  <a:pos x="125" y="44"/>
                </a:cxn>
                <a:cxn ang="0">
                  <a:pos x="131" y="26"/>
                </a:cxn>
                <a:cxn ang="0">
                  <a:pos x="138" y="13"/>
                </a:cxn>
                <a:cxn ang="0">
                  <a:pos x="142" y="2"/>
                </a:cxn>
                <a:cxn ang="0">
                  <a:pos x="151" y="0"/>
                </a:cxn>
                <a:cxn ang="0">
                  <a:pos x="157" y="2"/>
                </a:cxn>
                <a:cxn ang="0">
                  <a:pos x="156" y="8"/>
                </a:cxn>
                <a:cxn ang="0">
                  <a:pos x="151" y="19"/>
                </a:cxn>
                <a:cxn ang="0">
                  <a:pos x="145" y="32"/>
                </a:cxn>
                <a:cxn ang="0">
                  <a:pos x="142" y="44"/>
                </a:cxn>
                <a:cxn ang="0">
                  <a:pos x="136" y="55"/>
                </a:cxn>
                <a:cxn ang="0">
                  <a:pos x="131" y="68"/>
                </a:cxn>
                <a:cxn ang="0">
                  <a:pos x="125" y="81"/>
                </a:cxn>
                <a:cxn ang="0">
                  <a:pos x="119" y="95"/>
                </a:cxn>
                <a:cxn ang="0">
                  <a:pos x="115" y="110"/>
                </a:cxn>
                <a:cxn ang="0">
                  <a:pos x="108" y="124"/>
                </a:cxn>
                <a:cxn ang="0">
                  <a:pos x="102" y="139"/>
                </a:cxn>
                <a:cxn ang="0">
                  <a:pos x="96" y="153"/>
                </a:cxn>
                <a:cxn ang="0">
                  <a:pos x="90" y="166"/>
                </a:cxn>
                <a:cxn ang="0">
                  <a:pos x="86" y="179"/>
                </a:cxn>
                <a:cxn ang="0">
                  <a:pos x="81" y="189"/>
                </a:cxn>
                <a:cxn ang="0">
                  <a:pos x="76" y="200"/>
                </a:cxn>
                <a:cxn ang="0">
                  <a:pos x="73" y="210"/>
                </a:cxn>
                <a:cxn ang="0">
                  <a:pos x="67" y="223"/>
                </a:cxn>
                <a:cxn ang="0">
                  <a:pos x="64" y="229"/>
                </a:cxn>
                <a:cxn ang="0">
                  <a:pos x="59" y="241"/>
                </a:cxn>
                <a:cxn ang="0">
                  <a:pos x="55" y="254"/>
                </a:cxn>
                <a:cxn ang="0">
                  <a:pos x="47" y="268"/>
                </a:cxn>
                <a:cxn ang="0">
                  <a:pos x="41" y="286"/>
                </a:cxn>
                <a:cxn ang="0">
                  <a:pos x="35" y="302"/>
                </a:cxn>
                <a:cxn ang="0">
                  <a:pos x="29" y="318"/>
                </a:cxn>
                <a:cxn ang="0">
                  <a:pos x="23" y="331"/>
                </a:cxn>
                <a:cxn ang="0">
                  <a:pos x="18" y="344"/>
                </a:cxn>
                <a:cxn ang="0">
                  <a:pos x="15" y="352"/>
                </a:cxn>
                <a:cxn ang="0">
                  <a:pos x="0" y="354"/>
                </a:cxn>
              </a:cxnLst>
              <a:rect l="0" t="0" r="r" b="b"/>
              <a:pathLst>
                <a:path w="157" h="354">
                  <a:moveTo>
                    <a:pt x="0" y="354"/>
                  </a:moveTo>
                  <a:lnTo>
                    <a:pt x="0" y="350"/>
                  </a:lnTo>
                  <a:lnTo>
                    <a:pt x="1" y="347"/>
                  </a:lnTo>
                  <a:lnTo>
                    <a:pt x="3" y="344"/>
                  </a:lnTo>
                  <a:lnTo>
                    <a:pt x="4" y="339"/>
                  </a:lnTo>
                  <a:lnTo>
                    <a:pt x="6" y="336"/>
                  </a:lnTo>
                  <a:lnTo>
                    <a:pt x="7" y="331"/>
                  </a:lnTo>
                  <a:lnTo>
                    <a:pt x="11" y="326"/>
                  </a:lnTo>
                  <a:lnTo>
                    <a:pt x="12" y="320"/>
                  </a:lnTo>
                  <a:lnTo>
                    <a:pt x="15" y="313"/>
                  </a:lnTo>
                  <a:lnTo>
                    <a:pt x="17" y="308"/>
                  </a:lnTo>
                  <a:lnTo>
                    <a:pt x="18" y="304"/>
                  </a:lnTo>
                  <a:lnTo>
                    <a:pt x="20" y="300"/>
                  </a:lnTo>
                  <a:lnTo>
                    <a:pt x="21" y="297"/>
                  </a:lnTo>
                  <a:lnTo>
                    <a:pt x="23" y="294"/>
                  </a:lnTo>
                  <a:lnTo>
                    <a:pt x="24" y="291"/>
                  </a:lnTo>
                  <a:lnTo>
                    <a:pt x="24" y="287"/>
                  </a:lnTo>
                  <a:lnTo>
                    <a:pt x="27" y="284"/>
                  </a:lnTo>
                  <a:lnTo>
                    <a:pt x="29" y="281"/>
                  </a:lnTo>
                  <a:lnTo>
                    <a:pt x="29" y="276"/>
                  </a:lnTo>
                  <a:lnTo>
                    <a:pt x="30" y="273"/>
                  </a:lnTo>
                  <a:lnTo>
                    <a:pt x="32" y="268"/>
                  </a:lnTo>
                  <a:lnTo>
                    <a:pt x="33" y="265"/>
                  </a:lnTo>
                  <a:lnTo>
                    <a:pt x="35" y="262"/>
                  </a:lnTo>
                  <a:lnTo>
                    <a:pt x="37" y="258"/>
                  </a:lnTo>
                  <a:lnTo>
                    <a:pt x="38" y="254"/>
                  </a:lnTo>
                  <a:lnTo>
                    <a:pt x="40" y="250"/>
                  </a:lnTo>
                  <a:lnTo>
                    <a:pt x="41" y="247"/>
                  </a:lnTo>
                  <a:lnTo>
                    <a:pt x="43" y="244"/>
                  </a:lnTo>
                  <a:lnTo>
                    <a:pt x="44" y="239"/>
                  </a:lnTo>
                  <a:lnTo>
                    <a:pt x="46" y="236"/>
                  </a:lnTo>
                  <a:lnTo>
                    <a:pt x="47" y="233"/>
                  </a:lnTo>
                  <a:lnTo>
                    <a:pt x="49" y="228"/>
                  </a:lnTo>
                  <a:lnTo>
                    <a:pt x="50" y="224"/>
                  </a:lnTo>
                  <a:lnTo>
                    <a:pt x="52" y="221"/>
                  </a:lnTo>
                  <a:lnTo>
                    <a:pt x="53" y="218"/>
                  </a:lnTo>
                  <a:lnTo>
                    <a:pt x="55" y="215"/>
                  </a:lnTo>
                  <a:lnTo>
                    <a:pt x="56" y="210"/>
                  </a:lnTo>
                  <a:lnTo>
                    <a:pt x="58" y="207"/>
                  </a:lnTo>
                  <a:lnTo>
                    <a:pt x="59" y="202"/>
                  </a:lnTo>
                  <a:lnTo>
                    <a:pt x="63" y="195"/>
                  </a:lnTo>
                  <a:lnTo>
                    <a:pt x="66" y="189"/>
                  </a:lnTo>
                  <a:lnTo>
                    <a:pt x="67" y="184"/>
                  </a:lnTo>
                  <a:lnTo>
                    <a:pt x="69" y="179"/>
                  </a:lnTo>
                  <a:lnTo>
                    <a:pt x="72" y="176"/>
                  </a:lnTo>
                  <a:lnTo>
                    <a:pt x="73" y="170"/>
                  </a:lnTo>
                  <a:lnTo>
                    <a:pt x="75" y="165"/>
                  </a:lnTo>
                  <a:lnTo>
                    <a:pt x="76" y="160"/>
                  </a:lnTo>
                  <a:lnTo>
                    <a:pt x="79" y="153"/>
                  </a:lnTo>
                  <a:lnTo>
                    <a:pt x="81" y="147"/>
                  </a:lnTo>
                  <a:lnTo>
                    <a:pt x="84" y="141"/>
                  </a:lnTo>
                  <a:lnTo>
                    <a:pt x="87" y="134"/>
                  </a:lnTo>
                  <a:lnTo>
                    <a:pt x="90" y="128"/>
                  </a:lnTo>
                  <a:lnTo>
                    <a:pt x="92" y="124"/>
                  </a:lnTo>
                  <a:lnTo>
                    <a:pt x="92" y="121"/>
                  </a:lnTo>
                  <a:lnTo>
                    <a:pt x="93" y="118"/>
                  </a:lnTo>
                  <a:lnTo>
                    <a:pt x="95" y="113"/>
                  </a:lnTo>
                  <a:lnTo>
                    <a:pt x="96" y="110"/>
                  </a:lnTo>
                  <a:lnTo>
                    <a:pt x="98" y="107"/>
                  </a:lnTo>
                  <a:lnTo>
                    <a:pt x="99" y="102"/>
                  </a:lnTo>
                  <a:lnTo>
                    <a:pt x="102" y="100"/>
                  </a:lnTo>
                  <a:lnTo>
                    <a:pt x="102" y="95"/>
                  </a:lnTo>
                  <a:lnTo>
                    <a:pt x="105" y="92"/>
                  </a:lnTo>
                  <a:lnTo>
                    <a:pt x="105" y="89"/>
                  </a:lnTo>
                  <a:lnTo>
                    <a:pt x="107" y="84"/>
                  </a:lnTo>
                  <a:lnTo>
                    <a:pt x="108" y="81"/>
                  </a:lnTo>
                  <a:lnTo>
                    <a:pt x="110" y="78"/>
                  </a:lnTo>
                  <a:lnTo>
                    <a:pt x="112" y="74"/>
                  </a:lnTo>
                  <a:lnTo>
                    <a:pt x="115" y="71"/>
                  </a:lnTo>
                  <a:lnTo>
                    <a:pt x="115" y="66"/>
                  </a:lnTo>
                  <a:lnTo>
                    <a:pt x="116" y="63"/>
                  </a:lnTo>
                  <a:lnTo>
                    <a:pt x="118" y="60"/>
                  </a:lnTo>
                  <a:lnTo>
                    <a:pt x="119" y="57"/>
                  </a:lnTo>
                  <a:lnTo>
                    <a:pt x="122" y="49"/>
                  </a:lnTo>
                  <a:lnTo>
                    <a:pt x="125" y="44"/>
                  </a:lnTo>
                  <a:lnTo>
                    <a:pt x="127" y="37"/>
                  </a:lnTo>
                  <a:lnTo>
                    <a:pt x="130" y="31"/>
                  </a:lnTo>
                  <a:lnTo>
                    <a:pt x="131" y="26"/>
                  </a:lnTo>
                  <a:lnTo>
                    <a:pt x="135" y="21"/>
                  </a:lnTo>
                  <a:lnTo>
                    <a:pt x="136" y="16"/>
                  </a:lnTo>
                  <a:lnTo>
                    <a:pt x="138" y="13"/>
                  </a:lnTo>
                  <a:lnTo>
                    <a:pt x="138" y="8"/>
                  </a:lnTo>
                  <a:lnTo>
                    <a:pt x="141" y="7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5" y="0"/>
                  </a:lnTo>
                  <a:lnTo>
                    <a:pt x="151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7" y="2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4" y="11"/>
                  </a:lnTo>
                  <a:lnTo>
                    <a:pt x="153" y="15"/>
                  </a:lnTo>
                  <a:lnTo>
                    <a:pt x="151" y="19"/>
                  </a:lnTo>
                  <a:lnTo>
                    <a:pt x="148" y="26"/>
                  </a:lnTo>
                  <a:lnTo>
                    <a:pt x="147" y="29"/>
                  </a:lnTo>
                  <a:lnTo>
                    <a:pt x="145" y="32"/>
                  </a:lnTo>
                  <a:lnTo>
                    <a:pt x="145" y="36"/>
                  </a:lnTo>
                  <a:lnTo>
                    <a:pt x="144" y="40"/>
                  </a:lnTo>
                  <a:lnTo>
                    <a:pt x="142" y="44"/>
                  </a:lnTo>
                  <a:lnTo>
                    <a:pt x="141" y="47"/>
                  </a:lnTo>
                  <a:lnTo>
                    <a:pt x="138" y="50"/>
                  </a:lnTo>
                  <a:lnTo>
                    <a:pt x="136" y="55"/>
                  </a:lnTo>
                  <a:lnTo>
                    <a:pt x="135" y="58"/>
                  </a:lnTo>
                  <a:lnTo>
                    <a:pt x="133" y="63"/>
                  </a:lnTo>
                  <a:lnTo>
                    <a:pt x="131" y="68"/>
                  </a:lnTo>
                  <a:lnTo>
                    <a:pt x="130" y="73"/>
                  </a:lnTo>
                  <a:lnTo>
                    <a:pt x="127" y="78"/>
                  </a:lnTo>
                  <a:lnTo>
                    <a:pt x="125" y="81"/>
                  </a:lnTo>
                  <a:lnTo>
                    <a:pt x="124" y="86"/>
                  </a:lnTo>
                  <a:lnTo>
                    <a:pt x="122" y="91"/>
                  </a:lnTo>
                  <a:lnTo>
                    <a:pt x="119" y="95"/>
                  </a:lnTo>
                  <a:lnTo>
                    <a:pt x="118" y="100"/>
                  </a:lnTo>
                  <a:lnTo>
                    <a:pt x="116" y="105"/>
                  </a:lnTo>
                  <a:lnTo>
                    <a:pt x="115" y="110"/>
                  </a:lnTo>
                  <a:lnTo>
                    <a:pt x="112" y="115"/>
                  </a:lnTo>
                  <a:lnTo>
                    <a:pt x="110" y="120"/>
                  </a:lnTo>
                  <a:lnTo>
                    <a:pt x="108" y="124"/>
                  </a:lnTo>
                  <a:lnTo>
                    <a:pt x="107" y="129"/>
                  </a:lnTo>
                  <a:lnTo>
                    <a:pt x="104" y="134"/>
                  </a:lnTo>
                  <a:lnTo>
                    <a:pt x="102" y="139"/>
                  </a:lnTo>
                  <a:lnTo>
                    <a:pt x="99" y="144"/>
                  </a:lnTo>
                  <a:lnTo>
                    <a:pt x="98" y="149"/>
                  </a:lnTo>
                  <a:lnTo>
                    <a:pt x="96" y="153"/>
                  </a:lnTo>
                  <a:lnTo>
                    <a:pt x="95" y="157"/>
                  </a:lnTo>
                  <a:lnTo>
                    <a:pt x="92" y="162"/>
                  </a:lnTo>
                  <a:lnTo>
                    <a:pt x="90" y="166"/>
                  </a:lnTo>
                  <a:lnTo>
                    <a:pt x="89" y="170"/>
                  </a:lnTo>
                  <a:lnTo>
                    <a:pt x="87" y="174"/>
                  </a:lnTo>
                  <a:lnTo>
                    <a:pt x="86" y="179"/>
                  </a:lnTo>
                  <a:lnTo>
                    <a:pt x="84" y="183"/>
                  </a:lnTo>
                  <a:lnTo>
                    <a:pt x="82" y="186"/>
                  </a:lnTo>
                  <a:lnTo>
                    <a:pt x="81" y="189"/>
                  </a:lnTo>
                  <a:lnTo>
                    <a:pt x="79" y="194"/>
                  </a:lnTo>
                  <a:lnTo>
                    <a:pt x="78" y="197"/>
                  </a:lnTo>
                  <a:lnTo>
                    <a:pt x="76" y="200"/>
                  </a:lnTo>
                  <a:lnTo>
                    <a:pt x="75" y="203"/>
                  </a:lnTo>
                  <a:lnTo>
                    <a:pt x="73" y="207"/>
                  </a:lnTo>
                  <a:lnTo>
                    <a:pt x="73" y="210"/>
                  </a:lnTo>
                  <a:lnTo>
                    <a:pt x="70" y="215"/>
                  </a:lnTo>
                  <a:lnTo>
                    <a:pt x="69" y="218"/>
                  </a:lnTo>
                  <a:lnTo>
                    <a:pt x="67" y="223"/>
                  </a:lnTo>
                  <a:lnTo>
                    <a:pt x="67" y="226"/>
                  </a:lnTo>
                  <a:lnTo>
                    <a:pt x="66" y="228"/>
                  </a:lnTo>
                  <a:lnTo>
                    <a:pt x="64" y="229"/>
                  </a:lnTo>
                  <a:lnTo>
                    <a:pt x="63" y="233"/>
                  </a:lnTo>
                  <a:lnTo>
                    <a:pt x="61" y="236"/>
                  </a:lnTo>
                  <a:lnTo>
                    <a:pt x="59" y="241"/>
                  </a:lnTo>
                  <a:lnTo>
                    <a:pt x="58" y="244"/>
                  </a:lnTo>
                  <a:lnTo>
                    <a:pt x="56" y="249"/>
                  </a:lnTo>
                  <a:lnTo>
                    <a:pt x="55" y="254"/>
                  </a:lnTo>
                  <a:lnTo>
                    <a:pt x="52" y="258"/>
                  </a:lnTo>
                  <a:lnTo>
                    <a:pt x="50" y="263"/>
                  </a:lnTo>
                  <a:lnTo>
                    <a:pt x="47" y="268"/>
                  </a:lnTo>
                  <a:lnTo>
                    <a:pt x="46" y="275"/>
                  </a:lnTo>
                  <a:lnTo>
                    <a:pt x="44" y="279"/>
                  </a:lnTo>
                  <a:lnTo>
                    <a:pt x="41" y="286"/>
                  </a:lnTo>
                  <a:lnTo>
                    <a:pt x="40" y="291"/>
                  </a:lnTo>
                  <a:lnTo>
                    <a:pt x="38" y="297"/>
                  </a:lnTo>
                  <a:lnTo>
                    <a:pt x="35" y="302"/>
                  </a:lnTo>
                  <a:lnTo>
                    <a:pt x="33" y="308"/>
                  </a:lnTo>
                  <a:lnTo>
                    <a:pt x="30" y="313"/>
                  </a:lnTo>
                  <a:lnTo>
                    <a:pt x="29" y="318"/>
                  </a:lnTo>
                  <a:lnTo>
                    <a:pt x="27" y="323"/>
                  </a:lnTo>
                  <a:lnTo>
                    <a:pt x="24" y="328"/>
                  </a:lnTo>
                  <a:lnTo>
                    <a:pt x="23" y="331"/>
                  </a:lnTo>
                  <a:lnTo>
                    <a:pt x="23" y="336"/>
                  </a:lnTo>
                  <a:lnTo>
                    <a:pt x="20" y="339"/>
                  </a:lnTo>
                  <a:lnTo>
                    <a:pt x="18" y="344"/>
                  </a:lnTo>
                  <a:lnTo>
                    <a:pt x="17" y="346"/>
                  </a:lnTo>
                  <a:lnTo>
                    <a:pt x="17" y="349"/>
                  </a:lnTo>
                  <a:lnTo>
                    <a:pt x="15" y="352"/>
                  </a:lnTo>
                  <a:lnTo>
                    <a:pt x="15" y="354"/>
                  </a:lnTo>
                  <a:lnTo>
                    <a:pt x="0" y="354"/>
                  </a:lnTo>
                  <a:lnTo>
                    <a:pt x="0" y="3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Freeform 47"/>
            <p:cNvSpPr>
              <a:spLocks/>
            </p:cNvSpPr>
            <p:nvPr/>
          </p:nvSpPr>
          <p:spPr bwMode="auto">
            <a:xfrm>
              <a:off x="5231" y="3362"/>
              <a:ext cx="109" cy="374"/>
            </a:xfrm>
            <a:custGeom>
              <a:avLst/>
              <a:gdLst/>
              <a:ahLst/>
              <a:cxnLst>
                <a:cxn ang="0">
                  <a:pos x="1" y="366"/>
                </a:cxn>
                <a:cxn ang="0">
                  <a:pos x="4" y="355"/>
                </a:cxn>
                <a:cxn ang="0">
                  <a:pos x="7" y="339"/>
                </a:cxn>
                <a:cxn ang="0">
                  <a:pos x="12" y="323"/>
                </a:cxn>
                <a:cxn ang="0">
                  <a:pos x="14" y="311"/>
                </a:cxn>
                <a:cxn ang="0">
                  <a:pos x="17" y="300"/>
                </a:cxn>
                <a:cxn ang="0">
                  <a:pos x="20" y="289"/>
                </a:cxn>
                <a:cxn ang="0">
                  <a:pos x="23" y="278"/>
                </a:cxn>
                <a:cxn ang="0">
                  <a:pos x="26" y="266"/>
                </a:cxn>
                <a:cxn ang="0">
                  <a:pos x="27" y="253"/>
                </a:cxn>
                <a:cxn ang="0">
                  <a:pos x="30" y="242"/>
                </a:cxn>
                <a:cxn ang="0">
                  <a:pos x="34" y="231"/>
                </a:cxn>
                <a:cxn ang="0">
                  <a:pos x="37" y="219"/>
                </a:cxn>
                <a:cxn ang="0">
                  <a:pos x="41" y="200"/>
                </a:cxn>
                <a:cxn ang="0">
                  <a:pos x="46" y="186"/>
                </a:cxn>
                <a:cxn ang="0">
                  <a:pos x="49" y="169"/>
                </a:cxn>
                <a:cxn ang="0">
                  <a:pos x="53" y="152"/>
                </a:cxn>
                <a:cxn ang="0">
                  <a:pos x="56" y="140"/>
                </a:cxn>
                <a:cxn ang="0">
                  <a:pos x="60" y="129"/>
                </a:cxn>
                <a:cxn ang="0">
                  <a:pos x="63" y="118"/>
                </a:cxn>
                <a:cxn ang="0">
                  <a:pos x="66" y="106"/>
                </a:cxn>
                <a:cxn ang="0">
                  <a:pos x="67" y="95"/>
                </a:cxn>
                <a:cxn ang="0">
                  <a:pos x="72" y="84"/>
                </a:cxn>
                <a:cxn ang="0">
                  <a:pos x="75" y="73"/>
                </a:cxn>
                <a:cxn ang="0">
                  <a:pos x="76" y="61"/>
                </a:cxn>
                <a:cxn ang="0">
                  <a:pos x="79" y="50"/>
                </a:cxn>
                <a:cxn ang="0">
                  <a:pos x="82" y="34"/>
                </a:cxn>
                <a:cxn ang="0">
                  <a:pos x="87" y="18"/>
                </a:cxn>
                <a:cxn ang="0">
                  <a:pos x="92" y="8"/>
                </a:cxn>
                <a:cxn ang="0">
                  <a:pos x="93" y="1"/>
                </a:cxn>
                <a:cxn ang="0">
                  <a:pos x="101" y="0"/>
                </a:cxn>
                <a:cxn ang="0">
                  <a:pos x="109" y="6"/>
                </a:cxn>
                <a:cxn ang="0">
                  <a:pos x="107" y="16"/>
                </a:cxn>
                <a:cxn ang="0">
                  <a:pos x="101" y="31"/>
                </a:cxn>
                <a:cxn ang="0">
                  <a:pos x="99" y="42"/>
                </a:cxn>
                <a:cxn ang="0">
                  <a:pos x="96" y="53"/>
                </a:cxn>
                <a:cxn ang="0">
                  <a:pos x="93" y="66"/>
                </a:cxn>
                <a:cxn ang="0">
                  <a:pos x="89" y="81"/>
                </a:cxn>
                <a:cxn ang="0">
                  <a:pos x="86" y="95"/>
                </a:cxn>
                <a:cxn ang="0">
                  <a:pos x="82" y="111"/>
                </a:cxn>
                <a:cxn ang="0">
                  <a:pos x="78" y="126"/>
                </a:cxn>
                <a:cxn ang="0">
                  <a:pos x="73" y="140"/>
                </a:cxn>
                <a:cxn ang="0">
                  <a:pos x="70" y="156"/>
                </a:cxn>
                <a:cxn ang="0">
                  <a:pos x="66" y="169"/>
                </a:cxn>
                <a:cxn ang="0">
                  <a:pos x="63" y="182"/>
                </a:cxn>
                <a:cxn ang="0">
                  <a:pos x="58" y="195"/>
                </a:cxn>
                <a:cxn ang="0">
                  <a:pos x="56" y="206"/>
                </a:cxn>
                <a:cxn ang="0">
                  <a:pos x="53" y="216"/>
                </a:cxn>
                <a:cxn ang="0">
                  <a:pos x="50" y="229"/>
                </a:cxn>
                <a:cxn ang="0">
                  <a:pos x="47" y="239"/>
                </a:cxn>
                <a:cxn ang="0">
                  <a:pos x="46" y="248"/>
                </a:cxn>
                <a:cxn ang="0">
                  <a:pos x="41" y="261"/>
                </a:cxn>
                <a:cxn ang="0">
                  <a:pos x="38" y="278"/>
                </a:cxn>
                <a:cxn ang="0">
                  <a:pos x="34" y="294"/>
                </a:cxn>
                <a:cxn ang="0">
                  <a:pos x="29" y="313"/>
                </a:cxn>
                <a:cxn ang="0">
                  <a:pos x="24" y="329"/>
                </a:cxn>
                <a:cxn ang="0">
                  <a:pos x="21" y="344"/>
                </a:cxn>
                <a:cxn ang="0">
                  <a:pos x="18" y="357"/>
                </a:cxn>
                <a:cxn ang="0">
                  <a:pos x="17" y="366"/>
                </a:cxn>
                <a:cxn ang="0">
                  <a:pos x="0" y="374"/>
                </a:cxn>
              </a:cxnLst>
              <a:rect l="0" t="0" r="r" b="b"/>
              <a:pathLst>
                <a:path w="109" h="374">
                  <a:moveTo>
                    <a:pt x="0" y="374"/>
                  </a:moveTo>
                  <a:lnTo>
                    <a:pt x="0" y="373"/>
                  </a:lnTo>
                  <a:lnTo>
                    <a:pt x="1" y="366"/>
                  </a:lnTo>
                  <a:lnTo>
                    <a:pt x="1" y="363"/>
                  </a:lnTo>
                  <a:lnTo>
                    <a:pt x="3" y="360"/>
                  </a:lnTo>
                  <a:lnTo>
                    <a:pt x="4" y="355"/>
                  </a:lnTo>
                  <a:lnTo>
                    <a:pt x="6" y="350"/>
                  </a:lnTo>
                  <a:lnTo>
                    <a:pt x="6" y="344"/>
                  </a:lnTo>
                  <a:lnTo>
                    <a:pt x="7" y="339"/>
                  </a:lnTo>
                  <a:lnTo>
                    <a:pt x="9" y="332"/>
                  </a:lnTo>
                  <a:lnTo>
                    <a:pt x="11" y="326"/>
                  </a:lnTo>
                  <a:lnTo>
                    <a:pt x="12" y="323"/>
                  </a:lnTo>
                  <a:lnTo>
                    <a:pt x="12" y="318"/>
                  </a:lnTo>
                  <a:lnTo>
                    <a:pt x="14" y="315"/>
                  </a:lnTo>
                  <a:lnTo>
                    <a:pt x="14" y="311"/>
                  </a:lnTo>
                  <a:lnTo>
                    <a:pt x="15" y="308"/>
                  </a:lnTo>
                  <a:lnTo>
                    <a:pt x="17" y="303"/>
                  </a:lnTo>
                  <a:lnTo>
                    <a:pt x="17" y="300"/>
                  </a:lnTo>
                  <a:lnTo>
                    <a:pt x="18" y="297"/>
                  </a:lnTo>
                  <a:lnTo>
                    <a:pt x="18" y="292"/>
                  </a:lnTo>
                  <a:lnTo>
                    <a:pt x="20" y="289"/>
                  </a:lnTo>
                  <a:lnTo>
                    <a:pt x="21" y="286"/>
                  </a:lnTo>
                  <a:lnTo>
                    <a:pt x="21" y="281"/>
                  </a:lnTo>
                  <a:lnTo>
                    <a:pt x="23" y="278"/>
                  </a:lnTo>
                  <a:lnTo>
                    <a:pt x="24" y="273"/>
                  </a:lnTo>
                  <a:lnTo>
                    <a:pt x="24" y="269"/>
                  </a:lnTo>
                  <a:lnTo>
                    <a:pt x="26" y="266"/>
                  </a:lnTo>
                  <a:lnTo>
                    <a:pt x="26" y="261"/>
                  </a:lnTo>
                  <a:lnTo>
                    <a:pt x="27" y="258"/>
                  </a:lnTo>
                  <a:lnTo>
                    <a:pt x="27" y="253"/>
                  </a:lnTo>
                  <a:lnTo>
                    <a:pt x="29" y="250"/>
                  </a:lnTo>
                  <a:lnTo>
                    <a:pt x="30" y="247"/>
                  </a:lnTo>
                  <a:lnTo>
                    <a:pt x="30" y="242"/>
                  </a:lnTo>
                  <a:lnTo>
                    <a:pt x="32" y="239"/>
                  </a:lnTo>
                  <a:lnTo>
                    <a:pt x="34" y="236"/>
                  </a:lnTo>
                  <a:lnTo>
                    <a:pt x="34" y="231"/>
                  </a:lnTo>
                  <a:lnTo>
                    <a:pt x="35" y="227"/>
                  </a:lnTo>
                  <a:lnTo>
                    <a:pt x="35" y="223"/>
                  </a:lnTo>
                  <a:lnTo>
                    <a:pt x="37" y="219"/>
                  </a:lnTo>
                  <a:lnTo>
                    <a:pt x="38" y="213"/>
                  </a:lnTo>
                  <a:lnTo>
                    <a:pt x="40" y="206"/>
                  </a:lnTo>
                  <a:lnTo>
                    <a:pt x="41" y="200"/>
                  </a:lnTo>
                  <a:lnTo>
                    <a:pt x="43" y="195"/>
                  </a:lnTo>
                  <a:lnTo>
                    <a:pt x="44" y="190"/>
                  </a:lnTo>
                  <a:lnTo>
                    <a:pt x="46" y="186"/>
                  </a:lnTo>
                  <a:lnTo>
                    <a:pt x="47" y="181"/>
                  </a:lnTo>
                  <a:lnTo>
                    <a:pt x="47" y="176"/>
                  </a:lnTo>
                  <a:lnTo>
                    <a:pt x="49" y="169"/>
                  </a:lnTo>
                  <a:lnTo>
                    <a:pt x="50" y="165"/>
                  </a:lnTo>
                  <a:lnTo>
                    <a:pt x="52" y="156"/>
                  </a:lnTo>
                  <a:lnTo>
                    <a:pt x="53" y="152"/>
                  </a:lnTo>
                  <a:lnTo>
                    <a:pt x="55" y="147"/>
                  </a:lnTo>
                  <a:lnTo>
                    <a:pt x="55" y="144"/>
                  </a:lnTo>
                  <a:lnTo>
                    <a:pt x="56" y="140"/>
                  </a:lnTo>
                  <a:lnTo>
                    <a:pt x="58" y="137"/>
                  </a:lnTo>
                  <a:lnTo>
                    <a:pt x="58" y="132"/>
                  </a:lnTo>
                  <a:lnTo>
                    <a:pt x="60" y="129"/>
                  </a:lnTo>
                  <a:lnTo>
                    <a:pt x="60" y="126"/>
                  </a:lnTo>
                  <a:lnTo>
                    <a:pt x="61" y="121"/>
                  </a:lnTo>
                  <a:lnTo>
                    <a:pt x="63" y="118"/>
                  </a:lnTo>
                  <a:lnTo>
                    <a:pt x="63" y="113"/>
                  </a:lnTo>
                  <a:lnTo>
                    <a:pt x="64" y="110"/>
                  </a:lnTo>
                  <a:lnTo>
                    <a:pt x="66" y="106"/>
                  </a:lnTo>
                  <a:lnTo>
                    <a:pt x="66" y="102"/>
                  </a:lnTo>
                  <a:lnTo>
                    <a:pt x="67" y="98"/>
                  </a:lnTo>
                  <a:lnTo>
                    <a:pt x="67" y="95"/>
                  </a:lnTo>
                  <a:lnTo>
                    <a:pt x="69" y="90"/>
                  </a:lnTo>
                  <a:lnTo>
                    <a:pt x="70" y="87"/>
                  </a:lnTo>
                  <a:lnTo>
                    <a:pt x="72" y="84"/>
                  </a:lnTo>
                  <a:lnTo>
                    <a:pt x="72" y="81"/>
                  </a:lnTo>
                  <a:lnTo>
                    <a:pt x="73" y="76"/>
                  </a:lnTo>
                  <a:lnTo>
                    <a:pt x="75" y="73"/>
                  </a:lnTo>
                  <a:lnTo>
                    <a:pt x="75" y="68"/>
                  </a:lnTo>
                  <a:lnTo>
                    <a:pt x="75" y="64"/>
                  </a:lnTo>
                  <a:lnTo>
                    <a:pt x="76" y="61"/>
                  </a:lnTo>
                  <a:lnTo>
                    <a:pt x="76" y="56"/>
                  </a:lnTo>
                  <a:lnTo>
                    <a:pt x="78" y="53"/>
                  </a:lnTo>
                  <a:lnTo>
                    <a:pt x="79" y="50"/>
                  </a:lnTo>
                  <a:lnTo>
                    <a:pt x="79" y="47"/>
                  </a:lnTo>
                  <a:lnTo>
                    <a:pt x="81" y="40"/>
                  </a:lnTo>
                  <a:lnTo>
                    <a:pt x="82" y="34"/>
                  </a:lnTo>
                  <a:lnTo>
                    <a:pt x="84" y="29"/>
                  </a:lnTo>
                  <a:lnTo>
                    <a:pt x="87" y="24"/>
                  </a:lnTo>
                  <a:lnTo>
                    <a:pt x="87" y="18"/>
                  </a:lnTo>
                  <a:lnTo>
                    <a:pt x="89" y="14"/>
                  </a:lnTo>
                  <a:lnTo>
                    <a:pt x="90" y="10"/>
                  </a:lnTo>
                  <a:lnTo>
                    <a:pt x="92" y="8"/>
                  </a:lnTo>
                  <a:lnTo>
                    <a:pt x="92" y="3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7" y="1"/>
                  </a:lnTo>
                  <a:lnTo>
                    <a:pt x="109" y="5"/>
                  </a:lnTo>
                  <a:lnTo>
                    <a:pt x="109" y="6"/>
                  </a:lnTo>
                  <a:lnTo>
                    <a:pt x="107" y="8"/>
                  </a:lnTo>
                  <a:lnTo>
                    <a:pt x="107" y="11"/>
                  </a:lnTo>
                  <a:lnTo>
                    <a:pt x="107" y="16"/>
                  </a:lnTo>
                  <a:lnTo>
                    <a:pt x="104" y="21"/>
                  </a:lnTo>
                  <a:lnTo>
                    <a:pt x="102" y="27"/>
                  </a:lnTo>
                  <a:lnTo>
                    <a:pt x="101" y="31"/>
                  </a:lnTo>
                  <a:lnTo>
                    <a:pt x="101" y="34"/>
                  </a:lnTo>
                  <a:lnTo>
                    <a:pt x="101" y="37"/>
                  </a:lnTo>
                  <a:lnTo>
                    <a:pt x="99" y="42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3"/>
                  </a:lnTo>
                  <a:lnTo>
                    <a:pt x="95" y="58"/>
                  </a:lnTo>
                  <a:lnTo>
                    <a:pt x="93" y="61"/>
                  </a:lnTo>
                  <a:lnTo>
                    <a:pt x="93" y="66"/>
                  </a:lnTo>
                  <a:lnTo>
                    <a:pt x="92" y="71"/>
                  </a:lnTo>
                  <a:lnTo>
                    <a:pt x="90" y="76"/>
                  </a:lnTo>
                  <a:lnTo>
                    <a:pt x="89" y="81"/>
                  </a:lnTo>
                  <a:lnTo>
                    <a:pt x="87" y="85"/>
                  </a:lnTo>
                  <a:lnTo>
                    <a:pt x="87" y="90"/>
                  </a:lnTo>
                  <a:lnTo>
                    <a:pt x="86" y="95"/>
                  </a:lnTo>
                  <a:lnTo>
                    <a:pt x="84" y="100"/>
                  </a:lnTo>
                  <a:lnTo>
                    <a:pt x="82" y="105"/>
                  </a:lnTo>
                  <a:lnTo>
                    <a:pt x="82" y="111"/>
                  </a:lnTo>
                  <a:lnTo>
                    <a:pt x="81" y="116"/>
                  </a:lnTo>
                  <a:lnTo>
                    <a:pt x="79" y="121"/>
                  </a:lnTo>
                  <a:lnTo>
                    <a:pt x="78" y="126"/>
                  </a:lnTo>
                  <a:lnTo>
                    <a:pt x="76" y="131"/>
                  </a:lnTo>
                  <a:lnTo>
                    <a:pt x="75" y="135"/>
                  </a:lnTo>
                  <a:lnTo>
                    <a:pt x="73" y="140"/>
                  </a:lnTo>
                  <a:lnTo>
                    <a:pt x="72" y="145"/>
                  </a:lnTo>
                  <a:lnTo>
                    <a:pt x="70" y="150"/>
                  </a:lnTo>
                  <a:lnTo>
                    <a:pt x="70" y="156"/>
                  </a:lnTo>
                  <a:lnTo>
                    <a:pt x="67" y="160"/>
                  </a:lnTo>
                  <a:lnTo>
                    <a:pt x="67" y="165"/>
                  </a:lnTo>
                  <a:lnTo>
                    <a:pt x="66" y="169"/>
                  </a:lnTo>
                  <a:lnTo>
                    <a:pt x="64" y="174"/>
                  </a:lnTo>
                  <a:lnTo>
                    <a:pt x="63" y="179"/>
                  </a:lnTo>
                  <a:lnTo>
                    <a:pt x="63" y="182"/>
                  </a:lnTo>
                  <a:lnTo>
                    <a:pt x="61" y="187"/>
                  </a:lnTo>
                  <a:lnTo>
                    <a:pt x="60" y="192"/>
                  </a:lnTo>
                  <a:lnTo>
                    <a:pt x="58" y="195"/>
                  </a:lnTo>
                  <a:lnTo>
                    <a:pt x="58" y="200"/>
                  </a:lnTo>
                  <a:lnTo>
                    <a:pt x="56" y="203"/>
                  </a:lnTo>
                  <a:lnTo>
                    <a:pt x="56" y="206"/>
                  </a:lnTo>
                  <a:lnTo>
                    <a:pt x="55" y="210"/>
                  </a:lnTo>
                  <a:lnTo>
                    <a:pt x="55" y="213"/>
                  </a:lnTo>
                  <a:lnTo>
                    <a:pt x="53" y="216"/>
                  </a:lnTo>
                  <a:lnTo>
                    <a:pt x="53" y="221"/>
                  </a:lnTo>
                  <a:lnTo>
                    <a:pt x="50" y="226"/>
                  </a:lnTo>
                  <a:lnTo>
                    <a:pt x="50" y="229"/>
                  </a:lnTo>
                  <a:lnTo>
                    <a:pt x="49" y="234"/>
                  </a:lnTo>
                  <a:lnTo>
                    <a:pt x="49" y="236"/>
                  </a:lnTo>
                  <a:lnTo>
                    <a:pt x="47" y="239"/>
                  </a:lnTo>
                  <a:lnTo>
                    <a:pt x="47" y="240"/>
                  </a:lnTo>
                  <a:lnTo>
                    <a:pt x="46" y="244"/>
                  </a:lnTo>
                  <a:lnTo>
                    <a:pt x="46" y="248"/>
                  </a:lnTo>
                  <a:lnTo>
                    <a:pt x="44" y="252"/>
                  </a:lnTo>
                  <a:lnTo>
                    <a:pt x="43" y="257"/>
                  </a:lnTo>
                  <a:lnTo>
                    <a:pt x="41" y="261"/>
                  </a:lnTo>
                  <a:lnTo>
                    <a:pt x="41" y="266"/>
                  </a:lnTo>
                  <a:lnTo>
                    <a:pt x="38" y="271"/>
                  </a:lnTo>
                  <a:lnTo>
                    <a:pt x="38" y="278"/>
                  </a:lnTo>
                  <a:lnTo>
                    <a:pt x="37" y="282"/>
                  </a:lnTo>
                  <a:lnTo>
                    <a:pt x="35" y="289"/>
                  </a:lnTo>
                  <a:lnTo>
                    <a:pt x="34" y="294"/>
                  </a:lnTo>
                  <a:lnTo>
                    <a:pt x="32" y="300"/>
                  </a:lnTo>
                  <a:lnTo>
                    <a:pt x="30" y="307"/>
                  </a:lnTo>
                  <a:lnTo>
                    <a:pt x="29" y="313"/>
                  </a:lnTo>
                  <a:lnTo>
                    <a:pt x="27" y="318"/>
                  </a:lnTo>
                  <a:lnTo>
                    <a:pt x="26" y="323"/>
                  </a:lnTo>
                  <a:lnTo>
                    <a:pt x="24" y="329"/>
                  </a:lnTo>
                  <a:lnTo>
                    <a:pt x="24" y="334"/>
                  </a:lnTo>
                  <a:lnTo>
                    <a:pt x="21" y="339"/>
                  </a:lnTo>
                  <a:lnTo>
                    <a:pt x="21" y="344"/>
                  </a:lnTo>
                  <a:lnTo>
                    <a:pt x="20" y="349"/>
                  </a:lnTo>
                  <a:lnTo>
                    <a:pt x="20" y="353"/>
                  </a:lnTo>
                  <a:lnTo>
                    <a:pt x="18" y="357"/>
                  </a:lnTo>
                  <a:lnTo>
                    <a:pt x="17" y="361"/>
                  </a:lnTo>
                  <a:lnTo>
                    <a:pt x="17" y="363"/>
                  </a:lnTo>
                  <a:lnTo>
                    <a:pt x="17" y="366"/>
                  </a:lnTo>
                  <a:lnTo>
                    <a:pt x="15" y="370"/>
                  </a:lnTo>
                  <a:lnTo>
                    <a:pt x="15" y="373"/>
                  </a:lnTo>
                  <a:lnTo>
                    <a:pt x="0" y="37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8" name="Freeform 48"/>
            <p:cNvSpPr>
              <a:spLocks/>
            </p:cNvSpPr>
            <p:nvPr/>
          </p:nvSpPr>
          <p:spPr bwMode="auto">
            <a:xfrm>
              <a:off x="4798" y="3354"/>
              <a:ext cx="575" cy="19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20" y="18"/>
                </a:cxn>
                <a:cxn ang="0">
                  <a:pos x="39" y="18"/>
                </a:cxn>
                <a:cxn ang="0">
                  <a:pos x="55" y="18"/>
                </a:cxn>
                <a:cxn ang="0">
                  <a:pos x="73" y="18"/>
                </a:cxn>
                <a:cxn ang="0">
                  <a:pos x="87" y="16"/>
                </a:cxn>
                <a:cxn ang="0">
                  <a:pos x="101" y="16"/>
                </a:cxn>
                <a:cxn ang="0">
                  <a:pos x="116" y="16"/>
                </a:cxn>
                <a:cxn ang="0">
                  <a:pos x="130" y="16"/>
                </a:cxn>
                <a:cxn ang="0">
                  <a:pos x="145" y="16"/>
                </a:cxn>
                <a:cxn ang="0">
                  <a:pos x="160" y="16"/>
                </a:cxn>
                <a:cxn ang="0">
                  <a:pos x="174" y="16"/>
                </a:cxn>
                <a:cxn ang="0">
                  <a:pos x="192" y="16"/>
                </a:cxn>
                <a:cxn ang="0">
                  <a:pos x="215" y="16"/>
                </a:cxn>
                <a:cxn ang="0">
                  <a:pos x="241" y="16"/>
                </a:cxn>
                <a:cxn ang="0">
                  <a:pos x="271" y="16"/>
                </a:cxn>
                <a:cxn ang="0">
                  <a:pos x="303" y="16"/>
                </a:cxn>
                <a:cxn ang="0">
                  <a:pos x="336" y="18"/>
                </a:cxn>
                <a:cxn ang="0">
                  <a:pos x="370" y="18"/>
                </a:cxn>
                <a:cxn ang="0">
                  <a:pos x="404" y="19"/>
                </a:cxn>
                <a:cxn ang="0">
                  <a:pos x="436" y="19"/>
                </a:cxn>
                <a:cxn ang="0">
                  <a:pos x="467" y="19"/>
                </a:cxn>
                <a:cxn ang="0">
                  <a:pos x="496" y="19"/>
                </a:cxn>
                <a:cxn ang="0">
                  <a:pos x="520" y="18"/>
                </a:cxn>
                <a:cxn ang="0">
                  <a:pos x="542" y="18"/>
                </a:cxn>
                <a:cxn ang="0">
                  <a:pos x="557" y="18"/>
                </a:cxn>
                <a:cxn ang="0">
                  <a:pos x="569" y="16"/>
                </a:cxn>
                <a:cxn ang="0">
                  <a:pos x="574" y="1"/>
                </a:cxn>
                <a:cxn ang="0">
                  <a:pos x="568" y="0"/>
                </a:cxn>
                <a:cxn ang="0">
                  <a:pos x="551" y="0"/>
                </a:cxn>
                <a:cxn ang="0">
                  <a:pos x="534" y="0"/>
                </a:cxn>
                <a:cxn ang="0">
                  <a:pos x="512" y="0"/>
                </a:cxn>
                <a:cxn ang="0">
                  <a:pos x="488" y="0"/>
                </a:cxn>
                <a:cxn ang="0">
                  <a:pos x="462" y="0"/>
                </a:cxn>
                <a:cxn ang="0">
                  <a:pos x="434" y="0"/>
                </a:cxn>
                <a:cxn ang="0">
                  <a:pos x="407" y="0"/>
                </a:cxn>
                <a:cxn ang="0">
                  <a:pos x="379" y="0"/>
                </a:cxn>
                <a:cxn ang="0">
                  <a:pos x="353" y="0"/>
                </a:cxn>
                <a:cxn ang="0">
                  <a:pos x="329" y="0"/>
                </a:cxn>
                <a:cxn ang="0">
                  <a:pos x="307" y="0"/>
                </a:cxn>
                <a:cxn ang="0">
                  <a:pos x="289" y="0"/>
                </a:cxn>
                <a:cxn ang="0">
                  <a:pos x="275" y="0"/>
                </a:cxn>
                <a:cxn ang="0">
                  <a:pos x="264" y="0"/>
                </a:cxn>
                <a:cxn ang="0">
                  <a:pos x="246" y="0"/>
                </a:cxn>
                <a:cxn ang="0">
                  <a:pos x="231" y="0"/>
                </a:cxn>
                <a:cxn ang="0">
                  <a:pos x="212" y="0"/>
                </a:cxn>
                <a:cxn ang="0">
                  <a:pos x="191" y="0"/>
                </a:cxn>
                <a:cxn ang="0">
                  <a:pos x="168" y="0"/>
                </a:cxn>
                <a:cxn ang="0">
                  <a:pos x="145" y="0"/>
                </a:cxn>
                <a:cxn ang="0">
                  <a:pos x="121" y="0"/>
                </a:cxn>
                <a:cxn ang="0">
                  <a:pos x="96" y="0"/>
                </a:cxn>
                <a:cxn ang="0">
                  <a:pos x="75" y="0"/>
                </a:cxn>
                <a:cxn ang="0">
                  <a:pos x="53" y="0"/>
                </a:cxn>
                <a:cxn ang="0">
                  <a:pos x="35" y="0"/>
                </a:cxn>
                <a:cxn ang="0">
                  <a:pos x="20" y="0"/>
                </a:cxn>
                <a:cxn ang="0">
                  <a:pos x="6" y="0"/>
                </a:cxn>
                <a:cxn ang="0">
                  <a:pos x="0" y="19"/>
                </a:cxn>
              </a:cxnLst>
              <a:rect l="0" t="0" r="r" b="b"/>
              <a:pathLst>
                <a:path w="575" h="19">
                  <a:moveTo>
                    <a:pt x="0" y="19"/>
                  </a:moveTo>
                  <a:lnTo>
                    <a:pt x="1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6" y="18"/>
                  </a:lnTo>
                  <a:lnTo>
                    <a:pt x="20" y="18"/>
                  </a:lnTo>
                  <a:lnTo>
                    <a:pt x="24" y="18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39" y="18"/>
                  </a:lnTo>
                  <a:lnTo>
                    <a:pt x="46" y="18"/>
                  </a:lnTo>
                  <a:lnTo>
                    <a:pt x="49" y="18"/>
                  </a:lnTo>
                  <a:lnTo>
                    <a:pt x="50" y="18"/>
                  </a:lnTo>
                  <a:lnTo>
                    <a:pt x="55" y="18"/>
                  </a:lnTo>
                  <a:lnTo>
                    <a:pt x="58" y="18"/>
                  </a:lnTo>
                  <a:lnTo>
                    <a:pt x="64" y="18"/>
                  </a:lnTo>
                  <a:lnTo>
                    <a:pt x="70" y="18"/>
                  </a:lnTo>
                  <a:lnTo>
                    <a:pt x="73" y="18"/>
                  </a:lnTo>
                  <a:lnTo>
                    <a:pt x="76" y="18"/>
                  </a:lnTo>
                  <a:lnTo>
                    <a:pt x="81" y="18"/>
                  </a:lnTo>
                  <a:lnTo>
                    <a:pt x="84" y="18"/>
                  </a:lnTo>
                  <a:lnTo>
                    <a:pt x="87" y="16"/>
                  </a:lnTo>
                  <a:lnTo>
                    <a:pt x="91" y="16"/>
                  </a:lnTo>
                  <a:lnTo>
                    <a:pt x="95" y="16"/>
                  </a:lnTo>
                  <a:lnTo>
                    <a:pt x="98" y="16"/>
                  </a:lnTo>
                  <a:lnTo>
                    <a:pt x="101" y="16"/>
                  </a:lnTo>
                  <a:lnTo>
                    <a:pt x="105" y="16"/>
                  </a:lnTo>
                  <a:lnTo>
                    <a:pt x="108" y="16"/>
                  </a:lnTo>
                  <a:lnTo>
                    <a:pt x="113" y="16"/>
                  </a:lnTo>
                  <a:lnTo>
                    <a:pt x="116" y="16"/>
                  </a:lnTo>
                  <a:lnTo>
                    <a:pt x="119" y="16"/>
                  </a:lnTo>
                  <a:lnTo>
                    <a:pt x="124" y="16"/>
                  </a:lnTo>
                  <a:lnTo>
                    <a:pt x="127" y="16"/>
                  </a:lnTo>
                  <a:lnTo>
                    <a:pt x="130" y="16"/>
                  </a:lnTo>
                  <a:lnTo>
                    <a:pt x="134" y="16"/>
                  </a:lnTo>
                  <a:lnTo>
                    <a:pt x="137" y="16"/>
                  </a:lnTo>
                  <a:lnTo>
                    <a:pt x="142" y="16"/>
                  </a:lnTo>
                  <a:lnTo>
                    <a:pt x="145" y="16"/>
                  </a:lnTo>
                  <a:lnTo>
                    <a:pt x="150" y="16"/>
                  </a:lnTo>
                  <a:lnTo>
                    <a:pt x="153" y="16"/>
                  </a:lnTo>
                  <a:lnTo>
                    <a:pt x="157" y="16"/>
                  </a:lnTo>
                  <a:lnTo>
                    <a:pt x="160" y="16"/>
                  </a:lnTo>
                  <a:lnTo>
                    <a:pt x="163" y="16"/>
                  </a:lnTo>
                  <a:lnTo>
                    <a:pt x="166" y="16"/>
                  </a:lnTo>
                  <a:lnTo>
                    <a:pt x="171" y="16"/>
                  </a:lnTo>
                  <a:lnTo>
                    <a:pt x="174" y="16"/>
                  </a:lnTo>
                  <a:lnTo>
                    <a:pt x="179" y="16"/>
                  </a:lnTo>
                  <a:lnTo>
                    <a:pt x="182" y="16"/>
                  </a:lnTo>
                  <a:lnTo>
                    <a:pt x="188" y="16"/>
                  </a:lnTo>
                  <a:lnTo>
                    <a:pt x="192" y="16"/>
                  </a:lnTo>
                  <a:lnTo>
                    <a:pt x="197" y="16"/>
                  </a:lnTo>
                  <a:lnTo>
                    <a:pt x="203" y="16"/>
                  </a:lnTo>
                  <a:lnTo>
                    <a:pt x="209" y="16"/>
                  </a:lnTo>
                  <a:lnTo>
                    <a:pt x="215" y="16"/>
                  </a:lnTo>
                  <a:lnTo>
                    <a:pt x="222" y="16"/>
                  </a:lnTo>
                  <a:lnTo>
                    <a:pt x="228" y="16"/>
                  </a:lnTo>
                  <a:lnTo>
                    <a:pt x="234" y="16"/>
                  </a:lnTo>
                  <a:lnTo>
                    <a:pt x="241" y="16"/>
                  </a:lnTo>
                  <a:lnTo>
                    <a:pt x="249" y="16"/>
                  </a:lnTo>
                  <a:lnTo>
                    <a:pt x="255" y="16"/>
                  </a:lnTo>
                  <a:lnTo>
                    <a:pt x="264" y="16"/>
                  </a:lnTo>
                  <a:lnTo>
                    <a:pt x="271" y="16"/>
                  </a:lnTo>
                  <a:lnTo>
                    <a:pt x="280" y="16"/>
                  </a:lnTo>
                  <a:lnTo>
                    <a:pt x="287" y="16"/>
                  </a:lnTo>
                  <a:lnTo>
                    <a:pt x="295" y="16"/>
                  </a:lnTo>
                  <a:lnTo>
                    <a:pt x="303" y="16"/>
                  </a:lnTo>
                  <a:lnTo>
                    <a:pt x="312" y="18"/>
                  </a:lnTo>
                  <a:lnTo>
                    <a:pt x="320" y="18"/>
                  </a:lnTo>
                  <a:lnTo>
                    <a:pt x="329" y="18"/>
                  </a:lnTo>
                  <a:lnTo>
                    <a:pt x="336" y="18"/>
                  </a:lnTo>
                  <a:lnTo>
                    <a:pt x="346" y="18"/>
                  </a:lnTo>
                  <a:lnTo>
                    <a:pt x="353" y="18"/>
                  </a:lnTo>
                  <a:lnTo>
                    <a:pt x="362" y="18"/>
                  </a:lnTo>
                  <a:lnTo>
                    <a:pt x="370" y="18"/>
                  </a:lnTo>
                  <a:lnTo>
                    <a:pt x="379" y="18"/>
                  </a:lnTo>
                  <a:lnTo>
                    <a:pt x="387" y="18"/>
                  </a:lnTo>
                  <a:lnTo>
                    <a:pt x="396" y="19"/>
                  </a:lnTo>
                  <a:lnTo>
                    <a:pt x="404" y="19"/>
                  </a:lnTo>
                  <a:lnTo>
                    <a:pt x="413" y="19"/>
                  </a:lnTo>
                  <a:lnTo>
                    <a:pt x="421" y="19"/>
                  </a:lnTo>
                  <a:lnTo>
                    <a:pt x="428" y="19"/>
                  </a:lnTo>
                  <a:lnTo>
                    <a:pt x="436" y="19"/>
                  </a:lnTo>
                  <a:lnTo>
                    <a:pt x="445" y="19"/>
                  </a:lnTo>
                  <a:lnTo>
                    <a:pt x="451" y="19"/>
                  </a:lnTo>
                  <a:lnTo>
                    <a:pt x="460" y="19"/>
                  </a:lnTo>
                  <a:lnTo>
                    <a:pt x="467" y="19"/>
                  </a:lnTo>
                  <a:lnTo>
                    <a:pt x="474" y="19"/>
                  </a:lnTo>
                  <a:lnTo>
                    <a:pt x="482" y="19"/>
                  </a:lnTo>
                  <a:lnTo>
                    <a:pt x="489" y="19"/>
                  </a:lnTo>
                  <a:lnTo>
                    <a:pt x="496" y="19"/>
                  </a:lnTo>
                  <a:lnTo>
                    <a:pt x="503" y="19"/>
                  </a:lnTo>
                  <a:lnTo>
                    <a:pt x="509" y="19"/>
                  </a:lnTo>
                  <a:lnTo>
                    <a:pt x="515" y="19"/>
                  </a:lnTo>
                  <a:lnTo>
                    <a:pt x="520" y="18"/>
                  </a:lnTo>
                  <a:lnTo>
                    <a:pt x="526" y="18"/>
                  </a:lnTo>
                  <a:lnTo>
                    <a:pt x="532" y="18"/>
                  </a:lnTo>
                  <a:lnTo>
                    <a:pt x="537" y="18"/>
                  </a:lnTo>
                  <a:lnTo>
                    <a:pt x="542" y="18"/>
                  </a:lnTo>
                  <a:lnTo>
                    <a:pt x="546" y="18"/>
                  </a:lnTo>
                  <a:lnTo>
                    <a:pt x="549" y="18"/>
                  </a:lnTo>
                  <a:lnTo>
                    <a:pt x="554" y="18"/>
                  </a:lnTo>
                  <a:lnTo>
                    <a:pt x="557" y="18"/>
                  </a:lnTo>
                  <a:lnTo>
                    <a:pt x="560" y="18"/>
                  </a:lnTo>
                  <a:lnTo>
                    <a:pt x="563" y="16"/>
                  </a:lnTo>
                  <a:lnTo>
                    <a:pt x="566" y="16"/>
                  </a:lnTo>
                  <a:lnTo>
                    <a:pt x="569" y="16"/>
                  </a:lnTo>
                  <a:lnTo>
                    <a:pt x="571" y="16"/>
                  </a:lnTo>
                  <a:lnTo>
                    <a:pt x="572" y="9"/>
                  </a:lnTo>
                  <a:lnTo>
                    <a:pt x="574" y="5"/>
                  </a:lnTo>
                  <a:lnTo>
                    <a:pt x="574" y="1"/>
                  </a:lnTo>
                  <a:lnTo>
                    <a:pt x="575" y="0"/>
                  </a:lnTo>
                  <a:lnTo>
                    <a:pt x="574" y="0"/>
                  </a:lnTo>
                  <a:lnTo>
                    <a:pt x="571" y="0"/>
                  </a:lnTo>
                  <a:lnTo>
                    <a:pt x="568" y="0"/>
                  </a:lnTo>
                  <a:lnTo>
                    <a:pt x="561" y="0"/>
                  </a:lnTo>
                  <a:lnTo>
                    <a:pt x="558" y="0"/>
                  </a:lnTo>
                  <a:lnTo>
                    <a:pt x="555" y="0"/>
                  </a:lnTo>
                  <a:lnTo>
                    <a:pt x="551" y="0"/>
                  </a:lnTo>
                  <a:lnTo>
                    <a:pt x="548" y="0"/>
                  </a:lnTo>
                  <a:lnTo>
                    <a:pt x="543" y="0"/>
                  </a:lnTo>
                  <a:lnTo>
                    <a:pt x="538" y="0"/>
                  </a:lnTo>
                  <a:lnTo>
                    <a:pt x="534" y="0"/>
                  </a:lnTo>
                  <a:lnTo>
                    <a:pt x="529" y="0"/>
                  </a:lnTo>
                  <a:lnTo>
                    <a:pt x="523" y="0"/>
                  </a:lnTo>
                  <a:lnTo>
                    <a:pt x="519" y="0"/>
                  </a:lnTo>
                  <a:lnTo>
                    <a:pt x="512" y="0"/>
                  </a:lnTo>
                  <a:lnTo>
                    <a:pt x="506" y="0"/>
                  </a:lnTo>
                  <a:lnTo>
                    <a:pt x="500" y="0"/>
                  </a:lnTo>
                  <a:lnTo>
                    <a:pt x="494" y="0"/>
                  </a:lnTo>
                  <a:lnTo>
                    <a:pt x="488" y="0"/>
                  </a:lnTo>
                  <a:lnTo>
                    <a:pt x="482" y="0"/>
                  </a:lnTo>
                  <a:lnTo>
                    <a:pt x="476" y="0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456" y="0"/>
                  </a:lnTo>
                  <a:lnTo>
                    <a:pt x="448" y="0"/>
                  </a:lnTo>
                  <a:lnTo>
                    <a:pt x="442" y="0"/>
                  </a:lnTo>
                  <a:lnTo>
                    <a:pt x="434" y="0"/>
                  </a:lnTo>
                  <a:lnTo>
                    <a:pt x="428" y="0"/>
                  </a:lnTo>
                  <a:lnTo>
                    <a:pt x="421" y="0"/>
                  </a:lnTo>
                  <a:lnTo>
                    <a:pt x="413" y="0"/>
                  </a:lnTo>
                  <a:lnTo>
                    <a:pt x="407" y="0"/>
                  </a:lnTo>
                  <a:lnTo>
                    <a:pt x="399" y="0"/>
                  </a:lnTo>
                  <a:lnTo>
                    <a:pt x="393" y="0"/>
                  </a:lnTo>
                  <a:lnTo>
                    <a:pt x="385" y="0"/>
                  </a:lnTo>
                  <a:lnTo>
                    <a:pt x="379" y="0"/>
                  </a:lnTo>
                  <a:lnTo>
                    <a:pt x="373" y="0"/>
                  </a:lnTo>
                  <a:lnTo>
                    <a:pt x="365" y="0"/>
                  </a:lnTo>
                  <a:lnTo>
                    <a:pt x="359" y="0"/>
                  </a:lnTo>
                  <a:lnTo>
                    <a:pt x="353" y="0"/>
                  </a:lnTo>
                  <a:lnTo>
                    <a:pt x="347" y="0"/>
                  </a:lnTo>
                  <a:lnTo>
                    <a:pt x="341" y="0"/>
                  </a:lnTo>
                  <a:lnTo>
                    <a:pt x="335" y="0"/>
                  </a:lnTo>
                  <a:lnTo>
                    <a:pt x="329" y="0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0"/>
                  </a:lnTo>
                  <a:lnTo>
                    <a:pt x="307" y="0"/>
                  </a:lnTo>
                  <a:lnTo>
                    <a:pt x="303" y="0"/>
                  </a:lnTo>
                  <a:lnTo>
                    <a:pt x="297" y="0"/>
                  </a:lnTo>
                  <a:lnTo>
                    <a:pt x="294" y="0"/>
                  </a:lnTo>
                  <a:lnTo>
                    <a:pt x="289" y="0"/>
                  </a:lnTo>
                  <a:lnTo>
                    <a:pt x="286" y="0"/>
                  </a:lnTo>
                  <a:lnTo>
                    <a:pt x="283" y="0"/>
                  </a:lnTo>
                  <a:lnTo>
                    <a:pt x="278" y="0"/>
                  </a:lnTo>
                  <a:lnTo>
                    <a:pt x="275" y="0"/>
                  </a:lnTo>
                  <a:lnTo>
                    <a:pt x="274" y="0"/>
                  </a:lnTo>
                  <a:lnTo>
                    <a:pt x="271" y="0"/>
                  </a:lnTo>
                  <a:lnTo>
                    <a:pt x="267" y="0"/>
                  </a:lnTo>
                  <a:lnTo>
                    <a:pt x="264" y="0"/>
                  </a:lnTo>
                  <a:lnTo>
                    <a:pt x="261" y="0"/>
                  </a:lnTo>
                  <a:lnTo>
                    <a:pt x="255" y="0"/>
                  </a:lnTo>
                  <a:lnTo>
                    <a:pt x="251" y="0"/>
                  </a:lnTo>
                  <a:lnTo>
                    <a:pt x="246" y="0"/>
                  </a:lnTo>
                  <a:lnTo>
                    <a:pt x="243" y="0"/>
                  </a:lnTo>
                  <a:lnTo>
                    <a:pt x="238" y="0"/>
                  </a:lnTo>
                  <a:lnTo>
                    <a:pt x="235" y="0"/>
                  </a:lnTo>
                  <a:lnTo>
                    <a:pt x="231" y="0"/>
                  </a:lnTo>
                  <a:lnTo>
                    <a:pt x="226" y="0"/>
                  </a:lnTo>
                  <a:lnTo>
                    <a:pt x="222" y="0"/>
                  </a:lnTo>
                  <a:lnTo>
                    <a:pt x="219" y="0"/>
                  </a:lnTo>
                  <a:lnTo>
                    <a:pt x="212" y="0"/>
                  </a:lnTo>
                  <a:lnTo>
                    <a:pt x="208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86" y="0"/>
                  </a:lnTo>
                  <a:lnTo>
                    <a:pt x="180" y="0"/>
                  </a:lnTo>
                  <a:lnTo>
                    <a:pt x="174" y="0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57" y="0"/>
                  </a:lnTo>
                  <a:lnTo>
                    <a:pt x="151" y="0"/>
                  </a:lnTo>
                  <a:lnTo>
                    <a:pt x="145" y="0"/>
                  </a:lnTo>
                  <a:lnTo>
                    <a:pt x="139" y="0"/>
                  </a:lnTo>
                  <a:lnTo>
                    <a:pt x="133" y="0"/>
                  </a:lnTo>
                  <a:lnTo>
                    <a:pt x="128" y="0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85" y="0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Freeform 49"/>
            <p:cNvSpPr>
              <a:spLocks/>
            </p:cNvSpPr>
            <p:nvPr/>
          </p:nvSpPr>
          <p:spPr bwMode="auto">
            <a:xfrm>
              <a:off x="4796" y="3291"/>
              <a:ext cx="580" cy="81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0" y="43"/>
                </a:cxn>
                <a:cxn ang="0">
                  <a:pos x="3" y="14"/>
                </a:cxn>
                <a:cxn ang="0">
                  <a:pos x="11" y="5"/>
                </a:cxn>
                <a:cxn ang="0">
                  <a:pos x="28" y="1"/>
                </a:cxn>
                <a:cxn ang="0">
                  <a:pos x="52" y="1"/>
                </a:cxn>
                <a:cxn ang="0">
                  <a:pos x="84" y="0"/>
                </a:cxn>
                <a:cxn ang="0">
                  <a:pos x="119" y="0"/>
                </a:cxn>
                <a:cxn ang="0">
                  <a:pos x="159" y="1"/>
                </a:cxn>
                <a:cxn ang="0">
                  <a:pos x="201" y="1"/>
                </a:cxn>
                <a:cxn ang="0">
                  <a:pos x="240" y="3"/>
                </a:cxn>
                <a:cxn ang="0">
                  <a:pos x="279" y="5"/>
                </a:cxn>
                <a:cxn ang="0">
                  <a:pos x="314" y="6"/>
                </a:cxn>
                <a:cxn ang="0">
                  <a:pos x="343" y="6"/>
                </a:cxn>
                <a:cxn ang="0">
                  <a:pos x="364" y="8"/>
                </a:cxn>
                <a:cxn ang="0">
                  <a:pos x="378" y="10"/>
                </a:cxn>
                <a:cxn ang="0">
                  <a:pos x="400" y="10"/>
                </a:cxn>
                <a:cxn ang="0">
                  <a:pos x="418" y="10"/>
                </a:cxn>
                <a:cxn ang="0">
                  <a:pos x="436" y="11"/>
                </a:cxn>
                <a:cxn ang="0">
                  <a:pos x="456" y="13"/>
                </a:cxn>
                <a:cxn ang="0">
                  <a:pos x="479" y="14"/>
                </a:cxn>
                <a:cxn ang="0">
                  <a:pos x="499" y="14"/>
                </a:cxn>
                <a:cxn ang="0">
                  <a:pos x="519" y="16"/>
                </a:cxn>
                <a:cxn ang="0">
                  <a:pos x="537" y="18"/>
                </a:cxn>
                <a:cxn ang="0">
                  <a:pos x="559" y="21"/>
                </a:cxn>
                <a:cxn ang="0">
                  <a:pos x="576" y="26"/>
                </a:cxn>
                <a:cxn ang="0">
                  <a:pos x="580" y="39"/>
                </a:cxn>
                <a:cxn ang="0">
                  <a:pos x="577" y="60"/>
                </a:cxn>
                <a:cxn ang="0">
                  <a:pos x="576" y="79"/>
                </a:cxn>
                <a:cxn ang="0">
                  <a:pos x="556" y="35"/>
                </a:cxn>
                <a:cxn ang="0">
                  <a:pos x="536" y="34"/>
                </a:cxn>
                <a:cxn ang="0">
                  <a:pos x="514" y="32"/>
                </a:cxn>
                <a:cxn ang="0">
                  <a:pos x="485" y="31"/>
                </a:cxn>
                <a:cxn ang="0">
                  <a:pos x="455" y="29"/>
                </a:cxn>
                <a:cxn ang="0">
                  <a:pos x="423" y="27"/>
                </a:cxn>
                <a:cxn ang="0">
                  <a:pos x="389" y="26"/>
                </a:cxn>
                <a:cxn ang="0">
                  <a:pos x="357" y="24"/>
                </a:cxn>
                <a:cxn ang="0">
                  <a:pos x="329" y="22"/>
                </a:cxn>
                <a:cxn ang="0">
                  <a:pos x="303" y="21"/>
                </a:cxn>
                <a:cxn ang="0">
                  <a:pos x="285" y="19"/>
                </a:cxn>
                <a:cxn ang="0">
                  <a:pos x="269" y="19"/>
                </a:cxn>
                <a:cxn ang="0">
                  <a:pos x="248" y="18"/>
                </a:cxn>
                <a:cxn ang="0">
                  <a:pos x="230" y="18"/>
                </a:cxn>
                <a:cxn ang="0">
                  <a:pos x="207" y="18"/>
                </a:cxn>
                <a:cxn ang="0">
                  <a:pos x="181" y="18"/>
                </a:cxn>
                <a:cxn ang="0">
                  <a:pos x="153" y="18"/>
                </a:cxn>
                <a:cxn ang="0">
                  <a:pos x="126" y="16"/>
                </a:cxn>
                <a:cxn ang="0">
                  <a:pos x="98" y="16"/>
                </a:cxn>
                <a:cxn ang="0">
                  <a:pos x="72" y="16"/>
                </a:cxn>
                <a:cxn ang="0">
                  <a:pos x="51" y="18"/>
                </a:cxn>
                <a:cxn ang="0">
                  <a:pos x="32" y="18"/>
                </a:cxn>
                <a:cxn ang="0">
                  <a:pos x="17" y="19"/>
                </a:cxn>
                <a:cxn ang="0">
                  <a:pos x="15" y="34"/>
                </a:cxn>
                <a:cxn ang="0">
                  <a:pos x="14" y="58"/>
                </a:cxn>
                <a:cxn ang="0">
                  <a:pos x="14" y="79"/>
                </a:cxn>
              </a:cxnLst>
              <a:rect l="0" t="0" r="r" b="b"/>
              <a:pathLst>
                <a:path w="580" h="81">
                  <a:moveTo>
                    <a:pt x="0" y="79"/>
                  </a:moveTo>
                  <a:lnTo>
                    <a:pt x="0" y="77"/>
                  </a:lnTo>
                  <a:lnTo>
                    <a:pt x="0" y="76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2" y="31"/>
                  </a:lnTo>
                  <a:lnTo>
                    <a:pt x="2" y="26"/>
                  </a:lnTo>
                  <a:lnTo>
                    <a:pt x="2" y="19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5" y="8"/>
                  </a:lnTo>
                  <a:lnTo>
                    <a:pt x="6" y="6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3" y="1"/>
                  </a:lnTo>
                  <a:lnTo>
                    <a:pt x="28" y="1"/>
                  </a:lnTo>
                  <a:lnTo>
                    <a:pt x="32" y="1"/>
                  </a:lnTo>
                  <a:lnTo>
                    <a:pt x="37" y="1"/>
                  </a:lnTo>
                  <a:lnTo>
                    <a:pt x="41" y="1"/>
                  </a:lnTo>
                  <a:lnTo>
                    <a:pt x="48" y="1"/>
                  </a:lnTo>
                  <a:lnTo>
                    <a:pt x="52" y="1"/>
                  </a:lnTo>
                  <a:lnTo>
                    <a:pt x="60" y="1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4" y="0"/>
                  </a:lnTo>
                  <a:lnTo>
                    <a:pt x="90" y="0"/>
                  </a:lnTo>
                  <a:lnTo>
                    <a:pt x="98" y="0"/>
                  </a:lnTo>
                  <a:lnTo>
                    <a:pt x="106" y="0"/>
                  </a:lnTo>
                  <a:lnTo>
                    <a:pt x="113" y="0"/>
                  </a:lnTo>
                  <a:lnTo>
                    <a:pt x="119" y="0"/>
                  </a:lnTo>
                  <a:lnTo>
                    <a:pt x="127" y="0"/>
                  </a:lnTo>
                  <a:lnTo>
                    <a:pt x="135" y="0"/>
                  </a:lnTo>
                  <a:lnTo>
                    <a:pt x="144" y="1"/>
                  </a:lnTo>
                  <a:lnTo>
                    <a:pt x="152" y="1"/>
                  </a:lnTo>
                  <a:lnTo>
                    <a:pt x="159" y="1"/>
                  </a:lnTo>
                  <a:lnTo>
                    <a:pt x="168" y="1"/>
                  </a:lnTo>
                  <a:lnTo>
                    <a:pt x="176" y="1"/>
                  </a:lnTo>
                  <a:lnTo>
                    <a:pt x="184" y="1"/>
                  </a:lnTo>
                  <a:lnTo>
                    <a:pt x="193" y="1"/>
                  </a:lnTo>
                  <a:lnTo>
                    <a:pt x="201" y="1"/>
                  </a:lnTo>
                  <a:lnTo>
                    <a:pt x="208" y="1"/>
                  </a:lnTo>
                  <a:lnTo>
                    <a:pt x="217" y="1"/>
                  </a:lnTo>
                  <a:lnTo>
                    <a:pt x="225" y="3"/>
                  </a:lnTo>
                  <a:lnTo>
                    <a:pt x="233" y="3"/>
                  </a:lnTo>
                  <a:lnTo>
                    <a:pt x="240" y="3"/>
                  </a:lnTo>
                  <a:lnTo>
                    <a:pt x="248" y="3"/>
                  </a:lnTo>
                  <a:lnTo>
                    <a:pt x="256" y="3"/>
                  </a:lnTo>
                  <a:lnTo>
                    <a:pt x="263" y="5"/>
                  </a:lnTo>
                  <a:lnTo>
                    <a:pt x="273" y="5"/>
                  </a:lnTo>
                  <a:lnTo>
                    <a:pt x="279" y="5"/>
                  </a:lnTo>
                  <a:lnTo>
                    <a:pt x="286" y="5"/>
                  </a:lnTo>
                  <a:lnTo>
                    <a:pt x="294" y="5"/>
                  </a:lnTo>
                  <a:lnTo>
                    <a:pt x="302" y="6"/>
                  </a:lnTo>
                  <a:lnTo>
                    <a:pt x="308" y="6"/>
                  </a:lnTo>
                  <a:lnTo>
                    <a:pt x="314" y="6"/>
                  </a:lnTo>
                  <a:lnTo>
                    <a:pt x="320" y="6"/>
                  </a:lnTo>
                  <a:lnTo>
                    <a:pt x="326" y="6"/>
                  </a:lnTo>
                  <a:lnTo>
                    <a:pt x="331" y="6"/>
                  </a:lnTo>
                  <a:lnTo>
                    <a:pt x="337" y="6"/>
                  </a:lnTo>
                  <a:lnTo>
                    <a:pt x="343" y="6"/>
                  </a:lnTo>
                  <a:lnTo>
                    <a:pt x="348" y="8"/>
                  </a:lnTo>
                  <a:lnTo>
                    <a:pt x="352" y="8"/>
                  </a:lnTo>
                  <a:lnTo>
                    <a:pt x="357" y="8"/>
                  </a:lnTo>
                  <a:lnTo>
                    <a:pt x="360" y="8"/>
                  </a:lnTo>
                  <a:lnTo>
                    <a:pt x="364" y="8"/>
                  </a:lnTo>
                  <a:lnTo>
                    <a:pt x="367" y="8"/>
                  </a:lnTo>
                  <a:lnTo>
                    <a:pt x="369" y="10"/>
                  </a:lnTo>
                  <a:lnTo>
                    <a:pt x="372" y="10"/>
                  </a:lnTo>
                  <a:lnTo>
                    <a:pt x="375" y="10"/>
                  </a:lnTo>
                  <a:lnTo>
                    <a:pt x="378" y="10"/>
                  </a:lnTo>
                  <a:lnTo>
                    <a:pt x="383" y="10"/>
                  </a:lnTo>
                  <a:lnTo>
                    <a:pt x="387" y="10"/>
                  </a:lnTo>
                  <a:lnTo>
                    <a:pt x="393" y="10"/>
                  </a:lnTo>
                  <a:lnTo>
                    <a:pt x="397" y="10"/>
                  </a:lnTo>
                  <a:lnTo>
                    <a:pt x="400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10" y="10"/>
                  </a:lnTo>
                  <a:lnTo>
                    <a:pt x="413" y="10"/>
                  </a:lnTo>
                  <a:lnTo>
                    <a:pt x="418" y="10"/>
                  </a:lnTo>
                  <a:lnTo>
                    <a:pt x="421" y="11"/>
                  </a:lnTo>
                  <a:lnTo>
                    <a:pt x="424" y="11"/>
                  </a:lnTo>
                  <a:lnTo>
                    <a:pt x="429" y="11"/>
                  </a:lnTo>
                  <a:lnTo>
                    <a:pt x="432" y="11"/>
                  </a:lnTo>
                  <a:lnTo>
                    <a:pt x="436" y="11"/>
                  </a:lnTo>
                  <a:lnTo>
                    <a:pt x="441" y="11"/>
                  </a:lnTo>
                  <a:lnTo>
                    <a:pt x="444" y="13"/>
                  </a:lnTo>
                  <a:lnTo>
                    <a:pt x="449" y="13"/>
                  </a:lnTo>
                  <a:lnTo>
                    <a:pt x="453" y="13"/>
                  </a:lnTo>
                  <a:lnTo>
                    <a:pt x="456" y="13"/>
                  </a:lnTo>
                  <a:lnTo>
                    <a:pt x="461" y="13"/>
                  </a:lnTo>
                  <a:lnTo>
                    <a:pt x="465" y="13"/>
                  </a:lnTo>
                  <a:lnTo>
                    <a:pt x="470" y="13"/>
                  </a:lnTo>
                  <a:lnTo>
                    <a:pt x="475" y="13"/>
                  </a:lnTo>
                  <a:lnTo>
                    <a:pt x="479" y="14"/>
                  </a:lnTo>
                  <a:lnTo>
                    <a:pt x="482" y="14"/>
                  </a:lnTo>
                  <a:lnTo>
                    <a:pt x="488" y="14"/>
                  </a:lnTo>
                  <a:lnTo>
                    <a:pt x="491" y="14"/>
                  </a:lnTo>
                  <a:lnTo>
                    <a:pt x="495" y="14"/>
                  </a:lnTo>
                  <a:lnTo>
                    <a:pt x="499" y="14"/>
                  </a:lnTo>
                  <a:lnTo>
                    <a:pt x="504" y="14"/>
                  </a:lnTo>
                  <a:lnTo>
                    <a:pt x="507" y="14"/>
                  </a:lnTo>
                  <a:lnTo>
                    <a:pt x="511" y="16"/>
                  </a:lnTo>
                  <a:lnTo>
                    <a:pt x="516" y="16"/>
                  </a:lnTo>
                  <a:lnTo>
                    <a:pt x="519" y="16"/>
                  </a:lnTo>
                  <a:lnTo>
                    <a:pt x="524" y="16"/>
                  </a:lnTo>
                  <a:lnTo>
                    <a:pt x="527" y="18"/>
                  </a:lnTo>
                  <a:lnTo>
                    <a:pt x="530" y="18"/>
                  </a:lnTo>
                  <a:lnTo>
                    <a:pt x="534" y="18"/>
                  </a:lnTo>
                  <a:lnTo>
                    <a:pt x="537" y="18"/>
                  </a:lnTo>
                  <a:lnTo>
                    <a:pt x="540" y="19"/>
                  </a:lnTo>
                  <a:lnTo>
                    <a:pt x="544" y="19"/>
                  </a:lnTo>
                  <a:lnTo>
                    <a:pt x="548" y="19"/>
                  </a:lnTo>
                  <a:lnTo>
                    <a:pt x="553" y="19"/>
                  </a:lnTo>
                  <a:lnTo>
                    <a:pt x="559" y="21"/>
                  </a:lnTo>
                  <a:lnTo>
                    <a:pt x="563" y="22"/>
                  </a:lnTo>
                  <a:lnTo>
                    <a:pt x="568" y="22"/>
                  </a:lnTo>
                  <a:lnTo>
                    <a:pt x="571" y="24"/>
                  </a:lnTo>
                  <a:lnTo>
                    <a:pt x="574" y="26"/>
                  </a:lnTo>
                  <a:lnTo>
                    <a:pt x="576" y="26"/>
                  </a:lnTo>
                  <a:lnTo>
                    <a:pt x="577" y="27"/>
                  </a:lnTo>
                  <a:lnTo>
                    <a:pt x="579" y="29"/>
                  </a:lnTo>
                  <a:lnTo>
                    <a:pt x="580" y="32"/>
                  </a:lnTo>
                  <a:lnTo>
                    <a:pt x="580" y="35"/>
                  </a:lnTo>
                  <a:lnTo>
                    <a:pt x="580" y="39"/>
                  </a:lnTo>
                  <a:lnTo>
                    <a:pt x="580" y="43"/>
                  </a:lnTo>
                  <a:lnTo>
                    <a:pt x="580" y="47"/>
                  </a:lnTo>
                  <a:lnTo>
                    <a:pt x="579" y="52"/>
                  </a:lnTo>
                  <a:lnTo>
                    <a:pt x="579" y="56"/>
                  </a:lnTo>
                  <a:lnTo>
                    <a:pt x="577" y="60"/>
                  </a:lnTo>
                  <a:lnTo>
                    <a:pt x="577" y="64"/>
                  </a:lnTo>
                  <a:lnTo>
                    <a:pt x="577" y="68"/>
                  </a:lnTo>
                  <a:lnTo>
                    <a:pt x="577" y="71"/>
                  </a:lnTo>
                  <a:lnTo>
                    <a:pt x="576" y="76"/>
                  </a:lnTo>
                  <a:lnTo>
                    <a:pt x="576" y="79"/>
                  </a:lnTo>
                  <a:lnTo>
                    <a:pt x="560" y="77"/>
                  </a:lnTo>
                  <a:lnTo>
                    <a:pt x="563" y="35"/>
                  </a:lnTo>
                  <a:lnTo>
                    <a:pt x="562" y="35"/>
                  </a:lnTo>
                  <a:lnTo>
                    <a:pt x="559" y="35"/>
                  </a:lnTo>
                  <a:lnTo>
                    <a:pt x="556" y="35"/>
                  </a:lnTo>
                  <a:lnTo>
                    <a:pt x="551" y="35"/>
                  </a:lnTo>
                  <a:lnTo>
                    <a:pt x="547" y="34"/>
                  </a:lnTo>
                  <a:lnTo>
                    <a:pt x="544" y="34"/>
                  </a:lnTo>
                  <a:lnTo>
                    <a:pt x="540" y="34"/>
                  </a:lnTo>
                  <a:lnTo>
                    <a:pt x="536" y="34"/>
                  </a:lnTo>
                  <a:lnTo>
                    <a:pt x="531" y="34"/>
                  </a:lnTo>
                  <a:lnTo>
                    <a:pt x="528" y="34"/>
                  </a:lnTo>
                  <a:lnTo>
                    <a:pt x="524" y="34"/>
                  </a:lnTo>
                  <a:lnTo>
                    <a:pt x="519" y="34"/>
                  </a:lnTo>
                  <a:lnTo>
                    <a:pt x="514" y="32"/>
                  </a:lnTo>
                  <a:lnTo>
                    <a:pt x="508" y="32"/>
                  </a:lnTo>
                  <a:lnTo>
                    <a:pt x="504" y="32"/>
                  </a:lnTo>
                  <a:lnTo>
                    <a:pt x="498" y="32"/>
                  </a:lnTo>
                  <a:lnTo>
                    <a:pt x="491" y="31"/>
                  </a:lnTo>
                  <a:lnTo>
                    <a:pt x="485" y="31"/>
                  </a:lnTo>
                  <a:lnTo>
                    <a:pt x="481" y="31"/>
                  </a:lnTo>
                  <a:lnTo>
                    <a:pt x="475" y="31"/>
                  </a:lnTo>
                  <a:lnTo>
                    <a:pt x="469" y="31"/>
                  </a:lnTo>
                  <a:lnTo>
                    <a:pt x="461" y="29"/>
                  </a:lnTo>
                  <a:lnTo>
                    <a:pt x="455" y="29"/>
                  </a:lnTo>
                  <a:lnTo>
                    <a:pt x="449" y="29"/>
                  </a:lnTo>
                  <a:lnTo>
                    <a:pt x="442" y="29"/>
                  </a:lnTo>
                  <a:lnTo>
                    <a:pt x="436" y="27"/>
                  </a:lnTo>
                  <a:lnTo>
                    <a:pt x="430" y="27"/>
                  </a:lnTo>
                  <a:lnTo>
                    <a:pt x="423" y="27"/>
                  </a:lnTo>
                  <a:lnTo>
                    <a:pt x="416" y="27"/>
                  </a:lnTo>
                  <a:lnTo>
                    <a:pt x="409" y="27"/>
                  </a:lnTo>
                  <a:lnTo>
                    <a:pt x="403" y="26"/>
                  </a:lnTo>
                  <a:lnTo>
                    <a:pt x="397" y="26"/>
                  </a:lnTo>
                  <a:lnTo>
                    <a:pt x="389" y="26"/>
                  </a:lnTo>
                  <a:lnTo>
                    <a:pt x="383" y="26"/>
                  </a:lnTo>
                  <a:lnTo>
                    <a:pt x="377" y="26"/>
                  </a:lnTo>
                  <a:lnTo>
                    <a:pt x="371" y="26"/>
                  </a:lnTo>
                  <a:lnTo>
                    <a:pt x="363" y="24"/>
                  </a:lnTo>
                  <a:lnTo>
                    <a:pt x="357" y="24"/>
                  </a:lnTo>
                  <a:lnTo>
                    <a:pt x="351" y="24"/>
                  </a:lnTo>
                  <a:lnTo>
                    <a:pt x="346" y="24"/>
                  </a:lnTo>
                  <a:lnTo>
                    <a:pt x="340" y="22"/>
                  </a:lnTo>
                  <a:lnTo>
                    <a:pt x="334" y="22"/>
                  </a:lnTo>
                  <a:lnTo>
                    <a:pt x="329" y="22"/>
                  </a:lnTo>
                  <a:lnTo>
                    <a:pt x="323" y="22"/>
                  </a:lnTo>
                  <a:lnTo>
                    <a:pt x="318" y="22"/>
                  </a:lnTo>
                  <a:lnTo>
                    <a:pt x="312" y="22"/>
                  </a:lnTo>
                  <a:lnTo>
                    <a:pt x="308" y="21"/>
                  </a:lnTo>
                  <a:lnTo>
                    <a:pt x="303" y="21"/>
                  </a:lnTo>
                  <a:lnTo>
                    <a:pt x="299" y="21"/>
                  </a:lnTo>
                  <a:lnTo>
                    <a:pt x="294" y="21"/>
                  </a:lnTo>
                  <a:lnTo>
                    <a:pt x="291" y="21"/>
                  </a:lnTo>
                  <a:lnTo>
                    <a:pt x="288" y="21"/>
                  </a:lnTo>
                  <a:lnTo>
                    <a:pt x="285" y="19"/>
                  </a:lnTo>
                  <a:lnTo>
                    <a:pt x="280" y="19"/>
                  </a:lnTo>
                  <a:lnTo>
                    <a:pt x="277" y="19"/>
                  </a:lnTo>
                  <a:lnTo>
                    <a:pt x="276" y="19"/>
                  </a:lnTo>
                  <a:lnTo>
                    <a:pt x="273" y="19"/>
                  </a:lnTo>
                  <a:lnTo>
                    <a:pt x="269" y="19"/>
                  </a:lnTo>
                  <a:lnTo>
                    <a:pt x="266" y="19"/>
                  </a:lnTo>
                  <a:lnTo>
                    <a:pt x="263" y="19"/>
                  </a:lnTo>
                  <a:lnTo>
                    <a:pt x="257" y="19"/>
                  </a:lnTo>
                  <a:lnTo>
                    <a:pt x="253" y="19"/>
                  </a:lnTo>
                  <a:lnTo>
                    <a:pt x="248" y="18"/>
                  </a:lnTo>
                  <a:lnTo>
                    <a:pt x="245" y="18"/>
                  </a:lnTo>
                  <a:lnTo>
                    <a:pt x="242" y="18"/>
                  </a:lnTo>
                  <a:lnTo>
                    <a:pt x="239" y="18"/>
                  </a:lnTo>
                  <a:lnTo>
                    <a:pt x="234" y="18"/>
                  </a:lnTo>
                  <a:lnTo>
                    <a:pt x="230" y="18"/>
                  </a:lnTo>
                  <a:lnTo>
                    <a:pt x="225" y="18"/>
                  </a:lnTo>
                  <a:lnTo>
                    <a:pt x="222" y="18"/>
                  </a:lnTo>
                  <a:lnTo>
                    <a:pt x="216" y="18"/>
                  </a:lnTo>
                  <a:lnTo>
                    <a:pt x="211" y="18"/>
                  </a:lnTo>
                  <a:lnTo>
                    <a:pt x="207" y="18"/>
                  </a:lnTo>
                  <a:lnTo>
                    <a:pt x="202" y="18"/>
                  </a:lnTo>
                  <a:lnTo>
                    <a:pt x="196" y="18"/>
                  </a:lnTo>
                  <a:lnTo>
                    <a:pt x="191" y="18"/>
                  </a:lnTo>
                  <a:lnTo>
                    <a:pt x="185" y="18"/>
                  </a:lnTo>
                  <a:lnTo>
                    <a:pt x="181" y="18"/>
                  </a:lnTo>
                  <a:lnTo>
                    <a:pt x="175" y="18"/>
                  </a:lnTo>
                  <a:lnTo>
                    <a:pt x="168" y="18"/>
                  </a:lnTo>
                  <a:lnTo>
                    <a:pt x="164" y="18"/>
                  </a:lnTo>
                  <a:lnTo>
                    <a:pt x="159" y="18"/>
                  </a:lnTo>
                  <a:lnTo>
                    <a:pt x="153" y="18"/>
                  </a:lnTo>
                  <a:lnTo>
                    <a:pt x="147" y="18"/>
                  </a:lnTo>
                  <a:lnTo>
                    <a:pt x="142" y="18"/>
                  </a:lnTo>
                  <a:lnTo>
                    <a:pt x="136" y="18"/>
                  </a:lnTo>
                  <a:lnTo>
                    <a:pt x="130" y="16"/>
                  </a:lnTo>
                  <a:lnTo>
                    <a:pt x="126" y="16"/>
                  </a:lnTo>
                  <a:lnTo>
                    <a:pt x="119" y="16"/>
                  </a:lnTo>
                  <a:lnTo>
                    <a:pt x="113" y="16"/>
                  </a:lnTo>
                  <a:lnTo>
                    <a:pt x="107" y="16"/>
                  </a:lnTo>
                  <a:lnTo>
                    <a:pt x="103" y="16"/>
                  </a:lnTo>
                  <a:lnTo>
                    <a:pt x="98" y="16"/>
                  </a:lnTo>
                  <a:lnTo>
                    <a:pt x="92" y="16"/>
                  </a:lnTo>
                  <a:lnTo>
                    <a:pt x="87" y="16"/>
                  </a:lnTo>
                  <a:lnTo>
                    <a:pt x="81" y="16"/>
                  </a:lnTo>
                  <a:lnTo>
                    <a:pt x="77" y="16"/>
                  </a:lnTo>
                  <a:lnTo>
                    <a:pt x="72" y="16"/>
                  </a:lnTo>
                  <a:lnTo>
                    <a:pt x="67" y="16"/>
                  </a:lnTo>
                  <a:lnTo>
                    <a:pt x="63" y="16"/>
                  </a:lnTo>
                  <a:lnTo>
                    <a:pt x="58" y="16"/>
                  </a:lnTo>
                  <a:lnTo>
                    <a:pt x="54" y="18"/>
                  </a:lnTo>
                  <a:lnTo>
                    <a:pt x="51" y="18"/>
                  </a:lnTo>
                  <a:lnTo>
                    <a:pt x="46" y="18"/>
                  </a:lnTo>
                  <a:lnTo>
                    <a:pt x="43" y="18"/>
                  </a:lnTo>
                  <a:lnTo>
                    <a:pt x="40" y="18"/>
                  </a:lnTo>
                  <a:lnTo>
                    <a:pt x="35" y="18"/>
                  </a:lnTo>
                  <a:lnTo>
                    <a:pt x="32" y="18"/>
                  </a:lnTo>
                  <a:lnTo>
                    <a:pt x="29" y="18"/>
                  </a:lnTo>
                  <a:lnTo>
                    <a:pt x="28" y="18"/>
                  </a:lnTo>
                  <a:lnTo>
                    <a:pt x="23" y="18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5" y="34"/>
                  </a:lnTo>
                  <a:lnTo>
                    <a:pt x="14" y="37"/>
                  </a:lnTo>
                  <a:lnTo>
                    <a:pt x="14" y="43"/>
                  </a:lnTo>
                  <a:lnTo>
                    <a:pt x="14" y="48"/>
                  </a:lnTo>
                  <a:lnTo>
                    <a:pt x="14" y="53"/>
                  </a:lnTo>
                  <a:lnTo>
                    <a:pt x="14" y="58"/>
                  </a:lnTo>
                  <a:lnTo>
                    <a:pt x="14" y="63"/>
                  </a:lnTo>
                  <a:lnTo>
                    <a:pt x="14" y="68"/>
                  </a:lnTo>
                  <a:lnTo>
                    <a:pt x="14" y="72"/>
                  </a:lnTo>
                  <a:lnTo>
                    <a:pt x="14" y="76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81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0" name="Freeform 50"/>
            <p:cNvSpPr>
              <a:spLocks/>
            </p:cNvSpPr>
            <p:nvPr/>
          </p:nvSpPr>
          <p:spPr bwMode="auto">
            <a:xfrm>
              <a:off x="4853" y="2974"/>
              <a:ext cx="144" cy="327"/>
            </a:xfrm>
            <a:custGeom>
              <a:avLst/>
              <a:gdLst/>
              <a:ahLst/>
              <a:cxnLst>
                <a:cxn ang="0">
                  <a:pos x="1" y="318"/>
                </a:cxn>
                <a:cxn ang="0">
                  <a:pos x="6" y="307"/>
                </a:cxn>
                <a:cxn ang="0">
                  <a:pos x="12" y="293"/>
                </a:cxn>
                <a:cxn ang="0">
                  <a:pos x="18" y="277"/>
                </a:cxn>
                <a:cxn ang="0">
                  <a:pos x="21" y="267"/>
                </a:cxn>
                <a:cxn ang="0">
                  <a:pos x="27" y="256"/>
                </a:cxn>
                <a:cxn ang="0">
                  <a:pos x="30" y="244"/>
                </a:cxn>
                <a:cxn ang="0">
                  <a:pos x="35" y="233"/>
                </a:cxn>
                <a:cxn ang="0">
                  <a:pos x="40" y="222"/>
                </a:cxn>
                <a:cxn ang="0">
                  <a:pos x="44" y="210"/>
                </a:cxn>
                <a:cxn ang="0">
                  <a:pos x="49" y="199"/>
                </a:cxn>
                <a:cxn ang="0">
                  <a:pos x="52" y="189"/>
                </a:cxn>
                <a:cxn ang="0">
                  <a:pos x="56" y="178"/>
                </a:cxn>
                <a:cxn ang="0">
                  <a:pos x="62" y="160"/>
                </a:cxn>
                <a:cxn ang="0">
                  <a:pos x="70" y="146"/>
                </a:cxn>
                <a:cxn ang="0">
                  <a:pos x="75" y="131"/>
                </a:cxn>
                <a:cxn ang="0">
                  <a:pos x="81" y="115"/>
                </a:cxn>
                <a:cxn ang="0">
                  <a:pos x="88" y="97"/>
                </a:cxn>
                <a:cxn ang="0">
                  <a:pos x="96" y="81"/>
                </a:cxn>
                <a:cxn ang="0">
                  <a:pos x="102" y="63"/>
                </a:cxn>
                <a:cxn ang="0">
                  <a:pos x="110" y="46"/>
                </a:cxn>
                <a:cxn ang="0">
                  <a:pos x="116" y="30"/>
                </a:cxn>
                <a:cxn ang="0">
                  <a:pos x="121" y="18"/>
                </a:cxn>
                <a:cxn ang="0">
                  <a:pos x="125" y="9"/>
                </a:cxn>
                <a:cxn ang="0">
                  <a:pos x="128" y="2"/>
                </a:cxn>
                <a:cxn ang="0">
                  <a:pos x="133" y="0"/>
                </a:cxn>
                <a:cxn ang="0">
                  <a:pos x="144" y="7"/>
                </a:cxn>
                <a:cxn ang="0">
                  <a:pos x="141" y="12"/>
                </a:cxn>
                <a:cxn ang="0">
                  <a:pos x="136" y="25"/>
                </a:cxn>
                <a:cxn ang="0">
                  <a:pos x="130" y="39"/>
                </a:cxn>
                <a:cxn ang="0">
                  <a:pos x="125" y="49"/>
                </a:cxn>
                <a:cxn ang="0">
                  <a:pos x="121" y="60"/>
                </a:cxn>
                <a:cxn ang="0">
                  <a:pos x="116" y="72"/>
                </a:cxn>
                <a:cxn ang="0">
                  <a:pos x="111" y="84"/>
                </a:cxn>
                <a:cxn ang="0">
                  <a:pos x="107" y="97"/>
                </a:cxn>
                <a:cxn ang="0">
                  <a:pos x="102" y="109"/>
                </a:cxn>
                <a:cxn ang="0">
                  <a:pos x="96" y="120"/>
                </a:cxn>
                <a:cxn ang="0">
                  <a:pos x="92" y="133"/>
                </a:cxn>
                <a:cxn ang="0">
                  <a:pos x="87" y="144"/>
                </a:cxn>
                <a:cxn ang="0">
                  <a:pos x="82" y="155"/>
                </a:cxn>
                <a:cxn ang="0">
                  <a:pos x="76" y="172"/>
                </a:cxn>
                <a:cxn ang="0">
                  <a:pos x="70" y="186"/>
                </a:cxn>
                <a:cxn ang="0">
                  <a:pos x="67" y="196"/>
                </a:cxn>
                <a:cxn ang="0">
                  <a:pos x="62" y="204"/>
                </a:cxn>
                <a:cxn ang="0">
                  <a:pos x="58" y="215"/>
                </a:cxn>
                <a:cxn ang="0">
                  <a:pos x="52" y="230"/>
                </a:cxn>
                <a:cxn ang="0">
                  <a:pos x="46" y="246"/>
                </a:cxn>
                <a:cxn ang="0">
                  <a:pos x="40" y="262"/>
                </a:cxn>
                <a:cxn ang="0">
                  <a:pos x="32" y="280"/>
                </a:cxn>
                <a:cxn ang="0">
                  <a:pos x="26" y="294"/>
                </a:cxn>
                <a:cxn ang="0">
                  <a:pos x="21" y="309"/>
                </a:cxn>
                <a:cxn ang="0">
                  <a:pos x="17" y="318"/>
                </a:cxn>
                <a:cxn ang="0">
                  <a:pos x="15" y="327"/>
                </a:cxn>
              </a:cxnLst>
              <a:rect l="0" t="0" r="r" b="b"/>
              <a:pathLst>
                <a:path w="144" h="327">
                  <a:moveTo>
                    <a:pt x="0" y="325"/>
                  </a:moveTo>
                  <a:lnTo>
                    <a:pt x="0" y="323"/>
                  </a:lnTo>
                  <a:lnTo>
                    <a:pt x="1" y="318"/>
                  </a:lnTo>
                  <a:lnTo>
                    <a:pt x="3" y="315"/>
                  </a:lnTo>
                  <a:lnTo>
                    <a:pt x="4" y="312"/>
                  </a:lnTo>
                  <a:lnTo>
                    <a:pt x="6" y="307"/>
                  </a:lnTo>
                  <a:lnTo>
                    <a:pt x="7" y="304"/>
                  </a:lnTo>
                  <a:lnTo>
                    <a:pt x="10" y="297"/>
                  </a:lnTo>
                  <a:lnTo>
                    <a:pt x="12" y="293"/>
                  </a:lnTo>
                  <a:lnTo>
                    <a:pt x="13" y="286"/>
                  </a:lnTo>
                  <a:lnTo>
                    <a:pt x="17" y="280"/>
                  </a:lnTo>
                  <a:lnTo>
                    <a:pt x="18" y="277"/>
                  </a:lnTo>
                  <a:lnTo>
                    <a:pt x="20" y="273"/>
                  </a:lnTo>
                  <a:lnTo>
                    <a:pt x="20" y="270"/>
                  </a:lnTo>
                  <a:lnTo>
                    <a:pt x="21" y="267"/>
                  </a:lnTo>
                  <a:lnTo>
                    <a:pt x="23" y="262"/>
                  </a:lnTo>
                  <a:lnTo>
                    <a:pt x="24" y="260"/>
                  </a:lnTo>
                  <a:lnTo>
                    <a:pt x="27" y="256"/>
                  </a:lnTo>
                  <a:lnTo>
                    <a:pt x="29" y="252"/>
                  </a:lnTo>
                  <a:lnTo>
                    <a:pt x="29" y="249"/>
                  </a:lnTo>
                  <a:lnTo>
                    <a:pt x="30" y="244"/>
                  </a:lnTo>
                  <a:lnTo>
                    <a:pt x="32" y="241"/>
                  </a:lnTo>
                  <a:lnTo>
                    <a:pt x="33" y="238"/>
                  </a:lnTo>
                  <a:lnTo>
                    <a:pt x="35" y="233"/>
                  </a:lnTo>
                  <a:lnTo>
                    <a:pt x="36" y="230"/>
                  </a:lnTo>
                  <a:lnTo>
                    <a:pt x="38" y="226"/>
                  </a:lnTo>
                  <a:lnTo>
                    <a:pt x="40" y="222"/>
                  </a:lnTo>
                  <a:lnTo>
                    <a:pt x="41" y="218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6" y="207"/>
                  </a:lnTo>
                  <a:lnTo>
                    <a:pt x="46" y="204"/>
                  </a:lnTo>
                  <a:lnTo>
                    <a:pt x="49" y="199"/>
                  </a:lnTo>
                  <a:lnTo>
                    <a:pt x="49" y="196"/>
                  </a:lnTo>
                  <a:lnTo>
                    <a:pt x="50" y="193"/>
                  </a:lnTo>
                  <a:lnTo>
                    <a:pt x="52" y="189"/>
                  </a:lnTo>
                  <a:lnTo>
                    <a:pt x="53" y="186"/>
                  </a:lnTo>
                  <a:lnTo>
                    <a:pt x="55" y="181"/>
                  </a:lnTo>
                  <a:lnTo>
                    <a:pt x="56" y="178"/>
                  </a:lnTo>
                  <a:lnTo>
                    <a:pt x="58" y="172"/>
                  </a:lnTo>
                  <a:lnTo>
                    <a:pt x="61" y="167"/>
                  </a:lnTo>
                  <a:lnTo>
                    <a:pt x="62" y="160"/>
                  </a:lnTo>
                  <a:lnTo>
                    <a:pt x="66" y="155"/>
                  </a:lnTo>
                  <a:lnTo>
                    <a:pt x="67" y="149"/>
                  </a:lnTo>
                  <a:lnTo>
                    <a:pt x="70" y="146"/>
                  </a:lnTo>
                  <a:lnTo>
                    <a:pt x="72" y="141"/>
                  </a:lnTo>
                  <a:lnTo>
                    <a:pt x="73" y="136"/>
                  </a:lnTo>
                  <a:lnTo>
                    <a:pt x="75" y="131"/>
                  </a:lnTo>
                  <a:lnTo>
                    <a:pt x="78" y="126"/>
                  </a:lnTo>
                  <a:lnTo>
                    <a:pt x="79" y="122"/>
                  </a:lnTo>
                  <a:lnTo>
                    <a:pt x="81" y="115"/>
                  </a:lnTo>
                  <a:lnTo>
                    <a:pt x="84" y="110"/>
                  </a:lnTo>
                  <a:lnTo>
                    <a:pt x="87" y="104"/>
                  </a:lnTo>
                  <a:lnTo>
                    <a:pt x="88" y="97"/>
                  </a:lnTo>
                  <a:lnTo>
                    <a:pt x="92" y="92"/>
                  </a:lnTo>
                  <a:lnTo>
                    <a:pt x="93" y="86"/>
                  </a:lnTo>
                  <a:lnTo>
                    <a:pt x="96" y="81"/>
                  </a:lnTo>
                  <a:lnTo>
                    <a:pt x="98" y="75"/>
                  </a:lnTo>
                  <a:lnTo>
                    <a:pt x="101" y="68"/>
                  </a:lnTo>
                  <a:lnTo>
                    <a:pt x="102" y="63"/>
                  </a:lnTo>
                  <a:lnTo>
                    <a:pt x="105" y="57"/>
                  </a:lnTo>
                  <a:lnTo>
                    <a:pt x="107" y="52"/>
                  </a:lnTo>
                  <a:lnTo>
                    <a:pt x="110" y="46"/>
                  </a:lnTo>
                  <a:lnTo>
                    <a:pt x="111" y="41"/>
                  </a:lnTo>
                  <a:lnTo>
                    <a:pt x="115" y="36"/>
                  </a:lnTo>
                  <a:lnTo>
                    <a:pt x="116" y="30"/>
                  </a:lnTo>
                  <a:lnTo>
                    <a:pt x="118" y="26"/>
                  </a:lnTo>
                  <a:lnTo>
                    <a:pt x="119" y="21"/>
                  </a:lnTo>
                  <a:lnTo>
                    <a:pt x="121" y="18"/>
                  </a:lnTo>
                  <a:lnTo>
                    <a:pt x="122" y="15"/>
                  </a:lnTo>
                  <a:lnTo>
                    <a:pt x="124" y="12"/>
                  </a:lnTo>
                  <a:lnTo>
                    <a:pt x="125" y="9"/>
                  </a:lnTo>
                  <a:lnTo>
                    <a:pt x="125" y="7"/>
                  </a:lnTo>
                  <a:lnTo>
                    <a:pt x="127" y="4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31" y="2"/>
                  </a:lnTo>
                  <a:lnTo>
                    <a:pt x="133" y="0"/>
                  </a:lnTo>
                  <a:lnTo>
                    <a:pt x="137" y="2"/>
                  </a:lnTo>
                  <a:lnTo>
                    <a:pt x="142" y="2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2" y="9"/>
                  </a:lnTo>
                  <a:lnTo>
                    <a:pt x="141" y="12"/>
                  </a:lnTo>
                  <a:lnTo>
                    <a:pt x="139" y="17"/>
                  </a:lnTo>
                  <a:lnTo>
                    <a:pt x="137" y="20"/>
                  </a:lnTo>
                  <a:lnTo>
                    <a:pt x="136" y="25"/>
                  </a:lnTo>
                  <a:lnTo>
                    <a:pt x="133" y="30"/>
                  </a:lnTo>
                  <a:lnTo>
                    <a:pt x="131" y="36"/>
                  </a:lnTo>
                  <a:lnTo>
                    <a:pt x="130" y="39"/>
                  </a:lnTo>
                  <a:lnTo>
                    <a:pt x="128" y="42"/>
                  </a:lnTo>
                  <a:lnTo>
                    <a:pt x="127" y="46"/>
                  </a:lnTo>
                  <a:lnTo>
                    <a:pt x="125" y="49"/>
                  </a:lnTo>
                  <a:lnTo>
                    <a:pt x="124" y="54"/>
                  </a:lnTo>
                  <a:lnTo>
                    <a:pt x="124" y="57"/>
                  </a:lnTo>
                  <a:lnTo>
                    <a:pt x="121" y="60"/>
                  </a:lnTo>
                  <a:lnTo>
                    <a:pt x="121" y="65"/>
                  </a:lnTo>
                  <a:lnTo>
                    <a:pt x="119" y="68"/>
                  </a:lnTo>
                  <a:lnTo>
                    <a:pt x="116" y="72"/>
                  </a:lnTo>
                  <a:lnTo>
                    <a:pt x="115" y="76"/>
                  </a:lnTo>
                  <a:lnTo>
                    <a:pt x="115" y="81"/>
                  </a:lnTo>
                  <a:lnTo>
                    <a:pt x="111" y="84"/>
                  </a:lnTo>
                  <a:lnTo>
                    <a:pt x="110" y="88"/>
                  </a:lnTo>
                  <a:lnTo>
                    <a:pt x="108" y="92"/>
                  </a:lnTo>
                  <a:lnTo>
                    <a:pt x="107" y="97"/>
                  </a:lnTo>
                  <a:lnTo>
                    <a:pt x="105" y="101"/>
                  </a:lnTo>
                  <a:lnTo>
                    <a:pt x="104" y="104"/>
                  </a:lnTo>
                  <a:lnTo>
                    <a:pt x="102" y="109"/>
                  </a:lnTo>
                  <a:lnTo>
                    <a:pt x="101" y="113"/>
                  </a:lnTo>
                  <a:lnTo>
                    <a:pt x="99" y="117"/>
                  </a:lnTo>
                  <a:lnTo>
                    <a:pt x="96" y="120"/>
                  </a:lnTo>
                  <a:lnTo>
                    <a:pt x="95" y="125"/>
                  </a:lnTo>
                  <a:lnTo>
                    <a:pt x="93" y="130"/>
                  </a:lnTo>
                  <a:lnTo>
                    <a:pt x="92" y="133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7" y="144"/>
                  </a:lnTo>
                  <a:lnTo>
                    <a:pt x="85" y="147"/>
                  </a:lnTo>
                  <a:lnTo>
                    <a:pt x="84" y="152"/>
                  </a:lnTo>
                  <a:lnTo>
                    <a:pt x="82" y="155"/>
                  </a:lnTo>
                  <a:lnTo>
                    <a:pt x="82" y="159"/>
                  </a:lnTo>
                  <a:lnTo>
                    <a:pt x="78" y="165"/>
                  </a:lnTo>
                  <a:lnTo>
                    <a:pt x="76" y="172"/>
                  </a:lnTo>
                  <a:lnTo>
                    <a:pt x="73" y="176"/>
                  </a:lnTo>
                  <a:lnTo>
                    <a:pt x="72" y="183"/>
                  </a:lnTo>
                  <a:lnTo>
                    <a:pt x="70" y="186"/>
                  </a:lnTo>
                  <a:lnTo>
                    <a:pt x="69" y="191"/>
                  </a:lnTo>
                  <a:lnTo>
                    <a:pt x="67" y="193"/>
                  </a:lnTo>
                  <a:lnTo>
                    <a:pt x="67" y="196"/>
                  </a:lnTo>
                  <a:lnTo>
                    <a:pt x="66" y="197"/>
                  </a:lnTo>
                  <a:lnTo>
                    <a:pt x="64" y="201"/>
                  </a:lnTo>
                  <a:lnTo>
                    <a:pt x="62" y="204"/>
                  </a:lnTo>
                  <a:lnTo>
                    <a:pt x="61" y="207"/>
                  </a:lnTo>
                  <a:lnTo>
                    <a:pt x="59" y="210"/>
                  </a:lnTo>
                  <a:lnTo>
                    <a:pt x="58" y="215"/>
                  </a:lnTo>
                  <a:lnTo>
                    <a:pt x="56" y="220"/>
                  </a:lnTo>
                  <a:lnTo>
                    <a:pt x="55" y="225"/>
                  </a:lnTo>
                  <a:lnTo>
                    <a:pt x="52" y="230"/>
                  </a:lnTo>
                  <a:lnTo>
                    <a:pt x="50" y="235"/>
                  </a:lnTo>
                  <a:lnTo>
                    <a:pt x="47" y="241"/>
                  </a:lnTo>
                  <a:lnTo>
                    <a:pt x="46" y="246"/>
                  </a:lnTo>
                  <a:lnTo>
                    <a:pt x="44" y="252"/>
                  </a:lnTo>
                  <a:lnTo>
                    <a:pt x="41" y="257"/>
                  </a:lnTo>
                  <a:lnTo>
                    <a:pt x="40" y="262"/>
                  </a:lnTo>
                  <a:lnTo>
                    <a:pt x="36" y="268"/>
                  </a:lnTo>
                  <a:lnTo>
                    <a:pt x="35" y="273"/>
                  </a:lnTo>
                  <a:lnTo>
                    <a:pt x="32" y="280"/>
                  </a:lnTo>
                  <a:lnTo>
                    <a:pt x="30" y="285"/>
                  </a:lnTo>
                  <a:lnTo>
                    <a:pt x="29" y="291"/>
                  </a:lnTo>
                  <a:lnTo>
                    <a:pt x="26" y="294"/>
                  </a:lnTo>
                  <a:lnTo>
                    <a:pt x="24" y="299"/>
                  </a:lnTo>
                  <a:lnTo>
                    <a:pt x="23" y="304"/>
                  </a:lnTo>
                  <a:lnTo>
                    <a:pt x="21" y="309"/>
                  </a:lnTo>
                  <a:lnTo>
                    <a:pt x="20" y="312"/>
                  </a:lnTo>
                  <a:lnTo>
                    <a:pt x="18" y="315"/>
                  </a:lnTo>
                  <a:lnTo>
                    <a:pt x="17" y="318"/>
                  </a:lnTo>
                  <a:lnTo>
                    <a:pt x="17" y="322"/>
                  </a:lnTo>
                  <a:lnTo>
                    <a:pt x="15" y="325"/>
                  </a:lnTo>
                  <a:lnTo>
                    <a:pt x="15" y="3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Freeform 51"/>
            <p:cNvSpPr>
              <a:spLocks/>
            </p:cNvSpPr>
            <p:nvPr/>
          </p:nvSpPr>
          <p:spPr bwMode="auto">
            <a:xfrm>
              <a:off x="5335" y="2983"/>
              <a:ext cx="110" cy="343"/>
            </a:xfrm>
            <a:custGeom>
              <a:avLst/>
              <a:gdLst/>
              <a:ahLst/>
              <a:cxnLst>
                <a:cxn ang="0">
                  <a:pos x="1" y="335"/>
                </a:cxn>
                <a:cxn ang="0">
                  <a:pos x="3" y="324"/>
                </a:cxn>
                <a:cxn ang="0">
                  <a:pos x="8" y="308"/>
                </a:cxn>
                <a:cxn ang="0">
                  <a:pos x="12" y="292"/>
                </a:cxn>
                <a:cxn ang="0">
                  <a:pos x="15" y="280"/>
                </a:cxn>
                <a:cxn ang="0">
                  <a:pos x="18" y="269"/>
                </a:cxn>
                <a:cxn ang="0">
                  <a:pos x="21" y="258"/>
                </a:cxn>
                <a:cxn ang="0">
                  <a:pos x="24" y="247"/>
                </a:cxn>
                <a:cxn ang="0">
                  <a:pos x="27" y="235"/>
                </a:cxn>
                <a:cxn ang="0">
                  <a:pos x="29" y="222"/>
                </a:cxn>
                <a:cxn ang="0">
                  <a:pos x="34" y="213"/>
                </a:cxn>
                <a:cxn ang="0">
                  <a:pos x="35" y="201"/>
                </a:cxn>
                <a:cxn ang="0">
                  <a:pos x="38" y="190"/>
                </a:cxn>
                <a:cxn ang="0">
                  <a:pos x="43" y="171"/>
                </a:cxn>
                <a:cxn ang="0">
                  <a:pos x="49" y="156"/>
                </a:cxn>
                <a:cxn ang="0">
                  <a:pos x="52" y="140"/>
                </a:cxn>
                <a:cxn ang="0">
                  <a:pos x="58" y="124"/>
                </a:cxn>
                <a:cxn ang="0">
                  <a:pos x="63" y="104"/>
                </a:cxn>
                <a:cxn ang="0">
                  <a:pos x="67" y="85"/>
                </a:cxn>
                <a:cxn ang="0">
                  <a:pos x="73" y="66"/>
                </a:cxn>
                <a:cxn ang="0">
                  <a:pos x="78" y="48"/>
                </a:cxn>
                <a:cxn ang="0">
                  <a:pos x="83" y="32"/>
                </a:cxn>
                <a:cxn ang="0">
                  <a:pos x="87" y="17"/>
                </a:cxn>
                <a:cxn ang="0">
                  <a:pos x="90" y="8"/>
                </a:cxn>
                <a:cxn ang="0">
                  <a:pos x="93" y="1"/>
                </a:cxn>
                <a:cxn ang="0">
                  <a:pos x="99" y="0"/>
                </a:cxn>
                <a:cxn ang="0">
                  <a:pos x="109" y="0"/>
                </a:cxn>
                <a:cxn ang="0">
                  <a:pos x="109" y="4"/>
                </a:cxn>
                <a:cxn ang="0">
                  <a:pos x="107" y="14"/>
                </a:cxn>
                <a:cxn ang="0">
                  <a:pos x="102" y="25"/>
                </a:cxn>
                <a:cxn ang="0">
                  <a:pos x="101" y="35"/>
                </a:cxn>
                <a:cxn ang="0">
                  <a:pos x="96" y="45"/>
                </a:cxn>
                <a:cxn ang="0">
                  <a:pos x="93" y="58"/>
                </a:cxn>
                <a:cxn ang="0">
                  <a:pos x="90" y="69"/>
                </a:cxn>
                <a:cxn ang="0">
                  <a:pos x="87" y="82"/>
                </a:cxn>
                <a:cxn ang="0">
                  <a:pos x="83" y="96"/>
                </a:cxn>
                <a:cxn ang="0">
                  <a:pos x="80" y="109"/>
                </a:cxn>
                <a:cxn ang="0">
                  <a:pos x="75" y="122"/>
                </a:cxn>
                <a:cxn ang="0">
                  <a:pos x="72" y="135"/>
                </a:cxn>
                <a:cxn ang="0">
                  <a:pos x="67" y="146"/>
                </a:cxn>
                <a:cxn ang="0">
                  <a:pos x="64" y="159"/>
                </a:cxn>
                <a:cxn ang="0">
                  <a:pos x="61" y="174"/>
                </a:cxn>
                <a:cxn ang="0">
                  <a:pos x="55" y="192"/>
                </a:cxn>
                <a:cxn ang="0">
                  <a:pos x="52" y="203"/>
                </a:cxn>
                <a:cxn ang="0">
                  <a:pos x="49" y="211"/>
                </a:cxn>
                <a:cxn ang="0">
                  <a:pos x="46" y="222"/>
                </a:cxn>
                <a:cxn ang="0">
                  <a:pos x="43" y="237"/>
                </a:cxn>
                <a:cxn ang="0">
                  <a:pos x="38" y="253"/>
                </a:cxn>
                <a:cxn ang="0">
                  <a:pos x="34" y="271"/>
                </a:cxn>
                <a:cxn ang="0">
                  <a:pos x="29" y="288"/>
                </a:cxn>
                <a:cxn ang="0">
                  <a:pos x="24" y="305"/>
                </a:cxn>
                <a:cxn ang="0">
                  <a:pos x="20" y="319"/>
                </a:cxn>
                <a:cxn ang="0">
                  <a:pos x="17" y="332"/>
                </a:cxn>
                <a:cxn ang="0">
                  <a:pos x="15" y="340"/>
                </a:cxn>
                <a:cxn ang="0">
                  <a:pos x="0" y="343"/>
                </a:cxn>
              </a:cxnLst>
              <a:rect l="0" t="0" r="r" b="b"/>
              <a:pathLst>
                <a:path w="110" h="343">
                  <a:moveTo>
                    <a:pt x="0" y="343"/>
                  </a:moveTo>
                  <a:lnTo>
                    <a:pt x="0" y="340"/>
                  </a:lnTo>
                  <a:lnTo>
                    <a:pt x="1" y="335"/>
                  </a:lnTo>
                  <a:lnTo>
                    <a:pt x="1" y="332"/>
                  </a:lnTo>
                  <a:lnTo>
                    <a:pt x="3" y="329"/>
                  </a:lnTo>
                  <a:lnTo>
                    <a:pt x="3" y="324"/>
                  </a:lnTo>
                  <a:lnTo>
                    <a:pt x="5" y="321"/>
                  </a:lnTo>
                  <a:lnTo>
                    <a:pt x="6" y="314"/>
                  </a:lnTo>
                  <a:lnTo>
                    <a:pt x="8" y="308"/>
                  </a:lnTo>
                  <a:lnTo>
                    <a:pt x="9" y="301"/>
                  </a:lnTo>
                  <a:lnTo>
                    <a:pt x="12" y="295"/>
                  </a:lnTo>
                  <a:lnTo>
                    <a:pt x="12" y="292"/>
                  </a:lnTo>
                  <a:lnTo>
                    <a:pt x="14" y="288"/>
                  </a:lnTo>
                  <a:lnTo>
                    <a:pt x="14" y="284"/>
                  </a:lnTo>
                  <a:lnTo>
                    <a:pt x="15" y="280"/>
                  </a:lnTo>
                  <a:lnTo>
                    <a:pt x="15" y="277"/>
                  </a:lnTo>
                  <a:lnTo>
                    <a:pt x="17" y="274"/>
                  </a:lnTo>
                  <a:lnTo>
                    <a:pt x="18" y="269"/>
                  </a:lnTo>
                  <a:lnTo>
                    <a:pt x="20" y="266"/>
                  </a:lnTo>
                  <a:lnTo>
                    <a:pt x="20" y="263"/>
                  </a:lnTo>
                  <a:lnTo>
                    <a:pt x="21" y="258"/>
                  </a:lnTo>
                  <a:lnTo>
                    <a:pt x="21" y="255"/>
                  </a:lnTo>
                  <a:lnTo>
                    <a:pt x="23" y="251"/>
                  </a:lnTo>
                  <a:lnTo>
                    <a:pt x="24" y="247"/>
                  </a:lnTo>
                  <a:lnTo>
                    <a:pt x="24" y="243"/>
                  </a:lnTo>
                  <a:lnTo>
                    <a:pt x="26" y="238"/>
                  </a:lnTo>
                  <a:lnTo>
                    <a:pt x="27" y="235"/>
                  </a:lnTo>
                  <a:lnTo>
                    <a:pt x="27" y="230"/>
                  </a:lnTo>
                  <a:lnTo>
                    <a:pt x="29" y="227"/>
                  </a:lnTo>
                  <a:lnTo>
                    <a:pt x="29" y="222"/>
                  </a:lnTo>
                  <a:lnTo>
                    <a:pt x="32" y="219"/>
                  </a:lnTo>
                  <a:lnTo>
                    <a:pt x="32" y="216"/>
                  </a:lnTo>
                  <a:lnTo>
                    <a:pt x="34" y="213"/>
                  </a:lnTo>
                  <a:lnTo>
                    <a:pt x="34" y="208"/>
                  </a:lnTo>
                  <a:lnTo>
                    <a:pt x="35" y="205"/>
                  </a:lnTo>
                  <a:lnTo>
                    <a:pt x="35" y="201"/>
                  </a:lnTo>
                  <a:lnTo>
                    <a:pt x="37" y="196"/>
                  </a:lnTo>
                  <a:lnTo>
                    <a:pt x="38" y="193"/>
                  </a:lnTo>
                  <a:lnTo>
                    <a:pt x="38" y="190"/>
                  </a:lnTo>
                  <a:lnTo>
                    <a:pt x="41" y="184"/>
                  </a:lnTo>
                  <a:lnTo>
                    <a:pt x="43" y="177"/>
                  </a:lnTo>
                  <a:lnTo>
                    <a:pt x="43" y="171"/>
                  </a:lnTo>
                  <a:lnTo>
                    <a:pt x="46" y="166"/>
                  </a:lnTo>
                  <a:lnTo>
                    <a:pt x="47" y="159"/>
                  </a:lnTo>
                  <a:lnTo>
                    <a:pt x="49" y="156"/>
                  </a:lnTo>
                  <a:lnTo>
                    <a:pt x="49" y="151"/>
                  </a:lnTo>
                  <a:lnTo>
                    <a:pt x="50" y="146"/>
                  </a:lnTo>
                  <a:lnTo>
                    <a:pt x="52" y="140"/>
                  </a:lnTo>
                  <a:lnTo>
                    <a:pt x="54" y="135"/>
                  </a:lnTo>
                  <a:lnTo>
                    <a:pt x="55" y="129"/>
                  </a:lnTo>
                  <a:lnTo>
                    <a:pt x="58" y="124"/>
                  </a:lnTo>
                  <a:lnTo>
                    <a:pt x="60" y="117"/>
                  </a:lnTo>
                  <a:lnTo>
                    <a:pt x="61" y="111"/>
                  </a:lnTo>
                  <a:lnTo>
                    <a:pt x="63" y="104"/>
                  </a:lnTo>
                  <a:lnTo>
                    <a:pt x="64" y="98"/>
                  </a:lnTo>
                  <a:lnTo>
                    <a:pt x="66" y="92"/>
                  </a:lnTo>
                  <a:lnTo>
                    <a:pt x="67" y="85"/>
                  </a:lnTo>
                  <a:lnTo>
                    <a:pt x="70" y="79"/>
                  </a:lnTo>
                  <a:lnTo>
                    <a:pt x="72" y="72"/>
                  </a:lnTo>
                  <a:lnTo>
                    <a:pt x="73" y="66"/>
                  </a:lnTo>
                  <a:lnTo>
                    <a:pt x="75" y="61"/>
                  </a:lnTo>
                  <a:lnTo>
                    <a:pt x="76" y="53"/>
                  </a:lnTo>
                  <a:lnTo>
                    <a:pt x="78" y="48"/>
                  </a:lnTo>
                  <a:lnTo>
                    <a:pt x="80" y="42"/>
                  </a:lnTo>
                  <a:lnTo>
                    <a:pt x="83" y="37"/>
                  </a:lnTo>
                  <a:lnTo>
                    <a:pt x="83" y="32"/>
                  </a:lnTo>
                  <a:lnTo>
                    <a:pt x="84" y="27"/>
                  </a:lnTo>
                  <a:lnTo>
                    <a:pt x="86" y="22"/>
                  </a:lnTo>
                  <a:lnTo>
                    <a:pt x="87" y="17"/>
                  </a:lnTo>
                  <a:lnTo>
                    <a:pt x="89" y="14"/>
                  </a:lnTo>
                  <a:lnTo>
                    <a:pt x="90" y="11"/>
                  </a:lnTo>
                  <a:lnTo>
                    <a:pt x="90" y="8"/>
                  </a:lnTo>
                  <a:lnTo>
                    <a:pt x="92" y="4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5" y="0"/>
                  </a:lnTo>
                  <a:lnTo>
                    <a:pt x="96" y="0"/>
                  </a:lnTo>
                  <a:lnTo>
                    <a:pt x="99" y="0"/>
                  </a:lnTo>
                  <a:lnTo>
                    <a:pt x="102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0" y="1"/>
                  </a:lnTo>
                  <a:lnTo>
                    <a:pt x="110" y="4"/>
                  </a:lnTo>
                  <a:lnTo>
                    <a:pt x="109" y="4"/>
                  </a:lnTo>
                  <a:lnTo>
                    <a:pt x="109" y="8"/>
                  </a:lnTo>
                  <a:lnTo>
                    <a:pt x="107" y="9"/>
                  </a:lnTo>
                  <a:lnTo>
                    <a:pt x="107" y="14"/>
                  </a:lnTo>
                  <a:lnTo>
                    <a:pt x="106" y="17"/>
                  </a:lnTo>
                  <a:lnTo>
                    <a:pt x="104" y="22"/>
                  </a:lnTo>
                  <a:lnTo>
                    <a:pt x="102" y="25"/>
                  </a:lnTo>
                  <a:lnTo>
                    <a:pt x="101" y="29"/>
                  </a:lnTo>
                  <a:lnTo>
                    <a:pt x="101" y="32"/>
                  </a:lnTo>
                  <a:lnTo>
                    <a:pt x="101" y="35"/>
                  </a:lnTo>
                  <a:lnTo>
                    <a:pt x="99" y="38"/>
                  </a:lnTo>
                  <a:lnTo>
                    <a:pt x="98" y="42"/>
                  </a:lnTo>
                  <a:lnTo>
                    <a:pt x="96" y="45"/>
                  </a:lnTo>
                  <a:lnTo>
                    <a:pt x="96" y="50"/>
                  </a:lnTo>
                  <a:lnTo>
                    <a:pt x="95" y="53"/>
                  </a:lnTo>
                  <a:lnTo>
                    <a:pt x="93" y="58"/>
                  </a:lnTo>
                  <a:lnTo>
                    <a:pt x="92" y="61"/>
                  </a:lnTo>
                  <a:lnTo>
                    <a:pt x="92" y="66"/>
                  </a:lnTo>
                  <a:lnTo>
                    <a:pt x="90" y="69"/>
                  </a:lnTo>
                  <a:lnTo>
                    <a:pt x="89" y="74"/>
                  </a:lnTo>
                  <a:lnTo>
                    <a:pt x="87" y="79"/>
                  </a:lnTo>
                  <a:lnTo>
                    <a:pt x="87" y="82"/>
                  </a:lnTo>
                  <a:lnTo>
                    <a:pt x="84" y="87"/>
                  </a:lnTo>
                  <a:lnTo>
                    <a:pt x="84" y="92"/>
                  </a:lnTo>
                  <a:lnTo>
                    <a:pt x="83" y="96"/>
                  </a:lnTo>
                  <a:lnTo>
                    <a:pt x="83" y="101"/>
                  </a:lnTo>
                  <a:lnTo>
                    <a:pt x="80" y="104"/>
                  </a:lnTo>
                  <a:lnTo>
                    <a:pt x="80" y="109"/>
                  </a:lnTo>
                  <a:lnTo>
                    <a:pt x="78" y="113"/>
                  </a:lnTo>
                  <a:lnTo>
                    <a:pt x="76" y="117"/>
                  </a:lnTo>
                  <a:lnTo>
                    <a:pt x="75" y="122"/>
                  </a:lnTo>
                  <a:lnTo>
                    <a:pt x="73" y="127"/>
                  </a:lnTo>
                  <a:lnTo>
                    <a:pt x="72" y="130"/>
                  </a:lnTo>
                  <a:lnTo>
                    <a:pt x="72" y="135"/>
                  </a:lnTo>
                  <a:lnTo>
                    <a:pt x="70" y="138"/>
                  </a:lnTo>
                  <a:lnTo>
                    <a:pt x="69" y="143"/>
                  </a:lnTo>
                  <a:lnTo>
                    <a:pt x="67" y="146"/>
                  </a:lnTo>
                  <a:lnTo>
                    <a:pt x="66" y="151"/>
                  </a:lnTo>
                  <a:lnTo>
                    <a:pt x="64" y="155"/>
                  </a:lnTo>
                  <a:lnTo>
                    <a:pt x="64" y="159"/>
                  </a:lnTo>
                  <a:lnTo>
                    <a:pt x="63" y="163"/>
                  </a:lnTo>
                  <a:lnTo>
                    <a:pt x="63" y="167"/>
                  </a:lnTo>
                  <a:lnTo>
                    <a:pt x="61" y="174"/>
                  </a:lnTo>
                  <a:lnTo>
                    <a:pt x="58" y="180"/>
                  </a:lnTo>
                  <a:lnTo>
                    <a:pt x="57" y="185"/>
                  </a:lnTo>
                  <a:lnTo>
                    <a:pt x="55" y="192"/>
                  </a:lnTo>
                  <a:lnTo>
                    <a:pt x="54" y="196"/>
                  </a:lnTo>
                  <a:lnTo>
                    <a:pt x="54" y="200"/>
                  </a:lnTo>
                  <a:lnTo>
                    <a:pt x="52" y="203"/>
                  </a:lnTo>
                  <a:lnTo>
                    <a:pt x="52" y="206"/>
                  </a:lnTo>
                  <a:lnTo>
                    <a:pt x="50" y="208"/>
                  </a:lnTo>
                  <a:lnTo>
                    <a:pt x="49" y="211"/>
                  </a:lnTo>
                  <a:lnTo>
                    <a:pt x="49" y="214"/>
                  </a:lnTo>
                  <a:lnTo>
                    <a:pt x="47" y="217"/>
                  </a:lnTo>
                  <a:lnTo>
                    <a:pt x="46" y="222"/>
                  </a:lnTo>
                  <a:lnTo>
                    <a:pt x="46" y="227"/>
                  </a:lnTo>
                  <a:lnTo>
                    <a:pt x="44" y="230"/>
                  </a:lnTo>
                  <a:lnTo>
                    <a:pt x="43" y="237"/>
                  </a:lnTo>
                  <a:lnTo>
                    <a:pt x="41" y="242"/>
                  </a:lnTo>
                  <a:lnTo>
                    <a:pt x="40" y="247"/>
                  </a:lnTo>
                  <a:lnTo>
                    <a:pt x="38" y="253"/>
                  </a:lnTo>
                  <a:lnTo>
                    <a:pt x="37" y="258"/>
                  </a:lnTo>
                  <a:lnTo>
                    <a:pt x="35" y="264"/>
                  </a:lnTo>
                  <a:lnTo>
                    <a:pt x="34" y="271"/>
                  </a:lnTo>
                  <a:lnTo>
                    <a:pt x="32" y="276"/>
                  </a:lnTo>
                  <a:lnTo>
                    <a:pt x="31" y="282"/>
                  </a:lnTo>
                  <a:lnTo>
                    <a:pt x="29" y="288"/>
                  </a:lnTo>
                  <a:lnTo>
                    <a:pt x="27" y="293"/>
                  </a:lnTo>
                  <a:lnTo>
                    <a:pt x="26" y="300"/>
                  </a:lnTo>
                  <a:lnTo>
                    <a:pt x="24" y="305"/>
                  </a:lnTo>
                  <a:lnTo>
                    <a:pt x="21" y="309"/>
                  </a:lnTo>
                  <a:lnTo>
                    <a:pt x="21" y="314"/>
                  </a:lnTo>
                  <a:lnTo>
                    <a:pt x="20" y="319"/>
                  </a:lnTo>
                  <a:lnTo>
                    <a:pt x="18" y="324"/>
                  </a:lnTo>
                  <a:lnTo>
                    <a:pt x="18" y="327"/>
                  </a:lnTo>
                  <a:lnTo>
                    <a:pt x="17" y="332"/>
                  </a:lnTo>
                  <a:lnTo>
                    <a:pt x="17" y="334"/>
                  </a:lnTo>
                  <a:lnTo>
                    <a:pt x="17" y="337"/>
                  </a:lnTo>
                  <a:lnTo>
                    <a:pt x="15" y="340"/>
                  </a:lnTo>
                  <a:lnTo>
                    <a:pt x="15" y="343"/>
                  </a:lnTo>
                  <a:lnTo>
                    <a:pt x="0" y="343"/>
                  </a:lnTo>
                  <a:lnTo>
                    <a:pt x="0" y="3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2" name="Freeform 52"/>
            <p:cNvSpPr>
              <a:spLocks/>
            </p:cNvSpPr>
            <p:nvPr/>
          </p:nvSpPr>
          <p:spPr bwMode="auto">
            <a:xfrm>
              <a:off x="4949" y="2962"/>
              <a:ext cx="539" cy="3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3" y="17"/>
                </a:cxn>
                <a:cxn ang="0">
                  <a:pos x="37" y="17"/>
                </a:cxn>
                <a:cxn ang="0">
                  <a:pos x="54" y="19"/>
                </a:cxn>
                <a:cxn ang="0">
                  <a:pos x="71" y="19"/>
                </a:cxn>
                <a:cxn ang="0">
                  <a:pos x="89" y="21"/>
                </a:cxn>
                <a:cxn ang="0">
                  <a:pos x="109" y="22"/>
                </a:cxn>
                <a:cxn ang="0">
                  <a:pos x="127" y="22"/>
                </a:cxn>
                <a:cxn ang="0">
                  <a:pos x="146" y="24"/>
                </a:cxn>
                <a:cxn ang="0">
                  <a:pos x="164" y="25"/>
                </a:cxn>
                <a:cxn ang="0">
                  <a:pos x="181" y="25"/>
                </a:cxn>
                <a:cxn ang="0">
                  <a:pos x="195" y="27"/>
                </a:cxn>
                <a:cxn ang="0">
                  <a:pos x="211" y="29"/>
                </a:cxn>
                <a:cxn ang="0">
                  <a:pos x="227" y="29"/>
                </a:cxn>
                <a:cxn ang="0">
                  <a:pos x="240" y="29"/>
                </a:cxn>
                <a:cxn ang="0">
                  <a:pos x="259" y="29"/>
                </a:cxn>
                <a:cxn ang="0">
                  <a:pos x="280" y="30"/>
                </a:cxn>
                <a:cxn ang="0">
                  <a:pos x="305" y="30"/>
                </a:cxn>
                <a:cxn ang="0">
                  <a:pos x="332" y="30"/>
                </a:cxn>
                <a:cxn ang="0">
                  <a:pos x="360" y="30"/>
                </a:cxn>
                <a:cxn ang="0">
                  <a:pos x="389" y="30"/>
                </a:cxn>
                <a:cxn ang="0">
                  <a:pos x="417" y="30"/>
                </a:cxn>
                <a:cxn ang="0">
                  <a:pos x="444" y="30"/>
                </a:cxn>
                <a:cxn ang="0">
                  <a:pos x="470" y="30"/>
                </a:cxn>
                <a:cxn ang="0">
                  <a:pos x="493" y="30"/>
                </a:cxn>
                <a:cxn ang="0">
                  <a:pos x="511" y="30"/>
                </a:cxn>
                <a:cxn ang="0">
                  <a:pos x="527" y="30"/>
                </a:cxn>
                <a:cxn ang="0">
                  <a:pos x="539" y="30"/>
                </a:cxn>
                <a:cxn ang="0">
                  <a:pos x="530" y="14"/>
                </a:cxn>
                <a:cxn ang="0">
                  <a:pos x="515" y="14"/>
                </a:cxn>
                <a:cxn ang="0">
                  <a:pos x="495" y="14"/>
                </a:cxn>
                <a:cxn ang="0">
                  <a:pos x="472" y="12"/>
                </a:cxn>
                <a:cxn ang="0">
                  <a:pos x="446" y="12"/>
                </a:cxn>
                <a:cxn ang="0">
                  <a:pos x="418" y="12"/>
                </a:cxn>
                <a:cxn ang="0">
                  <a:pos x="389" y="12"/>
                </a:cxn>
                <a:cxn ang="0">
                  <a:pos x="358" y="12"/>
                </a:cxn>
                <a:cxn ang="0">
                  <a:pos x="329" y="12"/>
                </a:cxn>
                <a:cxn ang="0">
                  <a:pos x="302" y="12"/>
                </a:cxn>
                <a:cxn ang="0">
                  <a:pos x="276" y="12"/>
                </a:cxn>
                <a:cxn ang="0">
                  <a:pos x="254" y="11"/>
                </a:cxn>
                <a:cxn ang="0">
                  <a:pos x="236" y="11"/>
                </a:cxn>
                <a:cxn ang="0">
                  <a:pos x="224" y="11"/>
                </a:cxn>
                <a:cxn ang="0">
                  <a:pos x="214" y="11"/>
                </a:cxn>
                <a:cxn ang="0">
                  <a:pos x="201" y="9"/>
                </a:cxn>
                <a:cxn ang="0">
                  <a:pos x="188" y="9"/>
                </a:cxn>
                <a:cxn ang="0">
                  <a:pos x="173" y="8"/>
                </a:cxn>
                <a:cxn ang="0">
                  <a:pos x="156" y="8"/>
                </a:cxn>
                <a:cxn ang="0">
                  <a:pos x="139" y="6"/>
                </a:cxn>
                <a:cxn ang="0">
                  <a:pos x="120" y="4"/>
                </a:cxn>
                <a:cxn ang="0">
                  <a:pos x="100" y="4"/>
                </a:cxn>
                <a:cxn ang="0">
                  <a:pos x="81" y="3"/>
                </a:cxn>
                <a:cxn ang="0">
                  <a:pos x="61" y="3"/>
                </a:cxn>
                <a:cxn ang="0">
                  <a:pos x="45" y="1"/>
                </a:cxn>
                <a:cxn ang="0">
                  <a:pos x="31" y="0"/>
                </a:cxn>
                <a:cxn ang="0">
                  <a:pos x="15" y="0"/>
                </a:cxn>
                <a:cxn ang="0">
                  <a:pos x="3" y="0"/>
                </a:cxn>
              </a:cxnLst>
              <a:rect l="0" t="0" r="r" b="b"/>
              <a:pathLst>
                <a:path w="539" h="30">
                  <a:moveTo>
                    <a:pt x="0" y="16"/>
                  </a:moveTo>
                  <a:lnTo>
                    <a:pt x="2" y="16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9" y="17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41" y="17"/>
                  </a:lnTo>
                  <a:lnTo>
                    <a:pt x="45" y="17"/>
                  </a:lnTo>
                  <a:lnTo>
                    <a:pt x="49" y="17"/>
                  </a:lnTo>
                  <a:lnTo>
                    <a:pt x="54" y="19"/>
                  </a:lnTo>
                  <a:lnTo>
                    <a:pt x="57" y="19"/>
                  </a:lnTo>
                  <a:lnTo>
                    <a:pt x="61" y="19"/>
                  </a:lnTo>
                  <a:lnTo>
                    <a:pt x="66" y="19"/>
                  </a:lnTo>
                  <a:lnTo>
                    <a:pt x="71" y="19"/>
                  </a:lnTo>
                  <a:lnTo>
                    <a:pt x="75" y="19"/>
                  </a:lnTo>
                  <a:lnTo>
                    <a:pt x="80" y="21"/>
                  </a:lnTo>
                  <a:lnTo>
                    <a:pt x="84" y="21"/>
                  </a:lnTo>
                  <a:lnTo>
                    <a:pt x="89" y="21"/>
                  </a:lnTo>
                  <a:lnTo>
                    <a:pt x="94" y="21"/>
                  </a:lnTo>
                  <a:lnTo>
                    <a:pt x="100" y="22"/>
                  </a:lnTo>
                  <a:lnTo>
                    <a:pt x="104" y="22"/>
                  </a:lnTo>
                  <a:lnTo>
                    <a:pt x="109" y="22"/>
                  </a:lnTo>
                  <a:lnTo>
                    <a:pt x="113" y="22"/>
                  </a:lnTo>
                  <a:lnTo>
                    <a:pt x="118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8" y="24"/>
                  </a:lnTo>
                  <a:lnTo>
                    <a:pt x="141" y="24"/>
                  </a:lnTo>
                  <a:lnTo>
                    <a:pt x="146" y="24"/>
                  </a:lnTo>
                  <a:lnTo>
                    <a:pt x="150" y="24"/>
                  </a:lnTo>
                  <a:lnTo>
                    <a:pt x="156" y="25"/>
                  </a:lnTo>
                  <a:lnTo>
                    <a:pt x="159" y="25"/>
                  </a:lnTo>
                  <a:lnTo>
                    <a:pt x="164" y="25"/>
                  </a:lnTo>
                  <a:lnTo>
                    <a:pt x="169" y="25"/>
                  </a:lnTo>
                  <a:lnTo>
                    <a:pt x="173" y="25"/>
                  </a:lnTo>
                  <a:lnTo>
                    <a:pt x="176" y="25"/>
                  </a:lnTo>
                  <a:lnTo>
                    <a:pt x="181" y="25"/>
                  </a:lnTo>
                  <a:lnTo>
                    <a:pt x="184" y="25"/>
                  </a:lnTo>
                  <a:lnTo>
                    <a:pt x="188" y="27"/>
                  </a:lnTo>
                  <a:lnTo>
                    <a:pt x="192" y="27"/>
                  </a:lnTo>
                  <a:lnTo>
                    <a:pt x="195" y="27"/>
                  </a:lnTo>
                  <a:lnTo>
                    <a:pt x="198" y="27"/>
                  </a:lnTo>
                  <a:lnTo>
                    <a:pt x="202" y="27"/>
                  </a:lnTo>
                  <a:lnTo>
                    <a:pt x="207" y="27"/>
                  </a:lnTo>
                  <a:lnTo>
                    <a:pt x="211" y="29"/>
                  </a:lnTo>
                  <a:lnTo>
                    <a:pt x="216" y="29"/>
                  </a:lnTo>
                  <a:lnTo>
                    <a:pt x="219" y="29"/>
                  </a:lnTo>
                  <a:lnTo>
                    <a:pt x="222" y="29"/>
                  </a:lnTo>
                  <a:lnTo>
                    <a:pt x="227" y="29"/>
                  </a:lnTo>
                  <a:lnTo>
                    <a:pt x="230" y="29"/>
                  </a:lnTo>
                  <a:lnTo>
                    <a:pt x="233" y="29"/>
                  </a:lnTo>
                  <a:lnTo>
                    <a:pt x="236" y="29"/>
                  </a:lnTo>
                  <a:lnTo>
                    <a:pt x="240" y="29"/>
                  </a:lnTo>
                  <a:lnTo>
                    <a:pt x="244" y="29"/>
                  </a:lnTo>
                  <a:lnTo>
                    <a:pt x="248" y="29"/>
                  </a:lnTo>
                  <a:lnTo>
                    <a:pt x="253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8" y="29"/>
                  </a:lnTo>
                  <a:lnTo>
                    <a:pt x="274" y="29"/>
                  </a:lnTo>
                  <a:lnTo>
                    <a:pt x="280" y="30"/>
                  </a:lnTo>
                  <a:lnTo>
                    <a:pt x="286" y="30"/>
                  </a:lnTo>
                  <a:lnTo>
                    <a:pt x="293" y="30"/>
                  </a:lnTo>
                  <a:lnTo>
                    <a:pt x="299" y="30"/>
                  </a:lnTo>
                  <a:lnTo>
                    <a:pt x="305" y="30"/>
                  </a:lnTo>
                  <a:lnTo>
                    <a:pt x="311" y="30"/>
                  </a:lnTo>
                  <a:lnTo>
                    <a:pt x="319" y="30"/>
                  </a:lnTo>
                  <a:lnTo>
                    <a:pt x="325" y="30"/>
                  </a:lnTo>
                  <a:lnTo>
                    <a:pt x="332" y="30"/>
                  </a:lnTo>
                  <a:lnTo>
                    <a:pt x="338" y="30"/>
                  </a:lnTo>
                  <a:lnTo>
                    <a:pt x="346" y="30"/>
                  </a:lnTo>
                  <a:lnTo>
                    <a:pt x="352" y="30"/>
                  </a:lnTo>
                  <a:lnTo>
                    <a:pt x="360" y="30"/>
                  </a:lnTo>
                  <a:lnTo>
                    <a:pt x="368" y="30"/>
                  </a:lnTo>
                  <a:lnTo>
                    <a:pt x="374" y="30"/>
                  </a:lnTo>
                  <a:lnTo>
                    <a:pt x="381" y="30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3" y="30"/>
                  </a:lnTo>
                  <a:lnTo>
                    <a:pt x="410" y="30"/>
                  </a:lnTo>
                  <a:lnTo>
                    <a:pt x="417" y="30"/>
                  </a:lnTo>
                  <a:lnTo>
                    <a:pt x="423" y="30"/>
                  </a:lnTo>
                  <a:lnTo>
                    <a:pt x="430" y="30"/>
                  </a:lnTo>
                  <a:lnTo>
                    <a:pt x="436" y="30"/>
                  </a:lnTo>
                  <a:lnTo>
                    <a:pt x="444" y="30"/>
                  </a:lnTo>
                  <a:lnTo>
                    <a:pt x="450" y="30"/>
                  </a:lnTo>
                  <a:lnTo>
                    <a:pt x="456" y="30"/>
                  </a:lnTo>
                  <a:lnTo>
                    <a:pt x="464" y="30"/>
                  </a:lnTo>
                  <a:lnTo>
                    <a:pt x="470" y="30"/>
                  </a:lnTo>
                  <a:lnTo>
                    <a:pt x="476" y="30"/>
                  </a:lnTo>
                  <a:lnTo>
                    <a:pt x="481" y="30"/>
                  </a:lnTo>
                  <a:lnTo>
                    <a:pt x="487" y="30"/>
                  </a:lnTo>
                  <a:lnTo>
                    <a:pt x="493" y="30"/>
                  </a:lnTo>
                  <a:lnTo>
                    <a:pt x="496" y="30"/>
                  </a:lnTo>
                  <a:lnTo>
                    <a:pt x="502" y="30"/>
                  </a:lnTo>
                  <a:lnTo>
                    <a:pt x="507" y="30"/>
                  </a:lnTo>
                  <a:lnTo>
                    <a:pt x="511" y="30"/>
                  </a:lnTo>
                  <a:lnTo>
                    <a:pt x="515" y="30"/>
                  </a:lnTo>
                  <a:lnTo>
                    <a:pt x="519" y="30"/>
                  </a:lnTo>
                  <a:lnTo>
                    <a:pt x="522" y="30"/>
                  </a:lnTo>
                  <a:lnTo>
                    <a:pt x="527" y="30"/>
                  </a:lnTo>
                  <a:lnTo>
                    <a:pt x="531" y="30"/>
                  </a:lnTo>
                  <a:lnTo>
                    <a:pt x="536" y="30"/>
                  </a:lnTo>
                  <a:lnTo>
                    <a:pt x="537" y="30"/>
                  </a:lnTo>
                  <a:lnTo>
                    <a:pt x="539" y="30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4" y="14"/>
                  </a:lnTo>
                  <a:lnTo>
                    <a:pt x="530" y="14"/>
                  </a:lnTo>
                  <a:lnTo>
                    <a:pt x="525" y="14"/>
                  </a:lnTo>
                  <a:lnTo>
                    <a:pt x="522" y="14"/>
                  </a:lnTo>
                  <a:lnTo>
                    <a:pt x="518" y="14"/>
                  </a:lnTo>
                  <a:lnTo>
                    <a:pt x="515" y="14"/>
                  </a:lnTo>
                  <a:lnTo>
                    <a:pt x="510" y="14"/>
                  </a:lnTo>
                  <a:lnTo>
                    <a:pt x="504" y="14"/>
                  </a:lnTo>
                  <a:lnTo>
                    <a:pt x="499" y="14"/>
                  </a:lnTo>
                  <a:lnTo>
                    <a:pt x="495" y="14"/>
                  </a:lnTo>
                  <a:lnTo>
                    <a:pt x="490" y="14"/>
                  </a:lnTo>
                  <a:lnTo>
                    <a:pt x="484" y="12"/>
                  </a:lnTo>
                  <a:lnTo>
                    <a:pt x="478" y="12"/>
                  </a:lnTo>
                  <a:lnTo>
                    <a:pt x="472" y="12"/>
                  </a:lnTo>
                  <a:lnTo>
                    <a:pt x="466" y="12"/>
                  </a:lnTo>
                  <a:lnTo>
                    <a:pt x="459" y="12"/>
                  </a:lnTo>
                  <a:lnTo>
                    <a:pt x="453" y="12"/>
                  </a:lnTo>
                  <a:lnTo>
                    <a:pt x="446" y="12"/>
                  </a:lnTo>
                  <a:lnTo>
                    <a:pt x="440" y="12"/>
                  </a:lnTo>
                  <a:lnTo>
                    <a:pt x="432" y="12"/>
                  </a:lnTo>
                  <a:lnTo>
                    <a:pt x="424" y="12"/>
                  </a:lnTo>
                  <a:lnTo>
                    <a:pt x="418" y="12"/>
                  </a:lnTo>
                  <a:lnTo>
                    <a:pt x="410" y="12"/>
                  </a:lnTo>
                  <a:lnTo>
                    <a:pt x="403" y="12"/>
                  </a:lnTo>
                  <a:lnTo>
                    <a:pt x="397" y="12"/>
                  </a:lnTo>
                  <a:lnTo>
                    <a:pt x="389" y="12"/>
                  </a:lnTo>
                  <a:lnTo>
                    <a:pt x="381" y="12"/>
                  </a:lnTo>
                  <a:lnTo>
                    <a:pt x="374" y="12"/>
                  </a:lnTo>
                  <a:lnTo>
                    <a:pt x="366" y="12"/>
                  </a:lnTo>
                  <a:lnTo>
                    <a:pt x="358" y="12"/>
                  </a:lnTo>
                  <a:lnTo>
                    <a:pt x="352" y="12"/>
                  </a:lnTo>
                  <a:lnTo>
                    <a:pt x="345" y="12"/>
                  </a:lnTo>
                  <a:lnTo>
                    <a:pt x="337" y="12"/>
                  </a:lnTo>
                  <a:lnTo>
                    <a:pt x="329" y="12"/>
                  </a:lnTo>
                  <a:lnTo>
                    <a:pt x="323" y="12"/>
                  </a:lnTo>
                  <a:lnTo>
                    <a:pt x="316" y="12"/>
                  </a:lnTo>
                  <a:lnTo>
                    <a:pt x="308" y="12"/>
                  </a:lnTo>
                  <a:lnTo>
                    <a:pt x="302" y="12"/>
                  </a:lnTo>
                  <a:lnTo>
                    <a:pt x="296" y="12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71" y="12"/>
                  </a:lnTo>
                  <a:lnTo>
                    <a:pt x="265" y="11"/>
                  </a:lnTo>
                  <a:lnTo>
                    <a:pt x="259" y="11"/>
                  </a:lnTo>
                  <a:lnTo>
                    <a:pt x="254" y="11"/>
                  </a:lnTo>
                  <a:lnTo>
                    <a:pt x="250" y="11"/>
                  </a:lnTo>
                  <a:lnTo>
                    <a:pt x="244" y="11"/>
                  </a:lnTo>
                  <a:lnTo>
                    <a:pt x="240" y="11"/>
                  </a:lnTo>
                  <a:lnTo>
                    <a:pt x="236" y="11"/>
                  </a:lnTo>
                  <a:lnTo>
                    <a:pt x="233" y="11"/>
                  </a:lnTo>
                  <a:lnTo>
                    <a:pt x="230" y="11"/>
                  </a:lnTo>
                  <a:lnTo>
                    <a:pt x="225" y="11"/>
                  </a:lnTo>
                  <a:lnTo>
                    <a:pt x="224" y="11"/>
                  </a:lnTo>
                  <a:lnTo>
                    <a:pt x="221" y="11"/>
                  </a:lnTo>
                  <a:lnTo>
                    <a:pt x="218" y="11"/>
                  </a:lnTo>
                  <a:lnTo>
                    <a:pt x="216" y="11"/>
                  </a:lnTo>
                  <a:lnTo>
                    <a:pt x="214" y="11"/>
                  </a:lnTo>
                  <a:lnTo>
                    <a:pt x="211" y="11"/>
                  </a:lnTo>
                  <a:lnTo>
                    <a:pt x="207" y="11"/>
                  </a:lnTo>
                  <a:lnTo>
                    <a:pt x="204" y="11"/>
                  </a:lnTo>
                  <a:lnTo>
                    <a:pt x="201" y="9"/>
                  </a:lnTo>
                  <a:lnTo>
                    <a:pt x="198" y="9"/>
                  </a:lnTo>
                  <a:lnTo>
                    <a:pt x="195" y="9"/>
                  </a:lnTo>
                  <a:lnTo>
                    <a:pt x="192" y="9"/>
                  </a:lnTo>
                  <a:lnTo>
                    <a:pt x="188" y="9"/>
                  </a:lnTo>
                  <a:lnTo>
                    <a:pt x="185" y="9"/>
                  </a:lnTo>
                  <a:lnTo>
                    <a:pt x="181" y="9"/>
                  </a:lnTo>
                  <a:lnTo>
                    <a:pt x="178" y="9"/>
                  </a:lnTo>
                  <a:lnTo>
                    <a:pt x="173" y="8"/>
                  </a:lnTo>
                  <a:lnTo>
                    <a:pt x="170" y="8"/>
                  </a:lnTo>
                  <a:lnTo>
                    <a:pt x="165" y="8"/>
                  </a:lnTo>
                  <a:lnTo>
                    <a:pt x="161" y="8"/>
                  </a:lnTo>
                  <a:lnTo>
                    <a:pt x="156" y="8"/>
                  </a:lnTo>
                  <a:lnTo>
                    <a:pt x="153" y="6"/>
                  </a:lnTo>
                  <a:lnTo>
                    <a:pt x="149" y="6"/>
                  </a:lnTo>
                  <a:lnTo>
                    <a:pt x="144" y="6"/>
                  </a:lnTo>
                  <a:lnTo>
                    <a:pt x="139" y="6"/>
                  </a:lnTo>
                  <a:lnTo>
                    <a:pt x="133" y="6"/>
                  </a:lnTo>
                  <a:lnTo>
                    <a:pt x="129" y="4"/>
                  </a:lnTo>
                  <a:lnTo>
                    <a:pt x="124" y="4"/>
                  </a:lnTo>
                  <a:lnTo>
                    <a:pt x="120" y="4"/>
                  </a:lnTo>
                  <a:lnTo>
                    <a:pt x="115" y="4"/>
                  </a:lnTo>
                  <a:lnTo>
                    <a:pt x="110" y="4"/>
                  </a:lnTo>
                  <a:lnTo>
                    <a:pt x="106" y="4"/>
                  </a:lnTo>
                  <a:lnTo>
                    <a:pt x="100" y="4"/>
                  </a:lnTo>
                  <a:lnTo>
                    <a:pt x="95" y="4"/>
                  </a:lnTo>
                  <a:lnTo>
                    <a:pt x="90" y="3"/>
                  </a:lnTo>
                  <a:lnTo>
                    <a:pt x="86" y="3"/>
                  </a:lnTo>
                  <a:lnTo>
                    <a:pt x="81" y="3"/>
                  </a:lnTo>
                  <a:lnTo>
                    <a:pt x="75" y="3"/>
                  </a:lnTo>
                  <a:lnTo>
                    <a:pt x="71" y="3"/>
                  </a:lnTo>
                  <a:lnTo>
                    <a:pt x="68" y="3"/>
                  </a:lnTo>
                  <a:lnTo>
                    <a:pt x="61" y="3"/>
                  </a:lnTo>
                  <a:lnTo>
                    <a:pt x="58" y="3"/>
                  </a:lnTo>
                  <a:lnTo>
                    <a:pt x="54" y="1"/>
                  </a:lnTo>
                  <a:lnTo>
                    <a:pt x="49" y="1"/>
                  </a:lnTo>
                  <a:lnTo>
                    <a:pt x="45" y="1"/>
                  </a:lnTo>
                  <a:lnTo>
                    <a:pt x="41" y="1"/>
                  </a:lnTo>
                  <a:lnTo>
                    <a:pt x="38" y="1"/>
                  </a:lnTo>
                  <a:lnTo>
                    <a:pt x="35" y="1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Freeform 53"/>
            <p:cNvSpPr>
              <a:spLocks/>
            </p:cNvSpPr>
            <p:nvPr/>
          </p:nvSpPr>
          <p:spPr bwMode="auto">
            <a:xfrm>
              <a:off x="4948" y="2897"/>
              <a:ext cx="548" cy="94"/>
            </a:xfrm>
            <a:custGeom>
              <a:avLst/>
              <a:gdLst/>
              <a:ahLst/>
              <a:cxnLst>
                <a:cxn ang="0">
                  <a:pos x="1" y="68"/>
                </a:cxn>
                <a:cxn ang="0">
                  <a:pos x="4" y="42"/>
                </a:cxn>
                <a:cxn ang="0">
                  <a:pos x="9" y="19"/>
                </a:cxn>
                <a:cxn ang="0">
                  <a:pos x="20" y="2"/>
                </a:cxn>
                <a:cxn ang="0">
                  <a:pos x="35" y="2"/>
                </a:cxn>
                <a:cxn ang="0">
                  <a:pos x="55" y="0"/>
                </a:cxn>
                <a:cxn ang="0">
                  <a:pos x="81" y="0"/>
                </a:cxn>
                <a:cxn ang="0">
                  <a:pos x="111" y="0"/>
                </a:cxn>
                <a:cxn ang="0">
                  <a:pos x="147" y="2"/>
                </a:cxn>
                <a:cxn ang="0">
                  <a:pos x="180" y="3"/>
                </a:cxn>
                <a:cxn ang="0">
                  <a:pos x="215" y="3"/>
                </a:cxn>
                <a:cxn ang="0">
                  <a:pos x="249" y="5"/>
                </a:cxn>
                <a:cxn ang="0">
                  <a:pos x="278" y="6"/>
                </a:cxn>
                <a:cxn ang="0">
                  <a:pos x="303" y="8"/>
                </a:cxn>
                <a:cxn ang="0">
                  <a:pos x="321" y="8"/>
                </a:cxn>
                <a:cxn ang="0">
                  <a:pos x="333" y="10"/>
                </a:cxn>
                <a:cxn ang="0">
                  <a:pos x="356" y="10"/>
                </a:cxn>
                <a:cxn ang="0">
                  <a:pos x="375" y="10"/>
                </a:cxn>
                <a:cxn ang="0">
                  <a:pos x="396" y="11"/>
                </a:cxn>
                <a:cxn ang="0">
                  <a:pos x="419" y="11"/>
                </a:cxn>
                <a:cxn ang="0">
                  <a:pos x="444" y="13"/>
                </a:cxn>
                <a:cxn ang="0">
                  <a:pos x="467" y="15"/>
                </a:cxn>
                <a:cxn ang="0">
                  <a:pos x="489" y="16"/>
                </a:cxn>
                <a:cxn ang="0">
                  <a:pos x="509" y="18"/>
                </a:cxn>
                <a:cxn ang="0">
                  <a:pos x="528" y="21"/>
                </a:cxn>
                <a:cxn ang="0">
                  <a:pos x="546" y="24"/>
                </a:cxn>
                <a:cxn ang="0">
                  <a:pos x="548" y="40"/>
                </a:cxn>
                <a:cxn ang="0">
                  <a:pos x="545" y="69"/>
                </a:cxn>
                <a:cxn ang="0">
                  <a:pos x="540" y="90"/>
                </a:cxn>
                <a:cxn ang="0">
                  <a:pos x="529" y="37"/>
                </a:cxn>
                <a:cxn ang="0">
                  <a:pos x="511" y="36"/>
                </a:cxn>
                <a:cxn ang="0">
                  <a:pos x="496" y="36"/>
                </a:cxn>
                <a:cxn ang="0">
                  <a:pos x="476" y="34"/>
                </a:cxn>
                <a:cxn ang="0">
                  <a:pos x="453" y="32"/>
                </a:cxn>
                <a:cxn ang="0">
                  <a:pos x="430" y="32"/>
                </a:cxn>
                <a:cxn ang="0">
                  <a:pos x="405" y="29"/>
                </a:cxn>
                <a:cxn ang="0">
                  <a:pos x="384" y="29"/>
                </a:cxn>
                <a:cxn ang="0">
                  <a:pos x="362" y="27"/>
                </a:cxn>
                <a:cxn ang="0">
                  <a:pos x="346" y="26"/>
                </a:cxn>
                <a:cxn ang="0">
                  <a:pos x="324" y="26"/>
                </a:cxn>
                <a:cxn ang="0">
                  <a:pos x="312" y="26"/>
                </a:cxn>
                <a:cxn ang="0">
                  <a:pos x="294" y="24"/>
                </a:cxn>
                <a:cxn ang="0">
                  <a:pos x="271" y="24"/>
                </a:cxn>
                <a:cxn ang="0">
                  <a:pos x="241" y="23"/>
                </a:cxn>
                <a:cxn ang="0">
                  <a:pos x="211" y="21"/>
                </a:cxn>
                <a:cxn ang="0">
                  <a:pos x="179" y="19"/>
                </a:cxn>
                <a:cxn ang="0">
                  <a:pos x="145" y="18"/>
                </a:cxn>
                <a:cxn ang="0">
                  <a:pos x="113" y="16"/>
                </a:cxn>
                <a:cxn ang="0">
                  <a:pos x="84" y="16"/>
                </a:cxn>
                <a:cxn ang="0">
                  <a:pos x="59" y="16"/>
                </a:cxn>
                <a:cxn ang="0">
                  <a:pos x="41" y="16"/>
                </a:cxn>
                <a:cxn ang="0">
                  <a:pos x="26" y="19"/>
                </a:cxn>
                <a:cxn ang="0">
                  <a:pos x="21" y="39"/>
                </a:cxn>
                <a:cxn ang="0">
                  <a:pos x="16" y="65"/>
                </a:cxn>
                <a:cxn ang="0">
                  <a:pos x="15" y="77"/>
                </a:cxn>
              </a:cxnLst>
              <a:rect l="0" t="0" r="r" b="b"/>
              <a:pathLst>
                <a:path w="548" h="94">
                  <a:moveTo>
                    <a:pt x="0" y="79"/>
                  </a:moveTo>
                  <a:lnTo>
                    <a:pt x="0" y="77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1" y="68"/>
                  </a:lnTo>
                  <a:lnTo>
                    <a:pt x="1" y="63"/>
                  </a:lnTo>
                  <a:lnTo>
                    <a:pt x="1" y="57"/>
                  </a:lnTo>
                  <a:lnTo>
                    <a:pt x="1" y="52"/>
                  </a:lnTo>
                  <a:lnTo>
                    <a:pt x="4" y="45"/>
                  </a:lnTo>
                  <a:lnTo>
                    <a:pt x="4" y="42"/>
                  </a:lnTo>
                  <a:lnTo>
                    <a:pt x="4" y="39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7" y="26"/>
                  </a:lnTo>
                  <a:lnTo>
                    <a:pt x="9" y="19"/>
                  </a:lnTo>
                  <a:lnTo>
                    <a:pt x="10" y="13"/>
                  </a:lnTo>
                  <a:lnTo>
                    <a:pt x="13" y="10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35" y="2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1" y="0"/>
                  </a:lnTo>
                  <a:lnTo>
                    <a:pt x="119" y="2"/>
                  </a:lnTo>
                  <a:lnTo>
                    <a:pt x="125" y="2"/>
                  </a:lnTo>
                  <a:lnTo>
                    <a:pt x="133" y="2"/>
                  </a:lnTo>
                  <a:lnTo>
                    <a:pt x="139" y="2"/>
                  </a:lnTo>
                  <a:lnTo>
                    <a:pt x="147" y="2"/>
                  </a:lnTo>
                  <a:lnTo>
                    <a:pt x="153" y="2"/>
                  </a:lnTo>
                  <a:lnTo>
                    <a:pt x="160" y="2"/>
                  </a:lnTo>
                  <a:lnTo>
                    <a:pt x="166" y="2"/>
                  </a:lnTo>
                  <a:lnTo>
                    <a:pt x="174" y="3"/>
                  </a:lnTo>
                  <a:lnTo>
                    <a:pt x="180" y="3"/>
                  </a:lnTo>
                  <a:lnTo>
                    <a:pt x="188" y="3"/>
                  </a:lnTo>
                  <a:lnTo>
                    <a:pt x="196" y="3"/>
                  </a:lnTo>
                  <a:lnTo>
                    <a:pt x="202" y="3"/>
                  </a:lnTo>
                  <a:lnTo>
                    <a:pt x="208" y="3"/>
                  </a:lnTo>
                  <a:lnTo>
                    <a:pt x="215" y="3"/>
                  </a:lnTo>
                  <a:lnTo>
                    <a:pt x="222" y="3"/>
                  </a:lnTo>
                  <a:lnTo>
                    <a:pt x="229" y="5"/>
                  </a:lnTo>
                  <a:lnTo>
                    <a:pt x="235" y="5"/>
                  </a:lnTo>
                  <a:lnTo>
                    <a:pt x="241" y="5"/>
                  </a:lnTo>
                  <a:lnTo>
                    <a:pt x="249" y="5"/>
                  </a:lnTo>
                  <a:lnTo>
                    <a:pt x="255" y="5"/>
                  </a:lnTo>
                  <a:lnTo>
                    <a:pt x="261" y="5"/>
                  </a:lnTo>
                  <a:lnTo>
                    <a:pt x="268" y="5"/>
                  </a:lnTo>
                  <a:lnTo>
                    <a:pt x="272" y="6"/>
                  </a:lnTo>
                  <a:lnTo>
                    <a:pt x="278" y="6"/>
                  </a:lnTo>
                  <a:lnTo>
                    <a:pt x="283" y="6"/>
                  </a:lnTo>
                  <a:lnTo>
                    <a:pt x="289" y="6"/>
                  </a:lnTo>
                  <a:lnTo>
                    <a:pt x="294" y="6"/>
                  </a:lnTo>
                  <a:lnTo>
                    <a:pt x="298" y="8"/>
                  </a:lnTo>
                  <a:lnTo>
                    <a:pt x="303" y="8"/>
                  </a:lnTo>
                  <a:lnTo>
                    <a:pt x="307" y="8"/>
                  </a:lnTo>
                  <a:lnTo>
                    <a:pt x="310" y="8"/>
                  </a:lnTo>
                  <a:lnTo>
                    <a:pt x="315" y="8"/>
                  </a:lnTo>
                  <a:lnTo>
                    <a:pt x="318" y="8"/>
                  </a:lnTo>
                  <a:lnTo>
                    <a:pt x="321" y="8"/>
                  </a:lnTo>
                  <a:lnTo>
                    <a:pt x="323" y="8"/>
                  </a:lnTo>
                  <a:lnTo>
                    <a:pt x="326" y="10"/>
                  </a:lnTo>
                  <a:lnTo>
                    <a:pt x="330" y="10"/>
                  </a:lnTo>
                  <a:lnTo>
                    <a:pt x="332" y="10"/>
                  </a:lnTo>
                  <a:lnTo>
                    <a:pt x="333" y="10"/>
                  </a:lnTo>
                  <a:lnTo>
                    <a:pt x="336" y="10"/>
                  </a:lnTo>
                  <a:lnTo>
                    <a:pt x="339" y="10"/>
                  </a:lnTo>
                  <a:lnTo>
                    <a:pt x="346" y="10"/>
                  </a:lnTo>
                  <a:lnTo>
                    <a:pt x="350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2" y="10"/>
                  </a:lnTo>
                  <a:lnTo>
                    <a:pt x="367" y="10"/>
                  </a:lnTo>
                  <a:lnTo>
                    <a:pt x="372" y="10"/>
                  </a:lnTo>
                  <a:lnTo>
                    <a:pt x="375" y="10"/>
                  </a:lnTo>
                  <a:lnTo>
                    <a:pt x="378" y="10"/>
                  </a:lnTo>
                  <a:lnTo>
                    <a:pt x="382" y="10"/>
                  </a:lnTo>
                  <a:lnTo>
                    <a:pt x="387" y="10"/>
                  </a:lnTo>
                  <a:lnTo>
                    <a:pt x="392" y="10"/>
                  </a:lnTo>
                  <a:lnTo>
                    <a:pt x="396" y="11"/>
                  </a:lnTo>
                  <a:lnTo>
                    <a:pt x="399" y="11"/>
                  </a:lnTo>
                  <a:lnTo>
                    <a:pt x="405" y="11"/>
                  </a:lnTo>
                  <a:lnTo>
                    <a:pt x="408" y="11"/>
                  </a:lnTo>
                  <a:lnTo>
                    <a:pt x="413" y="11"/>
                  </a:lnTo>
                  <a:lnTo>
                    <a:pt x="419" y="11"/>
                  </a:lnTo>
                  <a:lnTo>
                    <a:pt x="424" y="11"/>
                  </a:lnTo>
                  <a:lnTo>
                    <a:pt x="428" y="11"/>
                  </a:lnTo>
                  <a:lnTo>
                    <a:pt x="433" y="13"/>
                  </a:lnTo>
                  <a:lnTo>
                    <a:pt x="437" y="13"/>
                  </a:lnTo>
                  <a:lnTo>
                    <a:pt x="444" y="13"/>
                  </a:lnTo>
                  <a:lnTo>
                    <a:pt x="448" y="13"/>
                  </a:lnTo>
                  <a:lnTo>
                    <a:pt x="453" y="13"/>
                  </a:lnTo>
                  <a:lnTo>
                    <a:pt x="457" y="13"/>
                  </a:lnTo>
                  <a:lnTo>
                    <a:pt x="462" y="15"/>
                  </a:lnTo>
                  <a:lnTo>
                    <a:pt x="467" y="15"/>
                  </a:lnTo>
                  <a:lnTo>
                    <a:pt x="471" y="15"/>
                  </a:lnTo>
                  <a:lnTo>
                    <a:pt x="476" y="15"/>
                  </a:lnTo>
                  <a:lnTo>
                    <a:pt x="480" y="16"/>
                  </a:lnTo>
                  <a:lnTo>
                    <a:pt x="485" y="16"/>
                  </a:lnTo>
                  <a:lnTo>
                    <a:pt x="489" y="16"/>
                  </a:lnTo>
                  <a:lnTo>
                    <a:pt x="494" y="16"/>
                  </a:lnTo>
                  <a:lnTo>
                    <a:pt x="497" y="16"/>
                  </a:lnTo>
                  <a:lnTo>
                    <a:pt x="502" y="16"/>
                  </a:lnTo>
                  <a:lnTo>
                    <a:pt x="505" y="18"/>
                  </a:lnTo>
                  <a:lnTo>
                    <a:pt x="509" y="18"/>
                  </a:lnTo>
                  <a:lnTo>
                    <a:pt x="514" y="19"/>
                  </a:lnTo>
                  <a:lnTo>
                    <a:pt x="517" y="19"/>
                  </a:lnTo>
                  <a:lnTo>
                    <a:pt x="520" y="19"/>
                  </a:lnTo>
                  <a:lnTo>
                    <a:pt x="523" y="19"/>
                  </a:lnTo>
                  <a:lnTo>
                    <a:pt x="528" y="21"/>
                  </a:lnTo>
                  <a:lnTo>
                    <a:pt x="532" y="21"/>
                  </a:lnTo>
                  <a:lnTo>
                    <a:pt x="537" y="23"/>
                  </a:lnTo>
                  <a:lnTo>
                    <a:pt x="542" y="23"/>
                  </a:lnTo>
                  <a:lnTo>
                    <a:pt x="545" y="24"/>
                  </a:lnTo>
                  <a:lnTo>
                    <a:pt x="546" y="24"/>
                  </a:lnTo>
                  <a:lnTo>
                    <a:pt x="548" y="26"/>
                  </a:lnTo>
                  <a:lnTo>
                    <a:pt x="548" y="27"/>
                  </a:lnTo>
                  <a:lnTo>
                    <a:pt x="548" y="31"/>
                  </a:lnTo>
                  <a:lnTo>
                    <a:pt x="548" y="34"/>
                  </a:lnTo>
                  <a:lnTo>
                    <a:pt x="548" y="40"/>
                  </a:lnTo>
                  <a:lnTo>
                    <a:pt x="546" y="45"/>
                  </a:lnTo>
                  <a:lnTo>
                    <a:pt x="546" y="52"/>
                  </a:lnTo>
                  <a:lnTo>
                    <a:pt x="546" y="57"/>
                  </a:lnTo>
                  <a:lnTo>
                    <a:pt x="545" y="63"/>
                  </a:lnTo>
                  <a:lnTo>
                    <a:pt x="545" y="69"/>
                  </a:lnTo>
                  <a:lnTo>
                    <a:pt x="543" y="74"/>
                  </a:lnTo>
                  <a:lnTo>
                    <a:pt x="542" y="79"/>
                  </a:lnTo>
                  <a:lnTo>
                    <a:pt x="542" y="84"/>
                  </a:lnTo>
                  <a:lnTo>
                    <a:pt x="540" y="87"/>
                  </a:lnTo>
                  <a:lnTo>
                    <a:pt x="540" y="90"/>
                  </a:lnTo>
                  <a:lnTo>
                    <a:pt x="540" y="94"/>
                  </a:lnTo>
                  <a:lnTo>
                    <a:pt x="540" y="94"/>
                  </a:lnTo>
                  <a:lnTo>
                    <a:pt x="523" y="90"/>
                  </a:lnTo>
                  <a:lnTo>
                    <a:pt x="529" y="39"/>
                  </a:lnTo>
                  <a:lnTo>
                    <a:pt x="529" y="37"/>
                  </a:lnTo>
                  <a:lnTo>
                    <a:pt x="528" y="37"/>
                  </a:lnTo>
                  <a:lnTo>
                    <a:pt x="525" y="37"/>
                  </a:lnTo>
                  <a:lnTo>
                    <a:pt x="522" y="37"/>
                  </a:lnTo>
                  <a:lnTo>
                    <a:pt x="517" y="36"/>
                  </a:lnTo>
                  <a:lnTo>
                    <a:pt x="511" y="36"/>
                  </a:lnTo>
                  <a:lnTo>
                    <a:pt x="508" y="36"/>
                  </a:lnTo>
                  <a:lnTo>
                    <a:pt x="505" y="36"/>
                  </a:lnTo>
                  <a:lnTo>
                    <a:pt x="502" y="36"/>
                  </a:lnTo>
                  <a:lnTo>
                    <a:pt x="499" y="36"/>
                  </a:lnTo>
                  <a:lnTo>
                    <a:pt x="496" y="36"/>
                  </a:lnTo>
                  <a:lnTo>
                    <a:pt x="491" y="34"/>
                  </a:lnTo>
                  <a:lnTo>
                    <a:pt x="488" y="34"/>
                  </a:lnTo>
                  <a:lnTo>
                    <a:pt x="483" y="34"/>
                  </a:lnTo>
                  <a:lnTo>
                    <a:pt x="479" y="34"/>
                  </a:lnTo>
                  <a:lnTo>
                    <a:pt x="476" y="34"/>
                  </a:lnTo>
                  <a:lnTo>
                    <a:pt x="471" y="34"/>
                  </a:lnTo>
                  <a:lnTo>
                    <a:pt x="467" y="34"/>
                  </a:lnTo>
                  <a:lnTo>
                    <a:pt x="462" y="32"/>
                  </a:lnTo>
                  <a:lnTo>
                    <a:pt x="457" y="32"/>
                  </a:lnTo>
                  <a:lnTo>
                    <a:pt x="453" y="32"/>
                  </a:lnTo>
                  <a:lnTo>
                    <a:pt x="448" y="32"/>
                  </a:lnTo>
                  <a:lnTo>
                    <a:pt x="444" y="32"/>
                  </a:lnTo>
                  <a:lnTo>
                    <a:pt x="439" y="32"/>
                  </a:lnTo>
                  <a:lnTo>
                    <a:pt x="434" y="32"/>
                  </a:lnTo>
                  <a:lnTo>
                    <a:pt x="430" y="32"/>
                  </a:lnTo>
                  <a:lnTo>
                    <a:pt x="425" y="31"/>
                  </a:lnTo>
                  <a:lnTo>
                    <a:pt x="421" y="31"/>
                  </a:lnTo>
                  <a:lnTo>
                    <a:pt x="416" y="29"/>
                  </a:lnTo>
                  <a:lnTo>
                    <a:pt x="411" y="29"/>
                  </a:lnTo>
                  <a:lnTo>
                    <a:pt x="405" y="29"/>
                  </a:lnTo>
                  <a:lnTo>
                    <a:pt x="402" y="29"/>
                  </a:lnTo>
                  <a:lnTo>
                    <a:pt x="398" y="29"/>
                  </a:lnTo>
                  <a:lnTo>
                    <a:pt x="393" y="29"/>
                  </a:lnTo>
                  <a:lnTo>
                    <a:pt x="388" y="29"/>
                  </a:lnTo>
                  <a:lnTo>
                    <a:pt x="384" y="29"/>
                  </a:lnTo>
                  <a:lnTo>
                    <a:pt x="379" y="27"/>
                  </a:lnTo>
                  <a:lnTo>
                    <a:pt x="375" y="27"/>
                  </a:lnTo>
                  <a:lnTo>
                    <a:pt x="370" y="27"/>
                  </a:lnTo>
                  <a:lnTo>
                    <a:pt x="367" y="27"/>
                  </a:lnTo>
                  <a:lnTo>
                    <a:pt x="362" y="27"/>
                  </a:lnTo>
                  <a:lnTo>
                    <a:pt x="359" y="27"/>
                  </a:lnTo>
                  <a:lnTo>
                    <a:pt x="355" y="26"/>
                  </a:lnTo>
                  <a:lnTo>
                    <a:pt x="352" y="26"/>
                  </a:lnTo>
                  <a:lnTo>
                    <a:pt x="349" y="26"/>
                  </a:lnTo>
                  <a:lnTo>
                    <a:pt x="346" y="26"/>
                  </a:lnTo>
                  <a:lnTo>
                    <a:pt x="339" y="26"/>
                  </a:lnTo>
                  <a:lnTo>
                    <a:pt x="335" y="26"/>
                  </a:lnTo>
                  <a:lnTo>
                    <a:pt x="329" y="26"/>
                  </a:lnTo>
                  <a:lnTo>
                    <a:pt x="327" y="26"/>
                  </a:lnTo>
                  <a:lnTo>
                    <a:pt x="324" y="26"/>
                  </a:lnTo>
                  <a:lnTo>
                    <a:pt x="323" y="26"/>
                  </a:lnTo>
                  <a:lnTo>
                    <a:pt x="320" y="26"/>
                  </a:lnTo>
                  <a:lnTo>
                    <a:pt x="317" y="26"/>
                  </a:lnTo>
                  <a:lnTo>
                    <a:pt x="313" y="26"/>
                  </a:lnTo>
                  <a:lnTo>
                    <a:pt x="312" y="26"/>
                  </a:lnTo>
                  <a:lnTo>
                    <a:pt x="309" y="26"/>
                  </a:lnTo>
                  <a:lnTo>
                    <a:pt x="306" y="26"/>
                  </a:lnTo>
                  <a:lnTo>
                    <a:pt x="301" y="24"/>
                  </a:lnTo>
                  <a:lnTo>
                    <a:pt x="298" y="24"/>
                  </a:lnTo>
                  <a:lnTo>
                    <a:pt x="294" y="24"/>
                  </a:lnTo>
                  <a:lnTo>
                    <a:pt x="290" y="24"/>
                  </a:lnTo>
                  <a:lnTo>
                    <a:pt x="284" y="24"/>
                  </a:lnTo>
                  <a:lnTo>
                    <a:pt x="281" y="24"/>
                  </a:lnTo>
                  <a:lnTo>
                    <a:pt x="275" y="24"/>
                  </a:lnTo>
                  <a:lnTo>
                    <a:pt x="271" y="24"/>
                  </a:lnTo>
                  <a:lnTo>
                    <a:pt x="266" y="24"/>
                  </a:lnTo>
                  <a:lnTo>
                    <a:pt x="260" y="23"/>
                  </a:lnTo>
                  <a:lnTo>
                    <a:pt x="254" y="23"/>
                  </a:lnTo>
                  <a:lnTo>
                    <a:pt x="249" y="23"/>
                  </a:lnTo>
                  <a:lnTo>
                    <a:pt x="241" y="23"/>
                  </a:lnTo>
                  <a:lnTo>
                    <a:pt x="237" y="21"/>
                  </a:lnTo>
                  <a:lnTo>
                    <a:pt x="229" y="21"/>
                  </a:lnTo>
                  <a:lnTo>
                    <a:pt x="225" y="21"/>
                  </a:lnTo>
                  <a:lnTo>
                    <a:pt x="217" y="21"/>
                  </a:lnTo>
                  <a:lnTo>
                    <a:pt x="211" y="21"/>
                  </a:lnTo>
                  <a:lnTo>
                    <a:pt x="205" y="21"/>
                  </a:lnTo>
                  <a:lnTo>
                    <a:pt x="199" y="21"/>
                  </a:lnTo>
                  <a:lnTo>
                    <a:pt x="191" y="19"/>
                  </a:lnTo>
                  <a:lnTo>
                    <a:pt x="185" y="19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5" y="19"/>
                  </a:lnTo>
                  <a:lnTo>
                    <a:pt x="159" y="19"/>
                  </a:lnTo>
                  <a:lnTo>
                    <a:pt x="151" y="18"/>
                  </a:lnTo>
                  <a:lnTo>
                    <a:pt x="145" y="18"/>
                  </a:lnTo>
                  <a:lnTo>
                    <a:pt x="137" y="18"/>
                  </a:lnTo>
                  <a:lnTo>
                    <a:pt x="131" y="18"/>
                  </a:lnTo>
                  <a:lnTo>
                    <a:pt x="125" y="18"/>
                  </a:lnTo>
                  <a:lnTo>
                    <a:pt x="119" y="18"/>
                  </a:lnTo>
                  <a:lnTo>
                    <a:pt x="113" y="16"/>
                  </a:lnTo>
                  <a:lnTo>
                    <a:pt x="107" y="16"/>
                  </a:lnTo>
                  <a:lnTo>
                    <a:pt x="101" y="16"/>
                  </a:lnTo>
                  <a:lnTo>
                    <a:pt x="95" y="16"/>
                  </a:lnTo>
                  <a:lnTo>
                    <a:pt x="88" y="16"/>
                  </a:lnTo>
                  <a:lnTo>
                    <a:pt x="84" y="16"/>
                  </a:lnTo>
                  <a:lnTo>
                    <a:pt x="79" y="16"/>
                  </a:lnTo>
                  <a:lnTo>
                    <a:pt x="75" y="16"/>
                  </a:lnTo>
                  <a:lnTo>
                    <a:pt x="69" y="16"/>
                  </a:lnTo>
                  <a:lnTo>
                    <a:pt x="64" y="16"/>
                  </a:lnTo>
                  <a:lnTo>
                    <a:pt x="59" y="16"/>
                  </a:lnTo>
                  <a:lnTo>
                    <a:pt x="55" y="16"/>
                  </a:lnTo>
                  <a:lnTo>
                    <a:pt x="50" y="16"/>
                  </a:lnTo>
                  <a:lnTo>
                    <a:pt x="47" y="16"/>
                  </a:lnTo>
                  <a:lnTo>
                    <a:pt x="44" y="16"/>
                  </a:lnTo>
                  <a:lnTo>
                    <a:pt x="41" y="16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9" y="16"/>
                  </a:lnTo>
                  <a:lnTo>
                    <a:pt x="29" y="18"/>
                  </a:lnTo>
                  <a:lnTo>
                    <a:pt x="26" y="19"/>
                  </a:lnTo>
                  <a:lnTo>
                    <a:pt x="26" y="21"/>
                  </a:lnTo>
                  <a:lnTo>
                    <a:pt x="24" y="24"/>
                  </a:lnTo>
                  <a:lnTo>
                    <a:pt x="24" y="29"/>
                  </a:lnTo>
                  <a:lnTo>
                    <a:pt x="21" y="34"/>
                  </a:lnTo>
                  <a:lnTo>
                    <a:pt x="21" y="39"/>
                  </a:lnTo>
                  <a:lnTo>
                    <a:pt x="20" y="44"/>
                  </a:lnTo>
                  <a:lnTo>
                    <a:pt x="20" y="50"/>
                  </a:lnTo>
                  <a:lnTo>
                    <a:pt x="18" y="55"/>
                  </a:lnTo>
                  <a:lnTo>
                    <a:pt x="18" y="60"/>
                  </a:lnTo>
                  <a:lnTo>
                    <a:pt x="16" y="65"/>
                  </a:lnTo>
                  <a:lnTo>
                    <a:pt x="16" y="69"/>
                  </a:lnTo>
                  <a:lnTo>
                    <a:pt x="15" y="73"/>
                  </a:lnTo>
                  <a:lnTo>
                    <a:pt x="15" y="76"/>
                  </a:lnTo>
                  <a:lnTo>
                    <a:pt x="15" y="77"/>
                  </a:lnTo>
                  <a:lnTo>
                    <a:pt x="15" y="77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4" name="Freeform 54"/>
            <p:cNvSpPr>
              <a:spLocks/>
            </p:cNvSpPr>
            <p:nvPr/>
          </p:nvSpPr>
          <p:spPr bwMode="auto">
            <a:xfrm>
              <a:off x="5007" y="2540"/>
              <a:ext cx="544" cy="389"/>
            </a:xfrm>
            <a:custGeom>
              <a:avLst/>
              <a:gdLst/>
              <a:ahLst/>
              <a:cxnLst>
                <a:cxn ang="0">
                  <a:pos x="11" y="328"/>
                </a:cxn>
                <a:cxn ang="0">
                  <a:pos x="22" y="296"/>
                </a:cxn>
                <a:cxn ang="0">
                  <a:pos x="34" y="262"/>
                </a:cxn>
                <a:cxn ang="0">
                  <a:pos x="46" y="230"/>
                </a:cxn>
                <a:cxn ang="0">
                  <a:pos x="57" y="200"/>
                </a:cxn>
                <a:cxn ang="0">
                  <a:pos x="69" y="165"/>
                </a:cxn>
                <a:cxn ang="0">
                  <a:pos x="86" y="126"/>
                </a:cxn>
                <a:cxn ang="0">
                  <a:pos x="111" y="78"/>
                </a:cxn>
                <a:cxn ang="0">
                  <a:pos x="132" y="39"/>
                </a:cxn>
                <a:cxn ang="0">
                  <a:pos x="149" y="8"/>
                </a:cxn>
                <a:cxn ang="0">
                  <a:pos x="173" y="2"/>
                </a:cxn>
                <a:cxn ang="0">
                  <a:pos x="222" y="0"/>
                </a:cxn>
                <a:cxn ang="0">
                  <a:pos x="287" y="0"/>
                </a:cxn>
                <a:cxn ang="0">
                  <a:pos x="359" y="0"/>
                </a:cxn>
                <a:cxn ang="0">
                  <a:pos x="429" y="2"/>
                </a:cxn>
                <a:cxn ang="0">
                  <a:pos x="487" y="5"/>
                </a:cxn>
                <a:cxn ang="0">
                  <a:pos x="528" y="8"/>
                </a:cxn>
                <a:cxn ang="0">
                  <a:pos x="542" y="23"/>
                </a:cxn>
                <a:cxn ang="0">
                  <a:pos x="536" y="62"/>
                </a:cxn>
                <a:cxn ang="0">
                  <a:pos x="527" y="100"/>
                </a:cxn>
                <a:cxn ang="0">
                  <a:pos x="518" y="144"/>
                </a:cxn>
                <a:cxn ang="0">
                  <a:pos x="509" y="188"/>
                </a:cxn>
                <a:cxn ang="0">
                  <a:pos x="499" y="225"/>
                </a:cxn>
                <a:cxn ang="0">
                  <a:pos x="493" y="255"/>
                </a:cxn>
                <a:cxn ang="0">
                  <a:pos x="484" y="289"/>
                </a:cxn>
                <a:cxn ang="0">
                  <a:pos x="470" y="330"/>
                </a:cxn>
                <a:cxn ang="0">
                  <a:pos x="458" y="368"/>
                </a:cxn>
                <a:cxn ang="0">
                  <a:pos x="435" y="384"/>
                </a:cxn>
                <a:cxn ang="0">
                  <a:pos x="446" y="347"/>
                </a:cxn>
                <a:cxn ang="0">
                  <a:pos x="455" y="320"/>
                </a:cxn>
                <a:cxn ang="0">
                  <a:pos x="464" y="291"/>
                </a:cxn>
                <a:cxn ang="0">
                  <a:pos x="473" y="260"/>
                </a:cxn>
                <a:cxn ang="0">
                  <a:pos x="486" y="221"/>
                </a:cxn>
                <a:cxn ang="0">
                  <a:pos x="492" y="194"/>
                </a:cxn>
                <a:cxn ang="0">
                  <a:pos x="499" y="160"/>
                </a:cxn>
                <a:cxn ang="0">
                  <a:pos x="507" y="126"/>
                </a:cxn>
                <a:cxn ang="0">
                  <a:pos x="515" y="91"/>
                </a:cxn>
                <a:cxn ang="0">
                  <a:pos x="521" y="60"/>
                </a:cxn>
                <a:cxn ang="0">
                  <a:pos x="528" y="29"/>
                </a:cxn>
                <a:cxn ang="0">
                  <a:pos x="515" y="25"/>
                </a:cxn>
                <a:cxn ang="0">
                  <a:pos x="478" y="21"/>
                </a:cxn>
                <a:cxn ang="0">
                  <a:pos x="449" y="20"/>
                </a:cxn>
                <a:cxn ang="0">
                  <a:pos x="415" y="18"/>
                </a:cxn>
                <a:cxn ang="0">
                  <a:pos x="383" y="16"/>
                </a:cxn>
                <a:cxn ang="0">
                  <a:pos x="354" y="15"/>
                </a:cxn>
                <a:cxn ang="0">
                  <a:pos x="322" y="16"/>
                </a:cxn>
                <a:cxn ang="0">
                  <a:pos x="291" y="18"/>
                </a:cxn>
                <a:cxn ang="0">
                  <a:pos x="262" y="18"/>
                </a:cxn>
                <a:cxn ang="0">
                  <a:pos x="235" y="20"/>
                </a:cxn>
                <a:cxn ang="0">
                  <a:pos x="207" y="20"/>
                </a:cxn>
                <a:cxn ang="0">
                  <a:pos x="170" y="21"/>
                </a:cxn>
                <a:cxn ang="0">
                  <a:pos x="153" y="34"/>
                </a:cxn>
                <a:cxn ang="0">
                  <a:pos x="129" y="78"/>
                </a:cxn>
                <a:cxn ang="0">
                  <a:pos x="115" y="108"/>
                </a:cxn>
                <a:cxn ang="0">
                  <a:pos x="100" y="139"/>
                </a:cxn>
                <a:cxn ang="0">
                  <a:pos x="86" y="170"/>
                </a:cxn>
                <a:cxn ang="0">
                  <a:pos x="75" y="199"/>
                </a:cxn>
                <a:cxn ang="0">
                  <a:pos x="58" y="247"/>
                </a:cxn>
                <a:cxn ang="0">
                  <a:pos x="40" y="297"/>
                </a:cxn>
                <a:cxn ang="0">
                  <a:pos x="23" y="341"/>
                </a:cxn>
                <a:cxn ang="0">
                  <a:pos x="14" y="365"/>
                </a:cxn>
              </a:cxnLst>
              <a:rect l="0" t="0" r="r" b="b"/>
              <a:pathLst>
                <a:path w="544" h="389">
                  <a:moveTo>
                    <a:pt x="0" y="360"/>
                  </a:moveTo>
                  <a:lnTo>
                    <a:pt x="0" y="359"/>
                  </a:lnTo>
                  <a:lnTo>
                    <a:pt x="2" y="354"/>
                  </a:lnTo>
                  <a:lnTo>
                    <a:pt x="3" y="349"/>
                  </a:lnTo>
                  <a:lnTo>
                    <a:pt x="5" y="344"/>
                  </a:lnTo>
                  <a:lnTo>
                    <a:pt x="6" y="339"/>
                  </a:lnTo>
                  <a:lnTo>
                    <a:pt x="8" y="334"/>
                  </a:lnTo>
                  <a:lnTo>
                    <a:pt x="11" y="328"/>
                  </a:lnTo>
                  <a:lnTo>
                    <a:pt x="13" y="322"/>
                  </a:lnTo>
                  <a:lnTo>
                    <a:pt x="14" y="318"/>
                  </a:lnTo>
                  <a:lnTo>
                    <a:pt x="16" y="313"/>
                  </a:lnTo>
                  <a:lnTo>
                    <a:pt x="17" y="310"/>
                  </a:lnTo>
                  <a:lnTo>
                    <a:pt x="19" y="307"/>
                  </a:lnTo>
                  <a:lnTo>
                    <a:pt x="20" y="302"/>
                  </a:lnTo>
                  <a:lnTo>
                    <a:pt x="20" y="299"/>
                  </a:lnTo>
                  <a:lnTo>
                    <a:pt x="22" y="296"/>
                  </a:lnTo>
                  <a:lnTo>
                    <a:pt x="23" y="291"/>
                  </a:lnTo>
                  <a:lnTo>
                    <a:pt x="25" y="288"/>
                  </a:lnTo>
                  <a:lnTo>
                    <a:pt x="26" y="283"/>
                  </a:lnTo>
                  <a:lnTo>
                    <a:pt x="28" y="280"/>
                  </a:lnTo>
                  <a:lnTo>
                    <a:pt x="29" y="276"/>
                  </a:lnTo>
                  <a:lnTo>
                    <a:pt x="31" y="270"/>
                  </a:lnTo>
                  <a:lnTo>
                    <a:pt x="32" y="267"/>
                  </a:lnTo>
                  <a:lnTo>
                    <a:pt x="34" y="262"/>
                  </a:lnTo>
                  <a:lnTo>
                    <a:pt x="36" y="259"/>
                  </a:lnTo>
                  <a:lnTo>
                    <a:pt x="37" y="254"/>
                  </a:lnTo>
                  <a:lnTo>
                    <a:pt x="39" y="250"/>
                  </a:lnTo>
                  <a:lnTo>
                    <a:pt x="40" y="246"/>
                  </a:lnTo>
                  <a:lnTo>
                    <a:pt x="42" y="242"/>
                  </a:lnTo>
                  <a:lnTo>
                    <a:pt x="43" y="238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25"/>
                  </a:lnTo>
                  <a:lnTo>
                    <a:pt x="49" y="221"/>
                  </a:lnTo>
                  <a:lnTo>
                    <a:pt x="51" y="218"/>
                  </a:lnTo>
                  <a:lnTo>
                    <a:pt x="52" y="213"/>
                  </a:lnTo>
                  <a:lnTo>
                    <a:pt x="54" y="212"/>
                  </a:lnTo>
                  <a:lnTo>
                    <a:pt x="54" y="207"/>
                  </a:lnTo>
                  <a:lnTo>
                    <a:pt x="55" y="204"/>
                  </a:lnTo>
                  <a:lnTo>
                    <a:pt x="57" y="200"/>
                  </a:lnTo>
                  <a:lnTo>
                    <a:pt x="58" y="197"/>
                  </a:lnTo>
                  <a:lnTo>
                    <a:pt x="60" y="191"/>
                  </a:lnTo>
                  <a:lnTo>
                    <a:pt x="62" y="186"/>
                  </a:lnTo>
                  <a:lnTo>
                    <a:pt x="63" y="179"/>
                  </a:lnTo>
                  <a:lnTo>
                    <a:pt x="66" y="175"/>
                  </a:lnTo>
                  <a:lnTo>
                    <a:pt x="66" y="171"/>
                  </a:lnTo>
                  <a:lnTo>
                    <a:pt x="69" y="168"/>
                  </a:lnTo>
                  <a:lnTo>
                    <a:pt x="69" y="165"/>
                  </a:lnTo>
                  <a:lnTo>
                    <a:pt x="71" y="162"/>
                  </a:lnTo>
                  <a:lnTo>
                    <a:pt x="72" y="157"/>
                  </a:lnTo>
                  <a:lnTo>
                    <a:pt x="74" y="154"/>
                  </a:lnTo>
                  <a:lnTo>
                    <a:pt x="75" y="147"/>
                  </a:lnTo>
                  <a:lnTo>
                    <a:pt x="78" y="142"/>
                  </a:lnTo>
                  <a:lnTo>
                    <a:pt x="80" y="137"/>
                  </a:lnTo>
                  <a:lnTo>
                    <a:pt x="83" y="133"/>
                  </a:lnTo>
                  <a:lnTo>
                    <a:pt x="86" y="126"/>
                  </a:lnTo>
                  <a:lnTo>
                    <a:pt x="89" y="120"/>
                  </a:lnTo>
                  <a:lnTo>
                    <a:pt x="92" y="113"/>
                  </a:lnTo>
                  <a:lnTo>
                    <a:pt x="95" y="107"/>
                  </a:lnTo>
                  <a:lnTo>
                    <a:pt x="98" y="100"/>
                  </a:lnTo>
                  <a:lnTo>
                    <a:pt x="103" y="94"/>
                  </a:lnTo>
                  <a:lnTo>
                    <a:pt x="106" y="87"/>
                  </a:lnTo>
                  <a:lnTo>
                    <a:pt x="109" y="81"/>
                  </a:lnTo>
                  <a:lnTo>
                    <a:pt x="111" y="78"/>
                  </a:lnTo>
                  <a:lnTo>
                    <a:pt x="112" y="75"/>
                  </a:lnTo>
                  <a:lnTo>
                    <a:pt x="114" y="71"/>
                  </a:lnTo>
                  <a:lnTo>
                    <a:pt x="115" y="68"/>
                  </a:lnTo>
                  <a:lnTo>
                    <a:pt x="118" y="62"/>
                  </a:lnTo>
                  <a:lnTo>
                    <a:pt x="121" y="55"/>
                  </a:lnTo>
                  <a:lnTo>
                    <a:pt x="124" y="50"/>
                  </a:lnTo>
                  <a:lnTo>
                    <a:pt x="129" y="44"/>
                  </a:lnTo>
                  <a:lnTo>
                    <a:pt x="132" y="39"/>
                  </a:lnTo>
                  <a:lnTo>
                    <a:pt x="134" y="34"/>
                  </a:lnTo>
                  <a:lnTo>
                    <a:pt x="137" y="28"/>
                  </a:lnTo>
                  <a:lnTo>
                    <a:pt x="138" y="25"/>
                  </a:lnTo>
                  <a:lnTo>
                    <a:pt x="141" y="20"/>
                  </a:lnTo>
                  <a:lnTo>
                    <a:pt x="144" y="16"/>
                  </a:lnTo>
                  <a:lnTo>
                    <a:pt x="146" y="13"/>
                  </a:lnTo>
                  <a:lnTo>
                    <a:pt x="147" y="10"/>
                  </a:lnTo>
                  <a:lnTo>
                    <a:pt x="149" y="8"/>
                  </a:lnTo>
                  <a:lnTo>
                    <a:pt x="150" y="7"/>
                  </a:lnTo>
                  <a:lnTo>
                    <a:pt x="153" y="5"/>
                  </a:lnTo>
                  <a:lnTo>
                    <a:pt x="156" y="5"/>
                  </a:lnTo>
                  <a:lnTo>
                    <a:pt x="158" y="4"/>
                  </a:lnTo>
                  <a:lnTo>
                    <a:pt x="163" y="4"/>
                  </a:lnTo>
                  <a:lnTo>
                    <a:pt x="166" y="4"/>
                  </a:lnTo>
                  <a:lnTo>
                    <a:pt x="170" y="4"/>
                  </a:lnTo>
                  <a:lnTo>
                    <a:pt x="173" y="2"/>
                  </a:lnTo>
                  <a:lnTo>
                    <a:pt x="179" y="2"/>
                  </a:lnTo>
                  <a:lnTo>
                    <a:pt x="184" y="2"/>
                  </a:lnTo>
                  <a:lnTo>
                    <a:pt x="190" y="2"/>
                  </a:lnTo>
                  <a:lnTo>
                    <a:pt x="195" y="2"/>
                  </a:lnTo>
                  <a:lnTo>
                    <a:pt x="202" y="2"/>
                  </a:lnTo>
                  <a:lnTo>
                    <a:pt x="209" y="2"/>
                  </a:lnTo>
                  <a:lnTo>
                    <a:pt x="216" y="2"/>
                  </a:lnTo>
                  <a:lnTo>
                    <a:pt x="222" y="0"/>
                  </a:lnTo>
                  <a:lnTo>
                    <a:pt x="230" y="0"/>
                  </a:lnTo>
                  <a:lnTo>
                    <a:pt x="238" y="0"/>
                  </a:lnTo>
                  <a:lnTo>
                    <a:pt x="245" y="0"/>
                  </a:lnTo>
                  <a:lnTo>
                    <a:pt x="253" y="0"/>
                  </a:lnTo>
                  <a:lnTo>
                    <a:pt x="261" y="0"/>
                  </a:lnTo>
                  <a:lnTo>
                    <a:pt x="270" y="0"/>
                  </a:lnTo>
                  <a:lnTo>
                    <a:pt x="279" y="0"/>
                  </a:lnTo>
                  <a:lnTo>
                    <a:pt x="287" y="0"/>
                  </a:lnTo>
                  <a:lnTo>
                    <a:pt x="296" y="0"/>
                  </a:lnTo>
                  <a:lnTo>
                    <a:pt x="303" y="0"/>
                  </a:lnTo>
                  <a:lnTo>
                    <a:pt x="314" y="0"/>
                  </a:lnTo>
                  <a:lnTo>
                    <a:pt x="322" y="0"/>
                  </a:lnTo>
                  <a:lnTo>
                    <a:pt x="331" y="0"/>
                  </a:lnTo>
                  <a:lnTo>
                    <a:pt x="340" y="0"/>
                  </a:lnTo>
                  <a:lnTo>
                    <a:pt x="349" y="0"/>
                  </a:lnTo>
                  <a:lnTo>
                    <a:pt x="359" y="0"/>
                  </a:lnTo>
                  <a:lnTo>
                    <a:pt x="368" y="0"/>
                  </a:lnTo>
                  <a:lnTo>
                    <a:pt x="377" y="0"/>
                  </a:lnTo>
                  <a:lnTo>
                    <a:pt x="386" y="0"/>
                  </a:lnTo>
                  <a:lnTo>
                    <a:pt x="394" y="0"/>
                  </a:lnTo>
                  <a:lnTo>
                    <a:pt x="403" y="2"/>
                  </a:lnTo>
                  <a:lnTo>
                    <a:pt x="412" y="2"/>
                  </a:lnTo>
                  <a:lnTo>
                    <a:pt x="420" y="2"/>
                  </a:lnTo>
                  <a:lnTo>
                    <a:pt x="429" y="2"/>
                  </a:lnTo>
                  <a:lnTo>
                    <a:pt x="437" y="2"/>
                  </a:lnTo>
                  <a:lnTo>
                    <a:pt x="444" y="4"/>
                  </a:lnTo>
                  <a:lnTo>
                    <a:pt x="453" y="4"/>
                  </a:lnTo>
                  <a:lnTo>
                    <a:pt x="460" y="4"/>
                  </a:lnTo>
                  <a:lnTo>
                    <a:pt x="467" y="4"/>
                  </a:lnTo>
                  <a:lnTo>
                    <a:pt x="475" y="5"/>
                  </a:lnTo>
                  <a:lnTo>
                    <a:pt x="483" y="5"/>
                  </a:lnTo>
                  <a:lnTo>
                    <a:pt x="487" y="5"/>
                  </a:lnTo>
                  <a:lnTo>
                    <a:pt x="495" y="5"/>
                  </a:lnTo>
                  <a:lnTo>
                    <a:pt x="499" y="7"/>
                  </a:lnTo>
                  <a:lnTo>
                    <a:pt x="507" y="7"/>
                  </a:lnTo>
                  <a:lnTo>
                    <a:pt x="512" y="7"/>
                  </a:lnTo>
                  <a:lnTo>
                    <a:pt x="516" y="8"/>
                  </a:lnTo>
                  <a:lnTo>
                    <a:pt x="521" y="8"/>
                  </a:lnTo>
                  <a:lnTo>
                    <a:pt x="525" y="8"/>
                  </a:lnTo>
                  <a:lnTo>
                    <a:pt x="528" y="8"/>
                  </a:lnTo>
                  <a:lnTo>
                    <a:pt x="533" y="10"/>
                  </a:lnTo>
                  <a:lnTo>
                    <a:pt x="536" y="10"/>
                  </a:lnTo>
                  <a:lnTo>
                    <a:pt x="539" y="12"/>
                  </a:lnTo>
                  <a:lnTo>
                    <a:pt x="542" y="13"/>
                  </a:lnTo>
                  <a:lnTo>
                    <a:pt x="544" y="15"/>
                  </a:lnTo>
                  <a:lnTo>
                    <a:pt x="544" y="16"/>
                  </a:lnTo>
                  <a:lnTo>
                    <a:pt x="542" y="20"/>
                  </a:lnTo>
                  <a:lnTo>
                    <a:pt x="542" y="23"/>
                  </a:lnTo>
                  <a:lnTo>
                    <a:pt x="541" y="29"/>
                  </a:lnTo>
                  <a:lnTo>
                    <a:pt x="541" y="34"/>
                  </a:lnTo>
                  <a:lnTo>
                    <a:pt x="539" y="41"/>
                  </a:lnTo>
                  <a:lnTo>
                    <a:pt x="538" y="45"/>
                  </a:lnTo>
                  <a:lnTo>
                    <a:pt x="538" y="49"/>
                  </a:lnTo>
                  <a:lnTo>
                    <a:pt x="536" y="52"/>
                  </a:lnTo>
                  <a:lnTo>
                    <a:pt x="536" y="57"/>
                  </a:lnTo>
                  <a:lnTo>
                    <a:pt x="536" y="62"/>
                  </a:lnTo>
                  <a:lnTo>
                    <a:pt x="535" y="65"/>
                  </a:lnTo>
                  <a:lnTo>
                    <a:pt x="533" y="70"/>
                  </a:lnTo>
                  <a:lnTo>
                    <a:pt x="533" y="76"/>
                  </a:lnTo>
                  <a:lnTo>
                    <a:pt x="532" y="79"/>
                  </a:lnTo>
                  <a:lnTo>
                    <a:pt x="530" y="84"/>
                  </a:lnTo>
                  <a:lnTo>
                    <a:pt x="528" y="91"/>
                  </a:lnTo>
                  <a:lnTo>
                    <a:pt x="528" y="96"/>
                  </a:lnTo>
                  <a:lnTo>
                    <a:pt x="527" y="100"/>
                  </a:lnTo>
                  <a:lnTo>
                    <a:pt x="527" y="107"/>
                  </a:lnTo>
                  <a:lnTo>
                    <a:pt x="524" y="112"/>
                  </a:lnTo>
                  <a:lnTo>
                    <a:pt x="524" y="117"/>
                  </a:lnTo>
                  <a:lnTo>
                    <a:pt x="522" y="123"/>
                  </a:lnTo>
                  <a:lnTo>
                    <a:pt x="521" y="128"/>
                  </a:lnTo>
                  <a:lnTo>
                    <a:pt x="521" y="134"/>
                  </a:lnTo>
                  <a:lnTo>
                    <a:pt x="519" y="139"/>
                  </a:lnTo>
                  <a:lnTo>
                    <a:pt x="518" y="144"/>
                  </a:lnTo>
                  <a:lnTo>
                    <a:pt x="516" y="150"/>
                  </a:lnTo>
                  <a:lnTo>
                    <a:pt x="516" y="155"/>
                  </a:lnTo>
                  <a:lnTo>
                    <a:pt x="515" y="160"/>
                  </a:lnTo>
                  <a:lnTo>
                    <a:pt x="513" y="165"/>
                  </a:lnTo>
                  <a:lnTo>
                    <a:pt x="512" y="171"/>
                  </a:lnTo>
                  <a:lnTo>
                    <a:pt x="510" y="176"/>
                  </a:lnTo>
                  <a:lnTo>
                    <a:pt x="510" y="183"/>
                  </a:lnTo>
                  <a:lnTo>
                    <a:pt x="509" y="188"/>
                  </a:lnTo>
                  <a:lnTo>
                    <a:pt x="507" y="192"/>
                  </a:lnTo>
                  <a:lnTo>
                    <a:pt x="505" y="197"/>
                  </a:lnTo>
                  <a:lnTo>
                    <a:pt x="505" y="202"/>
                  </a:lnTo>
                  <a:lnTo>
                    <a:pt x="504" y="207"/>
                  </a:lnTo>
                  <a:lnTo>
                    <a:pt x="504" y="212"/>
                  </a:lnTo>
                  <a:lnTo>
                    <a:pt x="502" y="217"/>
                  </a:lnTo>
                  <a:lnTo>
                    <a:pt x="502" y="221"/>
                  </a:lnTo>
                  <a:lnTo>
                    <a:pt x="499" y="225"/>
                  </a:lnTo>
                  <a:lnTo>
                    <a:pt x="499" y="230"/>
                  </a:lnTo>
                  <a:lnTo>
                    <a:pt x="498" y="233"/>
                  </a:lnTo>
                  <a:lnTo>
                    <a:pt x="498" y="238"/>
                  </a:lnTo>
                  <a:lnTo>
                    <a:pt x="496" y="241"/>
                  </a:lnTo>
                  <a:lnTo>
                    <a:pt x="496" y="244"/>
                  </a:lnTo>
                  <a:lnTo>
                    <a:pt x="495" y="247"/>
                  </a:lnTo>
                  <a:lnTo>
                    <a:pt x="495" y="250"/>
                  </a:lnTo>
                  <a:lnTo>
                    <a:pt x="493" y="255"/>
                  </a:lnTo>
                  <a:lnTo>
                    <a:pt x="493" y="260"/>
                  </a:lnTo>
                  <a:lnTo>
                    <a:pt x="492" y="265"/>
                  </a:lnTo>
                  <a:lnTo>
                    <a:pt x="492" y="268"/>
                  </a:lnTo>
                  <a:lnTo>
                    <a:pt x="490" y="271"/>
                  </a:lnTo>
                  <a:lnTo>
                    <a:pt x="489" y="278"/>
                  </a:lnTo>
                  <a:lnTo>
                    <a:pt x="487" y="281"/>
                  </a:lnTo>
                  <a:lnTo>
                    <a:pt x="486" y="286"/>
                  </a:lnTo>
                  <a:lnTo>
                    <a:pt x="484" y="289"/>
                  </a:lnTo>
                  <a:lnTo>
                    <a:pt x="483" y="294"/>
                  </a:lnTo>
                  <a:lnTo>
                    <a:pt x="481" y="299"/>
                  </a:lnTo>
                  <a:lnTo>
                    <a:pt x="479" y="304"/>
                  </a:lnTo>
                  <a:lnTo>
                    <a:pt x="478" y="309"/>
                  </a:lnTo>
                  <a:lnTo>
                    <a:pt x="476" y="313"/>
                  </a:lnTo>
                  <a:lnTo>
                    <a:pt x="475" y="318"/>
                  </a:lnTo>
                  <a:lnTo>
                    <a:pt x="473" y="325"/>
                  </a:lnTo>
                  <a:lnTo>
                    <a:pt x="470" y="330"/>
                  </a:lnTo>
                  <a:lnTo>
                    <a:pt x="470" y="336"/>
                  </a:lnTo>
                  <a:lnTo>
                    <a:pt x="469" y="341"/>
                  </a:lnTo>
                  <a:lnTo>
                    <a:pt x="466" y="346"/>
                  </a:lnTo>
                  <a:lnTo>
                    <a:pt x="464" y="351"/>
                  </a:lnTo>
                  <a:lnTo>
                    <a:pt x="463" y="355"/>
                  </a:lnTo>
                  <a:lnTo>
                    <a:pt x="461" y="360"/>
                  </a:lnTo>
                  <a:lnTo>
                    <a:pt x="460" y="363"/>
                  </a:lnTo>
                  <a:lnTo>
                    <a:pt x="458" y="368"/>
                  </a:lnTo>
                  <a:lnTo>
                    <a:pt x="458" y="373"/>
                  </a:lnTo>
                  <a:lnTo>
                    <a:pt x="457" y="376"/>
                  </a:lnTo>
                  <a:lnTo>
                    <a:pt x="455" y="378"/>
                  </a:lnTo>
                  <a:lnTo>
                    <a:pt x="453" y="381"/>
                  </a:lnTo>
                  <a:lnTo>
                    <a:pt x="453" y="384"/>
                  </a:lnTo>
                  <a:lnTo>
                    <a:pt x="452" y="388"/>
                  </a:lnTo>
                  <a:lnTo>
                    <a:pt x="452" y="389"/>
                  </a:lnTo>
                  <a:lnTo>
                    <a:pt x="435" y="384"/>
                  </a:lnTo>
                  <a:lnTo>
                    <a:pt x="435" y="383"/>
                  </a:lnTo>
                  <a:lnTo>
                    <a:pt x="437" y="378"/>
                  </a:lnTo>
                  <a:lnTo>
                    <a:pt x="438" y="373"/>
                  </a:lnTo>
                  <a:lnTo>
                    <a:pt x="438" y="370"/>
                  </a:lnTo>
                  <a:lnTo>
                    <a:pt x="441" y="365"/>
                  </a:lnTo>
                  <a:lnTo>
                    <a:pt x="443" y="360"/>
                  </a:lnTo>
                  <a:lnTo>
                    <a:pt x="444" y="354"/>
                  </a:lnTo>
                  <a:lnTo>
                    <a:pt x="446" y="347"/>
                  </a:lnTo>
                  <a:lnTo>
                    <a:pt x="446" y="344"/>
                  </a:lnTo>
                  <a:lnTo>
                    <a:pt x="447" y="341"/>
                  </a:lnTo>
                  <a:lnTo>
                    <a:pt x="449" y="338"/>
                  </a:lnTo>
                  <a:lnTo>
                    <a:pt x="450" y="334"/>
                  </a:lnTo>
                  <a:lnTo>
                    <a:pt x="450" y="331"/>
                  </a:lnTo>
                  <a:lnTo>
                    <a:pt x="452" y="326"/>
                  </a:lnTo>
                  <a:lnTo>
                    <a:pt x="453" y="323"/>
                  </a:lnTo>
                  <a:lnTo>
                    <a:pt x="455" y="320"/>
                  </a:lnTo>
                  <a:lnTo>
                    <a:pt x="457" y="317"/>
                  </a:lnTo>
                  <a:lnTo>
                    <a:pt x="457" y="312"/>
                  </a:lnTo>
                  <a:lnTo>
                    <a:pt x="458" y="309"/>
                  </a:lnTo>
                  <a:lnTo>
                    <a:pt x="460" y="305"/>
                  </a:lnTo>
                  <a:lnTo>
                    <a:pt x="461" y="301"/>
                  </a:lnTo>
                  <a:lnTo>
                    <a:pt x="461" y="297"/>
                  </a:lnTo>
                  <a:lnTo>
                    <a:pt x="463" y="294"/>
                  </a:lnTo>
                  <a:lnTo>
                    <a:pt x="464" y="291"/>
                  </a:lnTo>
                  <a:lnTo>
                    <a:pt x="464" y="286"/>
                  </a:lnTo>
                  <a:lnTo>
                    <a:pt x="466" y="283"/>
                  </a:lnTo>
                  <a:lnTo>
                    <a:pt x="467" y="280"/>
                  </a:lnTo>
                  <a:lnTo>
                    <a:pt x="469" y="276"/>
                  </a:lnTo>
                  <a:lnTo>
                    <a:pt x="469" y="271"/>
                  </a:lnTo>
                  <a:lnTo>
                    <a:pt x="470" y="268"/>
                  </a:lnTo>
                  <a:lnTo>
                    <a:pt x="472" y="265"/>
                  </a:lnTo>
                  <a:lnTo>
                    <a:pt x="473" y="260"/>
                  </a:lnTo>
                  <a:lnTo>
                    <a:pt x="475" y="254"/>
                  </a:lnTo>
                  <a:lnTo>
                    <a:pt x="478" y="249"/>
                  </a:lnTo>
                  <a:lnTo>
                    <a:pt x="478" y="242"/>
                  </a:lnTo>
                  <a:lnTo>
                    <a:pt x="481" y="238"/>
                  </a:lnTo>
                  <a:lnTo>
                    <a:pt x="483" y="233"/>
                  </a:lnTo>
                  <a:lnTo>
                    <a:pt x="484" y="228"/>
                  </a:lnTo>
                  <a:lnTo>
                    <a:pt x="486" y="225"/>
                  </a:lnTo>
                  <a:lnTo>
                    <a:pt x="486" y="221"/>
                  </a:lnTo>
                  <a:lnTo>
                    <a:pt x="487" y="220"/>
                  </a:lnTo>
                  <a:lnTo>
                    <a:pt x="487" y="218"/>
                  </a:lnTo>
                  <a:lnTo>
                    <a:pt x="487" y="215"/>
                  </a:lnTo>
                  <a:lnTo>
                    <a:pt x="489" y="213"/>
                  </a:lnTo>
                  <a:lnTo>
                    <a:pt x="489" y="209"/>
                  </a:lnTo>
                  <a:lnTo>
                    <a:pt x="490" y="205"/>
                  </a:lnTo>
                  <a:lnTo>
                    <a:pt x="490" y="200"/>
                  </a:lnTo>
                  <a:lnTo>
                    <a:pt x="492" y="194"/>
                  </a:lnTo>
                  <a:lnTo>
                    <a:pt x="493" y="189"/>
                  </a:lnTo>
                  <a:lnTo>
                    <a:pt x="495" y="183"/>
                  </a:lnTo>
                  <a:lnTo>
                    <a:pt x="495" y="178"/>
                  </a:lnTo>
                  <a:lnTo>
                    <a:pt x="496" y="175"/>
                  </a:lnTo>
                  <a:lnTo>
                    <a:pt x="498" y="171"/>
                  </a:lnTo>
                  <a:lnTo>
                    <a:pt x="498" y="168"/>
                  </a:lnTo>
                  <a:lnTo>
                    <a:pt x="499" y="163"/>
                  </a:lnTo>
                  <a:lnTo>
                    <a:pt x="499" y="160"/>
                  </a:lnTo>
                  <a:lnTo>
                    <a:pt x="501" y="155"/>
                  </a:lnTo>
                  <a:lnTo>
                    <a:pt x="502" y="152"/>
                  </a:lnTo>
                  <a:lnTo>
                    <a:pt x="502" y="147"/>
                  </a:lnTo>
                  <a:lnTo>
                    <a:pt x="504" y="142"/>
                  </a:lnTo>
                  <a:lnTo>
                    <a:pt x="504" y="137"/>
                  </a:lnTo>
                  <a:lnTo>
                    <a:pt x="505" y="134"/>
                  </a:lnTo>
                  <a:lnTo>
                    <a:pt x="505" y="129"/>
                  </a:lnTo>
                  <a:lnTo>
                    <a:pt x="507" y="126"/>
                  </a:lnTo>
                  <a:lnTo>
                    <a:pt x="509" y="121"/>
                  </a:lnTo>
                  <a:lnTo>
                    <a:pt x="510" y="118"/>
                  </a:lnTo>
                  <a:lnTo>
                    <a:pt x="510" y="113"/>
                  </a:lnTo>
                  <a:lnTo>
                    <a:pt x="510" y="108"/>
                  </a:lnTo>
                  <a:lnTo>
                    <a:pt x="512" y="104"/>
                  </a:lnTo>
                  <a:lnTo>
                    <a:pt x="512" y="100"/>
                  </a:lnTo>
                  <a:lnTo>
                    <a:pt x="513" y="96"/>
                  </a:lnTo>
                  <a:lnTo>
                    <a:pt x="515" y="91"/>
                  </a:lnTo>
                  <a:lnTo>
                    <a:pt x="515" y="87"/>
                  </a:lnTo>
                  <a:lnTo>
                    <a:pt x="516" y="83"/>
                  </a:lnTo>
                  <a:lnTo>
                    <a:pt x="516" y="79"/>
                  </a:lnTo>
                  <a:lnTo>
                    <a:pt x="516" y="76"/>
                  </a:lnTo>
                  <a:lnTo>
                    <a:pt x="518" y="71"/>
                  </a:lnTo>
                  <a:lnTo>
                    <a:pt x="519" y="68"/>
                  </a:lnTo>
                  <a:lnTo>
                    <a:pt x="519" y="65"/>
                  </a:lnTo>
                  <a:lnTo>
                    <a:pt x="521" y="60"/>
                  </a:lnTo>
                  <a:lnTo>
                    <a:pt x="521" y="57"/>
                  </a:lnTo>
                  <a:lnTo>
                    <a:pt x="522" y="55"/>
                  </a:lnTo>
                  <a:lnTo>
                    <a:pt x="524" y="47"/>
                  </a:lnTo>
                  <a:lnTo>
                    <a:pt x="524" y="42"/>
                  </a:lnTo>
                  <a:lnTo>
                    <a:pt x="525" y="37"/>
                  </a:lnTo>
                  <a:lnTo>
                    <a:pt x="527" y="34"/>
                  </a:lnTo>
                  <a:lnTo>
                    <a:pt x="527" y="31"/>
                  </a:lnTo>
                  <a:lnTo>
                    <a:pt x="528" y="29"/>
                  </a:lnTo>
                  <a:lnTo>
                    <a:pt x="528" y="26"/>
                  </a:lnTo>
                  <a:lnTo>
                    <a:pt x="528" y="26"/>
                  </a:lnTo>
                  <a:lnTo>
                    <a:pt x="528" y="26"/>
                  </a:lnTo>
                  <a:lnTo>
                    <a:pt x="527" y="26"/>
                  </a:lnTo>
                  <a:lnTo>
                    <a:pt x="524" y="26"/>
                  </a:lnTo>
                  <a:lnTo>
                    <a:pt x="521" y="26"/>
                  </a:lnTo>
                  <a:lnTo>
                    <a:pt x="518" y="25"/>
                  </a:lnTo>
                  <a:lnTo>
                    <a:pt x="515" y="25"/>
                  </a:lnTo>
                  <a:lnTo>
                    <a:pt x="509" y="25"/>
                  </a:lnTo>
                  <a:lnTo>
                    <a:pt x="504" y="25"/>
                  </a:lnTo>
                  <a:lnTo>
                    <a:pt x="498" y="23"/>
                  </a:lnTo>
                  <a:lnTo>
                    <a:pt x="492" y="23"/>
                  </a:lnTo>
                  <a:lnTo>
                    <a:pt x="489" y="23"/>
                  </a:lnTo>
                  <a:lnTo>
                    <a:pt x="486" y="21"/>
                  </a:lnTo>
                  <a:lnTo>
                    <a:pt x="481" y="21"/>
                  </a:lnTo>
                  <a:lnTo>
                    <a:pt x="478" y="21"/>
                  </a:lnTo>
                  <a:lnTo>
                    <a:pt x="475" y="21"/>
                  </a:lnTo>
                  <a:lnTo>
                    <a:pt x="470" y="21"/>
                  </a:lnTo>
                  <a:lnTo>
                    <a:pt x="467" y="21"/>
                  </a:lnTo>
                  <a:lnTo>
                    <a:pt x="464" y="21"/>
                  </a:lnTo>
                  <a:lnTo>
                    <a:pt x="460" y="20"/>
                  </a:lnTo>
                  <a:lnTo>
                    <a:pt x="457" y="20"/>
                  </a:lnTo>
                  <a:lnTo>
                    <a:pt x="452" y="20"/>
                  </a:lnTo>
                  <a:lnTo>
                    <a:pt x="449" y="20"/>
                  </a:lnTo>
                  <a:lnTo>
                    <a:pt x="444" y="20"/>
                  </a:lnTo>
                  <a:lnTo>
                    <a:pt x="440" y="20"/>
                  </a:lnTo>
                  <a:lnTo>
                    <a:pt x="435" y="18"/>
                  </a:lnTo>
                  <a:lnTo>
                    <a:pt x="432" y="18"/>
                  </a:lnTo>
                  <a:lnTo>
                    <a:pt x="427" y="18"/>
                  </a:lnTo>
                  <a:lnTo>
                    <a:pt x="423" y="18"/>
                  </a:lnTo>
                  <a:lnTo>
                    <a:pt x="418" y="18"/>
                  </a:lnTo>
                  <a:lnTo>
                    <a:pt x="415" y="18"/>
                  </a:lnTo>
                  <a:lnTo>
                    <a:pt x="411" y="16"/>
                  </a:lnTo>
                  <a:lnTo>
                    <a:pt x="406" y="16"/>
                  </a:lnTo>
                  <a:lnTo>
                    <a:pt x="403" y="16"/>
                  </a:lnTo>
                  <a:lnTo>
                    <a:pt x="398" y="16"/>
                  </a:lnTo>
                  <a:lnTo>
                    <a:pt x="394" y="16"/>
                  </a:lnTo>
                  <a:lnTo>
                    <a:pt x="391" y="16"/>
                  </a:lnTo>
                  <a:lnTo>
                    <a:pt x="386" y="16"/>
                  </a:lnTo>
                  <a:lnTo>
                    <a:pt x="383" y="16"/>
                  </a:lnTo>
                  <a:lnTo>
                    <a:pt x="378" y="16"/>
                  </a:lnTo>
                  <a:lnTo>
                    <a:pt x="375" y="16"/>
                  </a:lnTo>
                  <a:lnTo>
                    <a:pt x="371" y="15"/>
                  </a:lnTo>
                  <a:lnTo>
                    <a:pt x="368" y="15"/>
                  </a:lnTo>
                  <a:lnTo>
                    <a:pt x="363" y="15"/>
                  </a:lnTo>
                  <a:lnTo>
                    <a:pt x="360" y="15"/>
                  </a:lnTo>
                  <a:lnTo>
                    <a:pt x="357" y="15"/>
                  </a:lnTo>
                  <a:lnTo>
                    <a:pt x="354" y="15"/>
                  </a:lnTo>
                  <a:lnTo>
                    <a:pt x="351" y="15"/>
                  </a:lnTo>
                  <a:lnTo>
                    <a:pt x="346" y="15"/>
                  </a:lnTo>
                  <a:lnTo>
                    <a:pt x="345" y="15"/>
                  </a:lnTo>
                  <a:lnTo>
                    <a:pt x="342" y="15"/>
                  </a:lnTo>
                  <a:lnTo>
                    <a:pt x="336" y="16"/>
                  </a:lnTo>
                  <a:lnTo>
                    <a:pt x="333" y="16"/>
                  </a:lnTo>
                  <a:lnTo>
                    <a:pt x="326" y="16"/>
                  </a:lnTo>
                  <a:lnTo>
                    <a:pt x="322" y="16"/>
                  </a:lnTo>
                  <a:lnTo>
                    <a:pt x="316" y="16"/>
                  </a:lnTo>
                  <a:lnTo>
                    <a:pt x="311" y="16"/>
                  </a:lnTo>
                  <a:lnTo>
                    <a:pt x="306" y="16"/>
                  </a:lnTo>
                  <a:lnTo>
                    <a:pt x="303" y="16"/>
                  </a:lnTo>
                  <a:lnTo>
                    <a:pt x="300" y="16"/>
                  </a:lnTo>
                  <a:lnTo>
                    <a:pt x="297" y="18"/>
                  </a:lnTo>
                  <a:lnTo>
                    <a:pt x="294" y="18"/>
                  </a:lnTo>
                  <a:lnTo>
                    <a:pt x="291" y="18"/>
                  </a:lnTo>
                  <a:lnTo>
                    <a:pt x="287" y="18"/>
                  </a:lnTo>
                  <a:lnTo>
                    <a:pt x="284" y="18"/>
                  </a:lnTo>
                  <a:lnTo>
                    <a:pt x="280" y="18"/>
                  </a:lnTo>
                  <a:lnTo>
                    <a:pt x="277" y="18"/>
                  </a:lnTo>
                  <a:lnTo>
                    <a:pt x="273" y="18"/>
                  </a:lnTo>
                  <a:lnTo>
                    <a:pt x="270" y="18"/>
                  </a:lnTo>
                  <a:lnTo>
                    <a:pt x="267" y="18"/>
                  </a:lnTo>
                  <a:lnTo>
                    <a:pt x="262" y="18"/>
                  </a:lnTo>
                  <a:lnTo>
                    <a:pt x="259" y="18"/>
                  </a:lnTo>
                  <a:lnTo>
                    <a:pt x="256" y="20"/>
                  </a:lnTo>
                  <a:lnTo>
                    <a:pt x="251" y="20"/>
                  </a:lnTo>
                  <a:lnTo>
                    <a:pt x="248" y="20"/>
                  </a:lnTo>
                  <a:lnTo>
                    <a:pt x="245" y="20"/>
                  </a:lnTo>
                  <a:lnTo>
                    <a:pt x="241" y="20"/>
                  </a:lnTo>
                  <a:lnTo>
                    <a:pt x="238" y="20"/>
                  </a:lnTo>
                  <a:lnTo>
                    <a:pt x="235" y="20"/>
                  </a:lnTo>
                  <a:lnTo>
                    <a:pt x="231" y="20"/>
                  </a:lnTo>
                  <a:lnTo>
                    <a:pt x="227" y="20"/>
                  </a:lnTo>
                  <a:lnTo>
                    <a:pt x="224" y="20"/>
                  </a:lnTo>
                  <a:lnTo>
                    <a:pt x="221" y="20"/>
                  </a:lnTo>
                  <a:lnTo>
                    <a:pt x="216" y="20"/>
                  </a:lnTo>
                  <a:lnTo>
                    <a:pt x="213" y="20"/>
                  </a:lnTo>
                  <a:lnTo>
                    <a:pt x="210" y="20"/>
                  </a:lnTo>
                  <a:lnTo>
                    <a:pt x="207" y="20"/>
                  </a:lnTo>
                  <a:lnTo>
                    <a:pt x="204" y="20"/>
                  </a:lnTo>
                  <a:lnTo>
                    <a:pt x="201" y="21"/>
                  </a:lnTo>
                  <a:lnTo>
                    <a:pt x="195" y="21"/>
                  </a:lnTo>
                  <a:lnTo>
                    <a:pt x="189" y="21"/>
                  </a:lnTo>
                  <a:lnTo>
                    <a:pt x="184" y="21"/>
                  </a:lnTo>
                  <a:lnTo>
                    <a:pt x="179" y="21"/>
                  </a:lnTo>
                  <a:lnTo>
                    <a:pt x="175" y="21"/>
                  </a:lnTo>
                  <a:lnTo>
                    <a:pt x="170" y="21"/>
                  </a:lnTo>
                  <a:lnTo>
                    <a:pt x="167" y="21"/>
                  </a:lnTo>
                  <a:lnTo>
                    <a:pt x="166" y="21"/>
                  </a:lnTo>
                  <a:lnTo>
                    <a:pt x="161" y="21"/>
                  </a:lnTo>
                  <a:lnTo>
                    <a:pt x="160" y="21"/>
                  </a:lnTo>
                  <a:lnTo>
                    <a:pt x="158" y="23"/>
                  </a:lnTo>
                  <a:lnTo>
                    <a:pt x="156" y="28"/>
                  </a:lnTo>
                  <a:lnTo>
                    <a:pt x="155" y="29"/>
                  </a:lnTo>
                  <a:lnTo>
                    <a:pt x="153" y="34"/>
                  </a:lnTo>
                  <a:lnTo>
                    <a:pt x="150" y="37"/>
                  </a:lnTo>
                  <a:lnTo>
                    <a:pt x="149" y="42"/>
                  </a:lnTo>
                  <a:lnTo>
                    <a:pt x="146" y="47"/>
                  </a:lnTo>
                  <a:lnTo>
                    <a:pt x="143" y="54"/>
                  </a:lnTo>
                  <a:lnTo>
                    <a:pt x="140" y="58"/>
                  </a:lnTo>
                  <a:lnTo>
                    <a:pt x="137" y="65"/>
                  </a:lnTo>
                  <a:lnTo>
                    <a:pt x="134" y="71"/>
                  </a:lnTo>
                  <a:lnTo>
                    <a:pt x="129" y="78"/>
                  </a:lnTo>
                  <a:lnTo>
                    <a:pt x="127" y="83"/>
                  </a:lnTo>
                  <a:lnTo>
                    <a:pt x="126" y="86"/>
                  </a:lnTo>
                  <a:lnTo>
                    <a:pt x="124" y="89"/>
                  </a:lnTo>
                  <a:lnTo>
                    <a:pt x="123" y="94"/>
                  </a:lnTo>
                  <a:lnTo>
                    <a:pt x="121" y="97"/>
                  </a:lnTo>
                  <a:lnTo>
                    <a:pt x="120" y="100"/>
                  </a:lnTo>
                  <a:lnTo>
                    <a:pt x="117" y="105"/>
                  </a:lnTo>
                  <a:lnTo>
                    <a:pt x="115" y="108"/>
                  </a:lnTo>
                  <a:lnTo>
                    <a:pt x="114" y="112"/>
                  </a:lnTo>
                  <a:lnTo>
                    <a:pt x="112" y="117"/>
                  </a:lnTo>
                  <a:lnTo>
                    <a:pt x="111" y="120"/>
                  </a:lnTo>
                  <a:lnTo>
                    <a:pt x="107" y="125"/>
                  </a:lnTo>
                  <a:lnTo>
                    <a:pt x="106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0" y="139"/>
                  </a:lnTo>
                  <a:lnTo>
                    <a:pt x="98" y="144"/>
                  </a:lnTo>
                  <a:lnTo>
                    <a:pt x="97" y="147"/>
                  </a:lnTo>
                  <a:lnTo>
                    <a:pt x="95" y="152"/>
                  </a:lnTo>
                  <a:lnTo>
                    <a:pt x="94" y="155"/>
                  </a:lnTo>
                  <a:lnTo>
                    <a:pt x="92" y="160"/>
                  </a:lnTo>
                  <a:lnTo>
                    <a:pt x="91" y="163"/>
                  </a:lnTo>
                  <a:lnTo>
                    <a:pt x="88" y="167"/>
                  </a:lnTo>
                  <a:lnTo>
                    <a:pt x="86" y="170"/>
                  </a:lnTo>
                  <a:lnTo>
                    <a:pt x="85" y="175"/>
                  </a:lnTo>
                  <a:lnTo>
                    <a:pt x="83" y="178"/>
                  </a:lnTo>
                  <a:lnTo>
                    <a:pt x="83" y="181"/>
                  </a:lnTo>
                  <a:lnTo>
                    <a:pt x="81" y="186"/>
                  </a:lnTo>
                  <a:lnTo>
                    <a:pt x="80" y="189"/>
                  </a:lnTo>
                  <a:lnTo>
                    <a:pt x="78" y="192"/>
                  </a:lnTo>
                  <a:lnTo>
                    <a:pt x="77" y="196"/>
                  </a:lnTo>
                  <a:lnTo>
                    <a:pt x="75" y="199"/>
                  </a:lnTo>
                  <a:lnTo>
                    <a:pt x="74" y="205"/>
                  </a:lnTo>
                  <a:lnTo>
                    <a:pt x="72" y="212"/>
                  </a:lnTo>
                  <a:lnTo>
                    <a:pt x="71" y="217"/>
                  </a:lnTo>
                  <a:lnTo>
                    <a:pt x="68" y="223"/>
                  </a:lnTo>
                  <a:lnTo>
                    <a:pt x="66" y="228"/>
                  </a:lnTo>
                  <a:lnTo>
                    <a:pt x="63" y="234"/>
                  </a:lnTo>
                  <a:lnTo>
                    <a:pt x="62" y="241"/>
                  </a:lnTo>
                  <a:lnTo>
                    <a:pt x="58" y="247"/>
                  </a:lnTo>
                  <a:lnTo>
                    <a:pt x="57" y="254"/>
                  </a:lnTo>
                  <a:lnTo>
                    <a:pt x="54" y="260"/>
                  </a:lnTo>
                  <a:lnTo>
                    <a:pt x="52" y="267"/>
                  </a:lnTo>
                  <a:lnTo>
                    <a:pt x="49" y="273"/>
                  </a:lnTo>
                  <a:lnTo>
                    <a:pt x="46" y="278"/>
                  </a:lnTo>
                  <a:lnTo>
                    <a:pt x="45" y="286"/>
                  </a:lnTo>
                  <a:lnTo>
                    <a:pt x="42" y="291"/>
                  </a:lnTo>
                  <a:lnTo>
                    <a:pt x="40" y="297"/>
                  </a:lnTo>
                  <a:lnTo>
                    <a:pt x="37" y="304"/>
                  </a:lnTo>
                  <a:lnTo>
                    <a:pt x="36" y="310"/>
                  </a:lnTo>
                  <a:lnTo>
                    <a:pt x="32" y="315"/>
                  </a:lnTo>
                  <a:lnTo>
                    <a:pt x="29" y="322"/>
                  </a:lnTo>
                  <a:lnTo>
                    <a:pt x="28" y="326"/>
                  </a:lnTo>
                  <a:lnTo>
                    <a:pt x="26" y="331"/>
                  </a:lnTo>
                  <a:lnTo>
                    <a:pt x="25" y="336"/>
                  </a:lnTo>
                  <a:lnTo>
                    <a:pt x="23" y="341"/>
                  </a:lnTo>
                  <a:lnTo>
                    <a:pt x="20" y="346"/>
                  </a:lnTo>
                  <a:lnTo>
                    <a:pt x="20" y="351"/>
                  </a:lnTo>
                  <a:lnTo>
                    <a:pt x="17" y="352"/>
                  </a:lnTo>
                  <a:lnTo>
                    <a:pt x="17" y="355"/>
                  </a:lnTo>
                  <a:lnTo>
                    <a:pt x="16" y="359"/>
                  </a:lnTo>
                  <a:lnTo>
                    <a:pt x="16" y="362"/>
                  </a:lnTo>
                  <a:lnTo>
                    <a:pt x="14" y="365"/>
                  </a:lnTo>
                  <a:lnTo>
                    <a:pt x="14" y="365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Freeform 55"/>
            <p:cNvSpPr>
              <a:spLocks/>
            </p:cNvSpPr>
            <p:nvPr/>
          </p:nvSpPr>
          <p:spPr bwMode="auto">
            <a:xfrm>
              <a:off x="5203" y="2203"/>
              <a:ext cx="374" cy="353"/>
            </a:xfrm>
            <a:custGeom>
              <a:avLst/>
              <a:gdLst/>
              <a:ahLst/>
              <a:cxnLst>
                <a:cxn ang="0">
                  <a:pos x="5" y="331"/>
                </a:cxn>
                <a:cxn ang="0">
                  <a:pos x="11" y="303"/>
                </a:cxn>
                <a:cxn ang="0">
                  <a:pos x="20" y="271"/>
                </a:cxn>
                <a:cxn ang="0">
                  <a:pos x="29" y="236"/>
                </a:cxn>
                <a:cxn ang="0">
                  <a:pos x="40" y="198"/>
                </a:cxn>
                <a:cxn ang="0">
                  <a:pos x="48" y="163"/>
                </a:cxn>
                <a:cxn ang="0">
                  <a:pos x="55" y="136"/>
                </a:cxn>
                <a:cxn ang="0">
                  <a:pos x="65" y="106"/>
                </a:cxn>
                <a:cxn ang="0">
                  <a:pos x="72" y="74"/>
                </a:cxn>
                <a:cxn ang="0">
                  <a:pos x="81" y="44"/>
                </a:cxn>
                <a:cxn ang="0">
                  <a:pos x="91" y="16"/>
                </a:cxn>
                <a:cxn ang="0">
                  <a:pos x="107" y="0"/>
                </a:cxn>
                <a:cxn ang="0">
                  <a:pos x="137" y="2"/>
                </a:cxn>
                <a:cxn ang="0">
                  <a:pos x="172" y="3"/>
                </a:cxn>
                <a:cxn ang="0">
                  <a:pos x="215" y="8"/>
                </a:cxn>
                <a:cxn ang="0">
                  <a:pos x="259" y="13"/>
                </a:cxn>
                <a:cxn ang="0">
                  <a:pos x="300" y="18"/>
                </a:cxn>
                <a:cxn ang="0">
                  <a:pos x="337" y="24"/>
                </a:cxn>
                <a:cxn ang="0">
                  <a:pos x="363" y="31"/>
                </a:cxn>
                <a:cxn ang="0">
                  <a:pos x="372" y="44"/>
                </a:cxn>
                <a:cxn ang="0">
                  <a:pos x="368" y="71"/>
                </a:cxn>
                <a:cxn ang="0">
                  <a:pos x="358" y="110"/>
                </a:cxn>
                <a:cxn ang="0">
                  <a:pos x="349" y="157"/>
                </a:cxn>
                <a:cxn ang="0">
                  <a:pos x="339" y="208"/>
                </a:cxn>
                <a:cxn ang="0">
                  <a:pos x="328" y="257"/>
                </a:cxn>
                <a:cxn ang="0">
                  <a:pos x="317" y="299"/>
                </a:cxn>
                <a:cxn ang="0">
                  <a:pos x="309" y="332"/>
                </a:cxn>
                <a:cxn ang="0">
                  <a:pos x="290" y="352"/>
                </a:cxn>
                <a:cxn ang="0">
                  <a:pos x="294" y="323"/>
                </a:cxn>
                <a:cxn ang="0">
                  <a:pos x="303" y="290"/>
                </a:cxn>
                <a:cxn ang="0">
                  <a:pos x="308" y="266"/>
                </a:cxn>
                <a:cxn ang="0">
                  <a:pos x="314" y="240"/>
                </a:cxn>
                <a:cxn ang="0">
                  <a:pos x="323" y="207"/>
                </a:cxn>
                <a:cxn ang="0">
                  <a:pos x="328" y="187"/>
                </a:cxn>
                <a:cxn ang="0">
                  <a:pos x="336" y="158"/>
                </a:cxn>
                <a:cxn ang="0">
                  <a:pos x="343" y="115"/>
                </a:cxn>
                <a:cxn ang="0">
                  <a:pos x="346" y="81"/>
                </a:cxn>
                <a:cxn ang="0">
                  <a:pos x="352" y="50"/>
                </a:cxn>
                <a:cxn ang="0">
                  <a:pos x="337" y="42"/>
                </a:cxn>
                <a:cxn ang="0">
                  <a:pos x="302" y="37"/>
                </a:cxn>
                <a:cxn ang="0">
                  <a:pos x="259" y="31"/>
                </a:cxn>
                <a:cxn ang="0">
                  <a:pos x="228" y="26"/>
                </a:cxn>
                <a:cxn ang="0">
                  <a:pos x="202" y="24"/>
                </a:cxn>
                <a:cxn ang="0">
                  <a:pos x="170" y="23"/>
                </a:cxn>
                <a:cxn ang="0">
                  <a:pos x="137" y="19"/>
                </a:cxn>
                <a:cxn ang="0">
                  <a:pos x="114" y="18"/>
                </a:cxn>
                <a:cxn ang="0">
                  <a:pos x="103" y="32"/>
                </a:cxn>
                <a:cxn ang="0">
                  <a:pos x="92" y="73"/>
                </a:cxn>
                <a:cxn ang="0">
                  <a:pos x="83" y="105"/>
                </a:cxn>
                <a:cxn ang="0">
                  <a:pos x="71" y="145"/>
                </a:cxn>
                <a:cxn ang="0">
                  <a:pos x="65" y="166"/>
                </a:cxn>
                <a:cxn ang="0">
                  <a:pos x="57" y="192"/>
                </a:cxn>
                <a:cxn ang="0">
                  <a:pos x="51" y="218"/>
                </a:cxn>
                <a:cxn ang="0">
                  <a:pos x="43" y="247"/>
                </a:cxn>
                <a:cxn ang="0">
                  <a:pos x="35" y="276"/>
                </a:cxn>
                <a:cxn ang="0">
                  <a:pos x="28" y="303"/>
                </a:cxn>
                <a:cxn ang="0">
                  <a:pos x="22" y="331"/>
                </a:cxn>
                <a:cxn ang="0">
                  <a:pos x="17" y="353"/>
                </a:cxn>
              </a:cxnLst>
              <a:rect l="0" t="0" r="r" b="b"/>
              <a:pathLst>
                <a:path w="374" h="353">
                  <a:moveTo>
                    <a:pt x="0" y="350"/>
                  </a:moveTo>
                  <a:lnTo>
                    <a:pt x="0" y="349"/>
                  </a:lnTo>
                  <a:lnTo>
                    <a:pt x="0" y="347"/>
                  </a:lnTo>
                  <a:lnTo>
                    <a:pt x="0" y="344"/>
                  </a:lnTo>
                  <a:lnTo>
                    <a:pt x="2" y="341"/>
                  </a:lnTo>
                  <a:lnTo>
                    <a:pt x="3" y="336"/>
                  </a:lnTo>
                  <a:lnTo>
                    <a:pt x="5" y="331"/>
                  </a:lnTo>
                  <a:lnTo>
                    <a:pt x="5" y="326"/>
                  </a:lnTo>
                  <a:lnTo>
                    <a:pt x="6" y="323"/>
                  </a:lnTo>
                  <a:lnTo>
                    <a:pt x="6" y="320"/>
                  </a:lnTo>
                  <a:lnTo>
                    <a:pt x="8" y="316"/>
                  </a:lnTo>
                  <a:lnTo>
                    <a:pt x="9" y="311"/>
                  </a:lnTo>
                  <a:lnTo>
                    <a:pt x="11" y="308"/>
                  </a:lnTo>
                  <a:lnTo>
                    <a:pt x="11" y="303"/>
                  </a:lnTo>
                  <a:lnTo>
                    <a:pt x="13" y="300"/>
                  </a:lnTo>
                  <a:lnTo>
                    <a:pt x="14" y="295"/>
                  </a:lnTo>
                  <a:lnTo>
                    <a:pt x="16" y="290"/>
                  </a:lnTo>
                  <a:lnTo>
                    <a:pt x="16" y="286"/>
                  </a:lnTo>
                  <a:lnTo>
                    <a:pt x="17" y="281"/>
                  </a:lnTo>
                  <a:lnTo>
                    <a:pt x="19" y="276"/>
                  </a:lnTo>
                  <a:lnTo>
                    <a:pt x="20" y="271"/>
                  </a:lnTo>
                  <a:lnTo>
                    <a:pt x="22" y="266"/>
                  </a:lnTo>
                  <a:lnTo>
                    <a:pt x="23" y="261"/>
                  </a:lnTo>
                  <a:lnTo>
                    <a:pt x="25" y="257"/>
                  </a:lnTo>
                  <a:lnTo>
                    <a:pt x="25" y="250"/>
                  </a:lnTo>
                  <a:lnTo>
                    <a:pt x="28" y="245"/>
                  </a:lnTo>
                  <a:lnTo>
                    <a:pt x="29" y="240"/>
                  </a:lnTo>
                  <a:lnTo>
                    <a:pt x="29" y="236"/>
                  </a:lnTo>
                  <a:lnTo>
                    <a:pt x="31" y="231"/>
                  </a:lnTo>
                  <a:lnTo>
                    <a:pt x="32" y="224"/>
                  </a:lnTo>
                  <a:lnTo>
                    <a:pt x="34" y="219"/>
                  </a:lnTo>
                  <a:lnTo>
                    <a:pt x="35" y="215"/>
                  </a:lnTo>
                  <a:lnTo>
                    <a:pt x="37" y="208"/>
                  </a:lnTo>
                  <a:lnTo>
                    <a:pt x="37" y="203"/>
                  </a:lnTo>
                  <a:lnTo>
                    <a:pt x="40" y="198"/>
                  </a:lnTo>
                  <a:lnTo>
                    <a:pt x="40" y="194"/>
                  </a:lnTo>
                  <a:lnTo>
                    <a:pt x="42" y="187"/>
                  </a:lnTo>
                  <a:lnTo>
                    <a:pt x="43" y="182"/>
                  </a:lnTo>
                  <a:lnTo>
                    <a:pt x="45" y="179"/>
                  </a:lnTo>
                  <a:lnTo>
                    <a:pt x="46" y="173"/>
                  </a:lnTo>
                  <a:lnTo>
                    <a:pt x="46" y="169"/>
                  </a:lnTo>
                  <a:lnTo>
                    <a:pt x="48" y="163"/>
                  </a:lnTo>
                  <a:lnTo>
                    <a:pt x="49" y="160"/>
                  </a:lnTo>
                  <a:lnTo>
                    <a:pt x="51" y="155"/>
                  </a:lnTo>
                  <a:lnTo>
                    <a:pt x="52" y="152"/>
                  </a:lnTo>
                  <a:lnTo>
                    <a:pt x="52" y="147"/>
                  </a:lnTo>
                  <a:lnTo>
                    <a:pt x="54" y="144"/>
                  </a:lnTo>
                  <a:lnTo>
                    <a:pt x="54" y="139"/>
                  </a:lnTo>
                  <a:lnTo>
                    <a:pt x="55" y="136"/>
                  </a:lnTo>
                  <a:lnTo>
                    <a:pt x="57" y="132"/>
                  </a:lnTo>
                  <a:lnTo>
                    <a:pt x="58" y="129"/>
                  </a:lnTo>
                  <a:lnTo>
                    <a:pt x="58" y="123"/>
                  </a:lnTo>
                  <a:lnTo>
                    <a:pt x="62" y="119"/>
                  </a:lnTo>
                  <a:lnTo>
                    <a:pt x="62" y="115"/>
                  </a:lnTo>
                  <a:lnTo>
                    <a:pt x="63" y="111"/>
                  </a:lnTo>
                  <a:lnTo>
                    <a:pt x="65" y="106"/>
                  </a:lnTo>
                  <a:lnTo>
                    <a:pt x="66" y="100"/>
                  </a:lnTo>
                  <a:lnTo>
                    <a:pt x="66" y="95"/>
                  </a:lnTo>
                  <a:lnTo>
                    <a:pt x="69" y="92"/>
                  </a:lnTo>
                  <a:lnTo>
                    <a:pt x="69" y="87"/>
                  </a:lnTo>
                  <a:lnTo>
                    <a:pt x="71" y="84"/>
                  </a:lnTo>
                  <a:lnTo>
                    <a:pt x="72" y="79"/>
                  </a:lnTo>
                  <a:lnTo>
                    <a:pt x="72" y="74"/>
                  </a:lnTo>
                  <a:lnTo>
                    <a:pt x="74" y="71"/>
                  </a:lnTo>
                  <a:lnTo>
                    <a:pt x="75" y="66"/>
                  </a:lnTo>
                  <a:lnTo>
                    <a:pt x="77" y="61"/>
                  </a:lnTo>
                  <a:lnTo>
                    <a:pt x="78" y="56"/>
                  </a:lnTo>
                  <a:lnTo>
                    <a:pt x="78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3" y="39"/>
                  </a:lnTo>
                  <a:lnTo>
                    <a:pt x="84" y="34"/>
                  </a:lnTo>
                  <a:lnTo>
                    <a:pt x="86" y="31"/>
                  </a:lnTo>
                  <a:lnTo>
                    <a:pt x="86" y="26"/>
                  </a:lnTo>
                  <a:lnTo>
                    <a:pt x="88" y="23"/>
                  </a:lnTo>
                  <a:lnTo>
                    <a:pt x="89" y="19"/>
                  </a:lnTo>
                  <a:lnTo>
                    <a:pt x="91" y="16"/>
                  </a:lnTo>
                  <a:lnTo>
                    <a:pt x="92" y="10"/>
                  </a:lnTo>
                  <a:lnTo>
                    <a:pt x="95" y="5"/>
                  </a:lnTo>
                  <a:lnTo>
                    <a:pt x="97" y="2"/>
                  </a:lnTo>
                  <a:lnTo>
                    <a:pt x="100" y="2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14" y="0"/>
                  </a:lnTo>
                  <a:lnTo>
                    <a:pt x="117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7" y="2"/>
                  </a:lnTo>
                  <a:lnTo>
                    <a:pt x="141" y="2"/>
                  </a:lnTo>
                  <a:lnTo>
                    <a:pt x="146" y="2"/>
                  </a:lnTo>
                  <a:lnTo>
                    <a:pt x="150" y="2"/>
                  </a:lnTo>
                  <a:lnTo>
                    <a:pt x="156" y="2"/>
                  </a:lnTo>
                  <a:lnTo>
                    <a:pt x="161" y="3"/>
                  </a:lnTo>
                  <a:lnTo>
                    <a:pt x="166" y="3"/>
                  </a:lnTo>
                  <a:lnTo>
                    <a:pt x="172" y="3"/>
                  </a:lnTo>
                  <a:lnTo>
                    <a:pt x="178" y="5"/>
                  </a:lnTo>
                  <a:lnTo>
                    <a:pt x="184" y="5"/>
                  </a:lnTo>
                  <a:lnTo>
                    <a:pt x="190" y="6"/>
                  </a:lnTo>
                  <a:lnTo>
                    <a:pt x="195" y="6"/>
                  </a:lnTo>
                  <a:lnTo>
                    <a:pt x="202" y="6"/>
                  </a:lnTo>
                  <a:lnTo>
                    <a:pt x="207" y="6"/>
                  </a:lnTo>
                  <a:lnTo>
                    <a:pt x="215" y="8"/>
                  </a:lnTo>
                  <a:lnTo>
                    <a:pt x="221" y="10"/>
                  </a:lnTo>
                  <a:lnTo>
                    <a:pt x="227" y="10"/>
                  </a:lnTo>
                  <a:lnTo>
                    <a:pt x="233" y="10"/>
                  </a:lnTo>
                  <a:lnTo>
                    <a:pt x="241" y="11"/>
                  </a:lnTo>
                  <a:lnTo>
                    <a:pt x="245" y="11"/>
                  </a:lnTo>
                  <a:lnTo>
                    <a:pt x="253" y="13"/>
                  </a:lnTo>
                  <a:lnTo>
                    <a:pt x="259" y="13"/>
                  </a:lnTo>
                  <a:lnTo>
                    <a:pt x="265" y="14"/>
                  </a:lnTo>
                  <a:lnTo>
                    <a:pt x="271" y="14"/>
                  </a:lnTo>
                  <a:lnTo>
                    <a:pt x="277" y="14"/>
                  </a:lnTo>
                  <a:lnTo>
                    <a:pt x="283" y="16"/>
                  </a:lnTo>
                  <a:lnTo>
                    <a:pt x="290" y="18"/>
                  </a:lnTo>
                  <a:lnTo>
                    <a:pt x="294" y="18"/>
                  </a:lnTo>
                  <a:lnTo>
                    <a:pt x="300" y="18"/>
                  </a:lnTo>
                  <a:lnTo>
                    <a:pt x="306" y="19"/>
                  </a:lnTo>
                  <a:lnTo>
                    <a:pt x="311" y="19"/>
                  </a:lnTo>
                  <a:lnTo>
                    <a:pt x="317" y="21"/>
                  </a:lnTo>
                  <a:lnTo>
                    <a:pt x="322" y="23"/>
                  </a:lnTo>
                  <a:lnTo>
                    <a:pt x="328" y="23"/>
                  </a:lnTo>
                  <a:lnTo>
                    <a:pt x="332" y="24"/>
                  </a:lnTo>
                  <a:lnTo>
                    <a:pt x="337" y="24"/>
                  </a:lnTo>
                  <a:lnTo>
                    <a:pt x="340" y="26"/>
                  </a:lnTo>
                  <a:lnTo>
                    <a:pt x="345" y="26"/>
                  </a:lnTo>
                  <a:lnTo>
                    <a:pt x="349" y="27"/>
                  </a:lnTo>
                  <a:lnTo>
                    <a:pt x="352" y="27"/>
                  </a:lnTo>
                  <a:lnTo>
                    <a:pt x="355" y="27"/>
                  </a:lnTo>
                  <a:lnTo>
                    <a:pt x="360" y="29"/>
                  </a:lnTo>
                  <a:lnTo>
                    <a:pt x="363" y="31"/>
                  </a:lnTo>
                  <a:lnTo>
                    <a:pt x="368" y="31"/>
                  </a:lnTo>
                  <a:lnTo>
                    <a:pt x="371" y="32"/>
                  </a:lnTo>
                  <a:lnTo>
                    <a:pt x="374" y="35"/>
                  </a:lnTo>
                  <a:lnTo>
                    <a:pt x="374" y="37"/>
                  </a:lnTo>
                  <a:lnTo>
                    <a:pt x="374" y="39"/>
                  </a:lnTo>
                  <a:lnTo>
                    <a:pt x="374" y="42"/>
                  </a:lnTo>
                  <a:lnTo>
                    <a:pt x="372" y="44"/>
                  </a:lnTo>
                  <a:lnTo>
                    <a:pt x="372" y="47"/>
                  </a:lnTo>
                  <a:lnTo>
                    <a:pt x="371" y="50"/>
                  </a:lnTo>
                  <a:lnTo>
                    <a:pt x="371" y="55"/>
                  </a:lnTo>
                  <a:lnTo>
                    <a:pt x="369" y="58"/>
                  </a:lnTo>
                  <a:lnTo>
                    <a:pt x="369" y="61"/>
                  </a:lnTo>
                  <a:lnTo>
                    <a:pt x="368" y="66"/>
                  </a:lnTo>
                  <a:lnTo>
                    <a:pt x="368" y="71"/>
                  </a:lnTo>
                  <a:lnTo>
                    <a:pt x="366" y="76"/>
                  </a:lnTo>
                  <a:lnTo>
                    <a:pt x="365" y="81"/>
                  </a:lnTo>
                  <a:lnTo>
                    <a:pt x="365" y="87"/>
                  </a:lnTo>
                  <a:lnTo>
                    <a:pt x="363" y="92"/>
                  </a:lnTo>
                  <a:lnTo>
                    <a:pt x="362" y="98"/>
                  </a:lnTo>
                  <a:lnTo>
                    <a:pt x="360" y="103"/>
                  </a:lnTo>
                  <a:lnTo>
                    <a:pt x="358" y="110"/>
                  </a:lnTo>
                  <a:lnTo>
                    <a:pt x="357" y="116"/>
                  </a:lnTo>
                  <a:lnTo>
                    <a:pt x="355" y="123"/>
                  </a:lnTo>
                  <a:lnTo>
                    <a:pt x="354" y="129"/>
                  </a:lnTo>
                  <a:lnTo>
                    <a:pt x="354" y="136"/>
                  </a:lnTo>
                  <a:lnTo>
                    <a:pt x="352" y="144"/>
                  </a:lnTo>
                  <a:lnTo>
                    <a:pt x="351" y="150"/>
                  </a:lnTo>
                  <a:lnTo>
                    <a:pt x="349" y="157"/>
                  </a:lnTo>
                  <a:lnTo>
                    <a:pt x="348" y="165"/>
                  </a:lnTo>
                  <a:lnTo>
                    <a:pt x="346" y="171"/>
                  </a:lnTo>
                  <a:lnTo>
                    <a:pt x="345" y="179"/>
                  </a:lnTo>
                  <a:lnTo>
                    <a:pt x="343" y="187"/>
                  </a:lnTo>
                  <a:lnTo>
                    <a:pt x="342" y="194"/>
                  </a:lnTo>
                  <a:lnTo>
                    <a:pt x="340" y="202"/>
                  </a:lnTo>
                  <a:lnTo>
                    <a:pt x="339" y="208"/>
                  </a:lnTo>
                  <a:lnTo>
                    <a:pt x="337" y="215"/>
                  </a:lnTo>
                  <a:lnTo>
                    <a:pt x="336" y="223"/>
                  </a:lnTo>
                  <a:lnTo>
                    <a:pt x="332" y="229"/>
                  </a:lnTo>
                  <a:lnTo>
                    <a:pt x="331" y="236"/>
                  </a:lnTo>
                  <a:lnTo>
                    <a:pt x="331" y="244"/>
                  </a:lnTo>
                  <a:lnTo>
                    <a:pt x="328" y="250"/>
                  </a:lnTo>
                  <a:lnTo>
                    <a:pt x="328" y="257"/>
                  </a:lnTo>
                  <a:lnTo>
                    <a:pt x="325" y="263"/>
                  </a:lnTo>
                  <a:lnTo>
                    <a:pt x="323" y="270"/>
                  </a:lnTo>
                  <a:lnTo>
                    <a:pt x="322" y="276"/>
                  </a:lnTo>
                  <a:lnTo>
                    <a:pt x="320" y="282"/>
                  </a:lnTo>
                  <a:lnTo>
                    <a:pt x="319" y="287"/>
                  </a:lnTo>
                  <a:lnTo>
                    <a:pt x="319" y="294"/>
                  </a:lnTo>
                  <a:lnTo>
                    <a:pt x="317" y="299"/>
                  </a:lnTo>
                  <a:lnTo>
                    <a:pt x="316" y="305"/>
                  </a:lnTo>
                  <a:lnTo>
                    <a:pt x="314" y="310"/>
                  </a:lnTo>
                  <a:lnTo>
                    <a:pt x="314" y="315"/>
                  </a:lnTo>
                  <a:lnTo>
                    <a:pt x="313" y="320"/>
                  </a:lnTo>
                  <a:lnTo>
                    <a:pt x="311" y="324"/>
                  </a:lnTo>
                  <a:lnTo>
                    <a:pt x="311" y="328"/>
                  </a:lnTo>
                  <a:lnTo>
                    <a:pt x="309" y="332"/>
                  </a:lnTo>
                  <a:lnTo>
                    <a:pt x="308" y="336"/>
                  </a:lnTo>
                  <a:lnTo>
                    <a:pt x="308" y="341"/>
                  </a:lnTo>
                  <a:lnTo>
                    <a:pt x="306" y="345"/>
                  </a:lnTo>
                  <a:lnTo>
                    <a:pt x="306" y="350"/>
                  </a:lnTo>
                  <a:lnTo>
                    <a:pt x="306" y="352"/>
                  </a:lnTo>
                  <a:lnTo>
                    <a:pt x="306" y="353"/>
                  </a:lnTo>
                  <a:lnTo>
                    <a:pt x="290" y="352"/>
                  </a:lnTo>
                  <a:lnTo>
                    <a:pt x="290" y="350"/>
                  </a:lnTo>
                  <a:lnTo>
                    <a:pt x="290" y="345"/>
                  </a:lnTo>
                  <a:lnTo>
                    <a:pt x="290" y="341"/>
                  </a:lnTo>
                  <a:lnTo>
                    <a:pt x="291" y="337"/>
                  </a:lnTo>
                  <a:lnTo>
                    <a:pt x="293" y="332"/>
                  </a:lnTo>
                  <a:lnTo>
                    <a:pt x="294" y="328"/>
                  </a:lnTo>
                  <a:lnTo>
                    <a:pt x="294" y="323"/>
                  </a:lnTo>
                  <a:lnTo>
                    <a:pt x="296" y="316"/>
                  </a:lnTo>
                  <a:lnTo>
                    <a:pt x="297" y="310"/>
                  </a:lnTo>
                  <a:lnTo>
                    <a:pt x="299" y="305"/>
                  </a:lnTo>
                  <a:lnTo>
                    <a:pt x="300" y="300"/>
                  </a:lnTo>
                  <a:lnTo>
                    <a:pt x="302" y="297"/>
                  </a:lnTo>
                  <a:lnTo>
                    <a:pt x="302" y="294"/>
                  </a:lnTo>
                  <a:lnTo>
                    <a:pt x="303" y="290"/>
                  </a:lnTo>
                  <a:lnTo>
                    <a:pt x="303" y="287"/>
                  </a:lnTo>
                  <a:lnTo>
                    <a:pt x="305" y="284"/>
                  </a:lnTo>
                  <a:lnTo>
                    <a:pt x="305" y="279"/>
                  </a:lnTo>
                  <a:lnTo>
                    <a:pt x="306" y="276"/>
                  </a:lnTo>
                  <a:lnTo>
                    <a:pt x="306" y="273"/>
                  </a:lnTo>
                  <a:lnTo>
                    <a:pt x="308" y="270"/>
                  </a:lnTo>
                  <a:lnTo>
                    <a:pt x="308" y="266"/>
                  </a:lnTo>
                  <a:lnTo>
                    <a:pt x="309" y="261"/>
                  </a:lnTo>
                  <a:lnTo>
                    <a:pt x="309" y="258"/>
                  </a:lnTo>
                  <a:lnTo>
                    <a:pt x="311" y="255"/>
                  </a:lnTo>
                  <a:lnTo>
                    <a:pt x="311" y="250"/>
                  </a:lnTo>
                  <a:lnTo>
                    <a:pt x="313" y="249"/>
                  </a:lnTo>
                  <a:lnTo>
                    <a:pt x="313" y="244"/>
                  </a:lnTo>
                  <a:lnTo>
                    <a:pt x="314" y="240"/>
                  </a:lnTo>
                  <a:lnTo>
                    <a:pt x="314" y="237"/>
                  </a:lnTo>
                  <a:lnTo>
                    <a:pt x="316" y="234"/>
                  </a:lnTo>
                  <a:lnTo>
                    <a:pt x="317" y="228"/>
                  </a:lnTo>
                  <a:lnTo>
                    <a:pt x="319" y="223"/>
                  </a:lnTo>
                  <a:lnTo>
                    <a:pt x="320" y="216"/>
                  </a:lnTo>
                  <a:lnTo>
                    <a:pt x="322" y="211"/>
                  </a:lnTo>
                  <a:lnTo>
                    <a:pt x="323" y="207"/>
                  </a:lnTo>
                  <a:lnTo>
                    <a:pt x="325" y="202"/>
                  </a:lnTo>
                  <a:lnTo>
                    <a:pt x="325" y="198"/>
                  </a:lnTo>
                  <a:lnTo>
                    <a:pt x="326" y="195"/>
                  </a:lnTo>
                  <a:lnTo>
                    <a:pt x="326" y="194"/>
                  </a:lnTo>
                  <a:lnTo>
                    <a:pt x="328" y="192"/>
                  </a:lnTo>
                  <a:lnTo>
                    <a:pt x="328" y="189"/>
                  </a:lnTo>
                  <a:lnTo>
                    <a:pt x="328" y="187"/>
                  </a:lnTo>
                  <a:lnTo>
                    <a:pt x="329" y="184"/>
                  </a:lnTo>
                  <a:lnTo>
                    <a:pt x="331" y="182"/>
                  </a:lnTo>
                  <a:lnTo>
                    <a:pt x="331" y="178"/>
                  </a:lnTo>
                  <a:lnTo>
                    <a:pt x="332" y="173"/>
                  </a:lnTo>
                  <a:lnTo>
                    <a:pt x="332" y="168"/>
                  </a:lnTo>
                  <a:lnTo>
                    <a:pt x="334" y="163"/>
                  </a:lnTo>
                  <a:lnTo>
                    <a:pt x="336" y="158"/>
                  </a:lnTo>
                  <a:lnTo>
                    <a:pt x="336" y="152"/>
                  </a:lnTo>
                  <a:lnTo>
                    <a:pt x="337" y="145"/>
                  </a:lnTo>
                  <a:lnTo>
                    <a:pt x="337" y="140"/>
                  </a:lnTo>
                  <a:lnTo>
                    <a:pt x="339" y="132"/>
                  </a:lnTo>
                  <a:lnTo>
                    <a:pt x="340" y="127"/>
                  </a:lnTo>
                  <a:lnTo>
                    <a:pt x="340" y="119"/>
                  </a:lnTo>
                  <a:lnTo>
                    <a:pt x="343" y="115"/>
                  </a:lnTo>
                  <a:lnTo>
                    <a:pt x="343" y="110"/>
                  </a:lnTo>
                  <a:lnTo>
                    <a:pt x="343" y="106"/>
                  </a:lnTo>
                  <a:lnTo>
                    <a:pt x="343" y="103"/>
                  </a:lnTo>
                  <a:lnTo>
                    <a:pt x="345" y="100"/>
                  </a:lnTo>
                  <a:lnTo>
                    <a:pt x="345" y="94"/>
                  </a:lnTo>
                  <a:lnTo>
                    <a:pt x="346" y="89"/>
                  </a:lnTo>
                  <a:lnTo>
                    <a:pt x="346" y="81"/>
                  </a:lnTo>
                  <a:lnTo>
                    <a:pt x="348" y="76"/>
                  </a:lnTo>
                  <a:lnTo>
                    <a:pt x="349" y="71"/>
                  </a:lnTo>
                  <a:lnTo>
                    <a:pt x="349" y="66"/>
                  </a:lnTo>
                  <a:lnTo>
                    <a:pt x="349" y="61"/>
                  </a:lnTo>
                  <a:lnTo>
                    <a:pt x="351" y="56"/>
                  </a:lnTo>
                  <a:lnTo>
                    <a:pt x="351" y="53"/>
                  </a:lnTo>
                  <a:lnTo>
                    <a:pt x="352" y="50"/>
                  </a:lnTo>
                  <a:lnTo>
                    <a:pt x="352" y="47"/>
                  </a:lnTo>
                  <a:lnTo>
                    <a:pt x="354" y="45"/>
                  </a:lnTo>
                  <a:lnTo>
                    <a:pt x="352" y="45"/>
                  </a:lnTo>
                  <a:lnTo>
                    <a:pt x="348" y="44"/>
                  </a:lnTo>
                  <a:lnTo>
                    <a:pt x="345" y="44"/>
                  </a:lnTo>
                  <a:lnTo>
                    <a:pt x="342" y="44"/>
                  </a:lnTo>
                  <a:lnTo>
                    <a:pt x="337" y="42"/>
                  </a:lnTo>
                  <a:lnTo>
                    <a:pt x="334" y="42"/>
                  </a:lnTo>
                  <a:lnTo>
                    <a:pt x="328" y="40"/>
                  </a:lnTo>
                  <a:lnTo>
                    <a:pt x="323" y="40"/>
                  </a:lnTo>
                  <a:lnTo>
                    <a:pt x="319" y="39"/>
                  </a:lnTo>
                  <a:lnTo>
                    <a:pt x="313" y="39"/>
                  </a:lnTo>
                  <a:lnTo>
                    <a:pt x="306" y="37"/>
                  </a:lnTo>
                  <a:lnTo>
                    <a:pt x="302" y="37"/>
                  </a:lnTo>
                  <a:lnTo>
                    <a:pt x="296" y="35"/>
                  </a:lnTo>
                  <a:lnTo>
                    <a:pt x="290" y="35"/>
                  </a:lnTo>
                  <a:lnTo>
                    <a:pt x="283" y="34"/>
                  </a:lnTo>
                  <a:lnTo>
                    <a:pt x="277" y="34"/>
                  </a:lnTo>
                  <a:lnTo>
                    <a:pt x="271" y="32"/>
                  </a:lnTo>
                  <a:lnTo>
                    <a:pt x="265" y="32"/>
                  </a:lnTo>
                  <a:lnTo>
                    <a:pt x="259" y="31"/>
                  </a:lnTo>
                  <a:lnTo>
                    <a:pt x="254" y="31"/>
                  </a:lnTo>
                  <a:lnTo>
                    <a:pt x="248" y="29"/>
                  </a:lnTo>
                  <a:lnTo>
                    <a:pt x="244" y="29"/>
                  </a:lnTo>
                  <a:lnTo>
                    <a:pt x="239" y="27"/>
                  </a:lnTo>
                  <a:lnTo>
                    <a:pt x="234" y="27"/>
                  </a:lnTo>
                  <a:lnTo>
                    <a:pt x="231" y="26"/>
                  </a:lnTo>
                  <a:lnTo>
                    <a:pt x="228" y="26"/>
                  </a:lnTo>
                  <a:lnTo>
                    <a:pt x="222" y="26"/>
                  </a:lnTo>
                  <a:lnTo>
                    <a:pt x="221" y="26"/>
                  </a:lnTo>
                  <a:lnTo>
                    <a:pt x="216" y="26"/>
                  </a:lnTo>
                  <a:lnTo>
                    <a:pt x="212" y="26"/>
                  </a:lnTo>
                  <a:lnTo>
                    <a:pt x="208" y="26"/>
                  </a:lnTo>
                  <a:lnTo>
                    <a:pt x="205" y="26"/>
                  </a:lnTo>
                  <a:lnTo>
                    <a:pt x="202" y="24"/>
                  </a:lnTo>
                  <a:lnTo>
                    <a:pt x="198" y="24"/>
                  </a:lnTo>
                  <a:lnTo>
                    <a:pt x="193" y="24"/>
                  </a:lnTo>
                  <a:lnTo>
                    <a:pt x="189" y="23"/>
                  </a:lnTo>
                  <a:lnTo>
                    <a:pt x="184" y="23"/>
                  </a:lnTo>
                  <a:lnTo>
                    <a:pt x="181" y="23"/>
                  </a:lnTo>
                  <a:lnTo>
                    <a:pt x="175" y="23"/>
                  </a:lnTo>
                  <a:lnTo>
                    <a:pt x="170" y="23"/>
                  </a:lnTo>
                  <a:lnTo>
                    <a:pt x="166" y="23"/>
                  </a:lnTo>
                  <a:lnTo>
                    <a:pt x="161" y="23"/>
                  </a:lnTo>
                  <a:lnTo>
                    <a:pt x="156" y="2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19"/>
                  </a:lnTo>
                  <a:lnTo>
                    <a:pt x="137" y="19"/>
                  </a:lnTo>
                  <a:lnTo>
                    <a:pt x="132" y="19"/>
                  </a:lnTo>
                  <a:lnTo>
                    <a:pt x="129" y="19"/>
                  </a:lnTo>
                  <a:lnTo>
                    <a:pt x="124" y="19"/>
                  </a:lnTo>
                  <a:lnTo>
                    <a:pt x="121" y="18"/>
                  </a:lnTo>
                  <a:lnTo>
                    <a:pt x="118" y="18"/>
                  </a:lnTo>
                  <a:lnTo>
                    <a:pt x="115" y="18"/>
                  </a:lnTo>
                  <a:lnTo>
                    <a:pt x="114" y="18"/>
                  </a:lnTo>
                  <a:lnTo>
                    <a:pt x="110" y="18"/>
                  </a:lnTo>
                  <a:lnTo>
                    <a:pt x="109" y="18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6" y="26"/>
                  </a:lnTo>
                  <a:lnTo>
                    <a:pt x="104" y="29"/>
                  </a:lnTo>
                  <a:lnTo>
                    <a:pt x="103" y="32"/>
                  </a:lnTo>
                  <a:lnTo>
                    <a:pt x="103" y="39"/>
                  </a:lnTo>
                  <a:lnTo>
                    <a:pt x="101" y="44"/>
                  </a:lnTo>
                  <a:lnTo>
                    <a:pt x="100" y="48"/>
                  </a:lnTo>
                  <a:lnTo>
                    <a:pt x="98" y="53"/>
                  </a:lnTo>
                  <a:lnTo>
                    <a:pt x="95" y="61"/>
                  </a:lnTo>
                  <a:lnTo>
                    <a:pt x="94" y="66"/>
                  </a:lnTo>
                  <a:lnTo>
                    <a:pt x="92" y="73"/>
                  </a:lnTo>
                  <a:lnTo>
                    <a:pt x="91" y="76"/>
                  </a:lnTo>
                  <a:lnTo>
                    <a:pt x="91" y="79"/>
                  </a:lnTo>
                  <a:lnTo>
                    <a:pt x="89" y="82"/>
                  </a:lnTo>
                  <a:lnTo>
                    <a:pt x="89" y="87"/>
                  </a:lnTo>
                  <a:lnTo>
                    <a:pt x="86" y="92"/>
                  </a:lnTo>
                  <a:lnTo>
                    <a:pt x="84" y="100"/>
                  </a:lnTo>
                  <a:lnTo>
                    <a:pt x="83" y="105"/>
                  </a:lnTo>
                  <a:lnTo>
                    <a:pt x="81" y="111"/>
                  </a:lnTo>
                  <a:lnTo>
                    <a:pt x="78" y="118"/>
                  </a:lnTo>
                  <a:lnTo>
                    <a:pt x="77" y="124"/>
                  </a:lnTo>
                  <a:lnTo>
                    <a:pt x="75" y="131"/>
                  </a:lnTo>
                  <a:lnTo>
                    <a:pt x="74" y="136"/>
                  </a:lnTo>
                  <a:lnTo>
                    <a:pt x="72" y="140"/>
                  </a:lnTo>
                  <a:lnTo>
                    <a:pt x="71" y="145"/>
                  </a:lnTo>
                  <a:lnTo>
                    <a:pt x="69" y="150"/>
                  </a:lnTo>
                  <a:lnTo>
                    <a:pt x="69" y="155"/>
                  </a:lnTo>
                  <a:lnTo>
                    <a:pt x="68" y="158"/>
                  </a:lnTo>
                  <a:lnTo>
                    <a:pt x="66" y="161"/>
                  </a:lnTo>
                  <a:lnTo>
                    <a:pt x="66" y="163"/>
                  </a:lnTo>
                  <a:lnTo>
                    <a:pt x="66" y="166"/>
                  </a:lnTo>
                  <a:lnTo>
                    <a:pt x="65" y="166"/>
                  </a:lnTo>
                  <a:lnTo>
                    <a:pt x="65" y="169"/>
                  </a:lnTo>
                  <a:lnTo>
                    <a:pt x="63" y="173"/>
                  </a:lnTo>
                  <a:lnTo>
                    <a:pt x="62" y="176"/>
                  </a:lnTo>
                  <a:lnTo>
                    <a:pt x="60" y="181"/>
                  </a:lnTo>
                  <a:lnTo>
                    <a:pt x="58" y="187"/>
                  </a:lnTo>
                  <a:lnTo>
                    <a:pt x="58" y="189"/>
                  </a:lnTo>
                  <a:lnTo>
                    <a:pt x="57" y="192"/>
                  </a:lnTo>
                  <a:lnTo>
                    <a:pt x="57" y="197"/>
                  </a:lnTo>
                  <a:lnTo>
                    <a:pt x="57" y="200"/>
                  </a:lnTo>
                  <a:lnTo>
                    <a:pt x="54" y="203"/>
                  </a:lnTo>
                  <a:lnTo>
                    <a:pt x="54" y="207"/>
                  </a:lnTo>
                  <a:lnTo>
                    <a:pt x="52" y="210"/>
                  </a:lnTo>
                  <a:lnTo>
                    <a:pt x="52" y="215"/>
                  </a:lnTo>
                  <a:lnTo>
                    <a:pt x="51" y="218"/>
                  </a:lnTo>
                  <a:lnTo>
                    <a:pt x="49" y="221"/>
                  </a:lnTo>
                  <a:lnTo>
                    <a:pt x="48" y="226"/>
                  </a:lnTo>
                  <a:lnTo>
                    <a:pt x="48" y="231"/>
                  </a:lnTo>
                  <a:lnTo>
                    <a:pt x="46" y="234"/>
                  </a:lnTo>
                  <a:lnTo>
                    <a:pt x="45" y="237"/>
                  </a:lnTo>
                  <a:lnTo>
                    <a:pt x="45" y="242"/>
                  </a:lnTo>
                  <a:lnTo>
                    <a:pt x="43" y="247"/>
                  </a:lnTo>
                  <a:lnTo>
                    <a:pt x="42" y="250"/>
                  </a:lnTo>
                  <a:lnTo>
                    <a:pt x="42" y="255"/>
                  </a:lnTo>
                  <a:lnTo>
                    <a:pt x="40" y="258"/>
                  </a:lnTo>
                  <a:lnTo>
                    <a:pt x="40" y="263"/>
                  </a:lnTo>
                  <a:lnTo>
                    <a:pt x="37" y="268"/>
                  </a:lnTo>
                  <a:lnTo>
                    <a:pt x="37" y="271"/>
                  </a:lnTo>
                  <a:lnTo>
                    <a:pt x="35" y="276"/>
                  </a:lnTo>
                  <a:lnTo>
                    <a:pt x="35" y="279"/>
                  </a:lnTo>
                  <a:lnTo>
                    <a:pt x="34" y="284"/>
                  </a:lnTo>
                  <a:lnTo>
                    <a:pt x="32" y="287"/>
                  </a:lnTo>
                  <a:lnTo>
                    <a:pt x="31" y="292"/>
                  </a:lnTo>
                  <a:lnTo>
                    <a:pt x="31" y="297"/>
                  </a:lnTo>
                  <a:lnTo>
                    <a:pt x="29" y="300"/>
                  </a:lnTo>
                  <a:lnTo>
                    <a:pt x="28" y="303"/>
                  </a:lnTo>
                  <a:lnTo>
                    <a:pt x="28" y="308"/>
                  </a:lnTo>
                  <a:lnTo>
                    <a:pt x="26" y="311"/>
                  </a:lnTo>
                  <a:lnTo>
                    <a:pt x="25" y="315"/>
                  </a:lnTo>
                  <a:lnTo>
                    <a:pt x="25" y="318"/>
                  </a:lnTo>
                  <a:lnTo>
                    <a:pt x="23" y="321"/>
                  </a:lnTo>
                  <a:lnTo>
                    <a:pt x="23" y="324"/>
                  </a:lnTo>
                  <a:lnTo>
                    <a:pt x="22" y="331"/>
                  </a:lnTo>
                  <a:lnTo>
                    <a:pt x="20" y="336"/>
                  </a:lnTo>
                  <a:lnTo>
                    <a:pt x="19" y="341"/>
                  </a:lnTo>
                  <a:lnTo>
                    <a:pt x="19" y="345"/>
                  </a:lnTo>
                  <a:lnTo>
                    <a:pt x="17" y="349"/>
                  </a:lnTo>
                  <a:lnTo>
                    <a:pt x="17" y="350"/>
                  </a:lnTo>
                  <a:lnTo>
                    <a:pt x="17" y="352"/>
                  </a:lnTo>
                  <a:lnTo>
                    <a:pt x="17" y="353"/>
                  </a:lnTo>
                  <a:lnTo>
                    <a:pt x="0" y="350"/>
                  </a:lnTo>
                  <a:lnTo>
                    <a:pt x="0" y="3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6" name="Freeform 56"/>
            <p:cNvSpPr>
              <a:spLocks/>
            </p:cNvSpPr>
            <p:nvPr/>
          </p:nvSpPr>
          <p:spPr bwMode="auto">
            <a:xfrm>
              <a:off x="5243" y="2288"/>
              <a:ext cx="251" cy="270"/>
            </a:xfrm>
            <a:custGeom>
              <a:avLst/>
              <a:gdLst/>
              <a:ahLst/>
              <a:cxnLst>
                <a:cxn ang="0">
                  <a:pos x="5" y="233"/>
                </a:cxn>
                <a:cxn ang="0">
                  <a:pos x="14" y="191"/>
                </a:cxn>
                <a:cxn ang="0">
                  <a:pos x="26" y="144"/>
                </a:cxn>
                <a:cxn ang="0">
                  <a:pos x="38" y="102"/>
                </a:cxn>
                <a:cxn ang="0">
                  <a:pos x="54" y="63"/>
                </a:cxn>
                <a:cxn ang="0">
                  <a:pos x="74" y="30"/>
                </a:cxn>
                <a:cxn ang="0">
                  <a:pos x="87" y="44"/>
                </a:cxn>
                <a:cxn ang="0">
                  <a:pos x="87" y="75"/>
                </a:cxn>
                <a:cxn ang="0">
                  <a:pos x="86" y="109"/>
                </a:cxn>
                <a:cxn ang="0">
                  <a:pos x="84" y="144"/>
                </a:cxn>
                <a:cxn ang="0">
                  <a:pos x="83" y="178"/>
                </a:cxn>
                <a:cxn ang="0">
                  <a:pos x="81" y="214"/>
                </a:cxn>
                <a:cxn ang="0">
                  <a:pos x="83" y="217"/>
                </a:cxn>
                <a:cxn ang="0">
                  <a:pos x="97" y="180"/>
                </a:cxn>
                <a:cxn ang="0">
                  <a:pos x="110" y="141"/>
                </a:cxn>
                <a:cxn ang="0">
                  <a:pos x="127" y="94"/>
                </a:cxn>
                <a:cxn ang="0">
                  <a:pos x="142" y="60"/>
                </a:cxn>
                <a:cxn ang="0">
                  <a:pos x="162" y="20"/>
                </a:cxn>
                <a:cxn ang="0">
                  <a:pos x="181" y="4"/>
                </a:cxn>
                <a:cxn ang="0">
                  <a:pos x="182" y="36"/>
                </a:cxn>
                <a:cxn ang="0">
                  <a:pos x="182" y="70"/>
                </a:cxn>
                <a:cxn ang="0">
                  <a:pos x="182" y="110"/>
                </a:cxn>
                <a:cxn ang="0">
                  <a:pos x="181" y="151"/>
                </a:cxn>
                <a:cxn ang="0">
                  <a:pos x="179" y="185"/>
                </a:cxn>
                <a:cxn ang="0">
                  <a:pos x="179" y="217"/>
                </a:cxn>
                <a:cxn ang="0">
                  <a:pos x="184" y="204"/>
                </a:cxn>
                <a:cxn ang="0">
                  <a:pos x="196" y="167"/>
                </a:cxn>
                <a:cxn ang="0">
                  <a:pos x="205" y="139"/>
                </a:cxn>
                <a:cxn ang="0">
                  <a:pos x="216" y="109"/>
                </a:cxn>
                <a:cxn ang="0">
                  <a:pos x="231" y="75"/>
                </a:cxn>
                <a:cxn ang="0">
                  <a:pos x="251" y="55"/>
                </a:cxn>
                <a:cxn ang="0">
                  <a:pos x="251" y="84"/>
                </a:cxn>
                <a:cxn ang="0">
                  <a:pos x="248" y="120"/>
                </a:cxn>
                <a:cxn ang="0">
                  <a:pos x="245" y="160"/>
                </a:cxn>
                <a:cxn ang="0">
                  <a:pos x="239" y="202"/>
                </a:cxn>
                <a:cxn ang="0">
                  <a:pos x="234" y="236"/>
                </a:cxn>
                <a:cxn ang="0">
                  <a:pos x="233" y="260"/>
                </a:cxn>
                <a:cxn ang="0">
                  <a:pos x="217" y="251"/>
                </a:cxn>
                <a:cxn ang="0">
                  <a:pos x="224" y="210"/>
                </a:cxn>
                <a:cxn ang="0">
                  <a:pos x="230" y="168"/>
                </a:cxn>
                <a:cxn ang="0">
                  <a:pos x="233" y="143"/>
                </a:cxn>
                <a:cxn ang="0">
                  <a:pos x="237" y="107"/>
                </a:cxn>
                <a:cxn ang="0">
                  <a:pos x="233" y="104"/>
                </a:cxn>
                <a:cxn ang="0">
                  <a:pos x="221" y="138"/>
                </a:cxn>
                <a:cxn ang="0">
                  <a:pos x="208" y="172"/>
                </a:cxn>
                <a:cxn ang="0">
                  <a:pos x="196" y="205"/>
                </a:cxn>
                <a:cxn ang="0">
                  <a:pos x="182" y="239"/>
                </a:cxn>
                <a:cxn ang="0">
                  <a:pos x="164" y="239"/>
                </a:cxn>
                <a:cxn ang="0">
                  <a:pos x="162" y="55"/>
                </a:cxn>
                <a:cxn ang="0">
                  <a:pos x="146" y="94"/>
                </a:cxn>
                <a:cxn ang="0">
                  <a:pos x="130" y="136"/>
                </a:cxn>
                <a:cxn ang="0">
                  <a:pos x="121" y="162"/>
                </a:cxn>
                <a:cxn ang="0">
                  <a:pos x="109" y="193"/>
                </a:cxn>
                <a:cxn ang="0">
                  <a:pos x="97" y="225"/>
                </a:cxn>
                <a:cxn ang="0">
                  <a:pos x="81" y="256"/>
                </a:cxn>
                <a:cxn ang="0">
                  <a:pos x="75" y="59"/>
                </a:cxn>
                <a:cxn ang="0">
                  <a:pos x="63" y="88"/>
                </a:cxn>
                <a:cxn ang="0">
                  <a:pos x="49" y="118"/>
                </a:cxn>
                <a:cxn ang="0">
                  <a:pos x="40" y="149"/>
                </a:cxn>
                <a:cxn ang="0">
                  <a:pos x="32" y="183"/>
                </a:cxn>
                <a:cxn ang="0">
                  <a:pos x="23" y="223"/>
                </a:cxn>
                <a:cxn ang="0">
                  <a:pos x="15" y="256"/>
                </a:cxn>
              </a:cxnLst>
              <a:rect l="0" t="0" r="r" b="b"/>
              <a:pathLst>
                <a:path w="251" h="270">
                  <a:moveTo>
                    <a:pt x="0" y="260"/>
                  </a:moveTo>
                  <a:lnTo>
                    <a:pt x="0" y="260"/>
                  </a:lnTo>
                  <a:lnTo>
                    <a:pt x="0" y="257"/>
                  </a:lnTo>
                  <a:lnTo>
                    <a:pt x="0" y="251"/>
                  </a:lnTo>
                  <a:lnTo>
                    <a:pt x="2" y="246"/>
                  </a:lnTo>
                  <a:lnTo>
                    <a:pt x="3" y="241"/>
                  </a:lnTo>
                  <a:lnTo>
                    <a:pt x="5" y="238"/>
                  </a:lnTo>
                  <a:lnTo>
                    <a:pt x="5" y="233"/>
                  </a:lnTo>
                  <a:lnTo>
                    <a:pt x="6" y="230"/>
                  </a:lnTo>
                  <a:lnTo>
                    <a:pt x="6" y="225"/>
                  </a:lnTo>
                  <a:lnTo>
                    <a:pt x="8" y="220"/>
                  </a:lnTo>
                  <a:lnTo>
                    <a:pt x="9" y="214"/>
                  </a:lnTo>
                  <a:lnTo>
                    <a:pt x="11" y="209"/>
                  </a:lnTo>
                  <a:lnTo>
                    <a:pt x="12" y="202"/>
                  </a:lnTo>
                  <a:lnTo>
                    <a:pt x="14" y="197"/>
                  </a:lnTo>
                  <a:lnTo>
                    <a:pt x="14" y="191"/>
                  </a:lnTo>
                  <a:lnTo>
                    <a:pt x="17" y="186"/>
                  </a:lnTo>
                  <a:lnTo>
                    <a:pt x="17" y="180"/>
                  </a:lnTo>
                  <a:lnTo>
                    <a:pt x="18" y="173"/>
                  </a:lnTo>
                  <a:lnTo>
                    <a:pt x="20" y="168"/>
                  </a:lnTo>
                  <a:lnTo>
                    <a:pt x="22" y="162"/>
                  </a:lnTo>
                  <a:lnTo>
                    <a:pt x="23" y="155"/>
                  </a:lnTo>
                  <a:lnTo>
                    <a:pt x="25" y="151"/>
                  </a:lnTo>
                  <a:lnTo>
                    <a:pt x="26" y="144"/>
                  </a:lnTo>
                  <a:lnTo>
                    <a:pt x="28" y="138"/>
                  </a:lnTo>
                  <a:lnTo>
                    <a:pt x="29" y="133"/>
                  </a:lnTo>
                  <a:lnTo>
                    <a:pt x="31" y="128"/>
                  </a:lnTo>
                  <a:lnTo>
                    <a:pt x="32" y="122"/>
                  </a:lnTo>
                  <a:lnTo>
                    <a:pt x="34" y="117"/>
                  </a:lnTo>
                  <a:lnTo>
                    <a:pt x="35" y="112"/>
                  </a:lnTo>
                  <a:lnTo>
                    <a:pt x="37" y="107"/>
                  </a:lnTo>
                  <a:lnTo>
                    <a:pt x="38" y="102"/>
                  </a:lnTo>
                  <a:lnTo>
                    <a:pt x="40" y="97"/>
                  </a:lnTo>
                  <a:lnTo>
                    <a:pt x="41" y="91"/>
                  </a:lnTo>
                  <a:lnTo>
                    <a:pt x="43" y="88"/>
                  </a:lnTo>
                  <a:lnTo>
                    <a:pt x="46" y="83"/>
                  </a:lnTo>
                  <a:lnTo>
                    <a:pt x="48" y="78"/>
                  </a:lnTo>
                  <a:lnTo>
                    <a:pt x="49" y="73"/>
                  </a:lnTo>
                  <a:lnTo>
                    <a:pt x="51" y="68"/>
                  </a:lnTo>
                  <a:lnTo>
                    <a:pt x="54" y="63"/>
                  </a:lnTo>
                  <a:lnTo>
                    <a:pt x="55" y="60"/>
                  </a:lnTo>
                  <a:lnTo>
                    <a:pt x="58" y="57"/>
                  </a:lnTo>
                  <a:lnTo>
                    <a:pt x="60" y="52"/>
                  </a:lnTo>
                  <a:lnTo>
                    <a:pt x="61" y="49"/>
                  </a:lnTo>
                  <a:lnTo>
                    <a:pt x="64" y="46"/>
                  </a:lnTo>
                  <a:lnTo>
                    <a:pt x="67" y="39"/>
                  </a:lnTo>
                  <a:lnTo>
                    <a:pt x="70" y="34"/>
                  </a:lnTo>
                  <a:lnTo>
                    <a:pt x="74" y="30"/>
                  </a:lnTo>
                  <a:lnTo>
                    <a:pt x="78" y="26"/>
                  </a:lnTo>
                  <a:lnTo>
                    <a:pt x="83" y="25"/>
                  </a:lnTo>
                  <a:lnTo>
                    <a:pt x="86" y="26"/>
                  </a:lnTo>
                  <a:lnTo>
                    <a:pt x="86" y="28"/>
                  </a:lnTo>
                  <a:lnTo>
                    <a:pt x="87" y="31"/>
                  </a:lnTo>
                  <a:lnTo>
                    <a:pt x="87" y="34"/>
                  </a:lnTo>
                  <a:lnTo>
                    <a:pt x="87" y="39"/>
                  </a:lnTo>
                  <a:lnTo>
                    <a:pt x="87" y="44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7" y="57"/>
                  </a:lnTo>
                  <a:lnTo>
                    <a:pt x="87" y="60"/>
                  </a:lnTo>
                  <a:lnTo>
                    <a:pt x="87" y="63"/>
                  </a:lnTo>
                  <a:lnTo>
                    <a:pt x="87" y="68"/>
                  </a:lnTo>
                  <a:lnTo>
                    <a:pt x="87" y="72"/>
                  </a:lnTo>
                  <a:lnTo>
                    <a:pt x="87" y="75"/>
                  </a:lnTo>
                  <a:lnTo>
                    <a:pt x="87" y="80"/>
                  </a:lnTo>
                  <a:lnTo>
                    <a:pt x="87" y="83"/>
                  </a:lnTo>
                  <a:lnTo>
                    <a:pt x="87" y="88"/>
                  </a:lnTo>
                  <a:lnTo>
                    <a:pt x="87" y="91"/>
                  </a:lnTo>
                  <a:lnTo>
                    <a:pt x="87" y="96"/>
                  </a:lnTo>
                  <a:lnTo>
                    <a:pt x="86" y="99"/>
                  </a:lnTo>
                  <a:lnTo>
                    <a:pt x="86" y="104"/>
                  </a:lnTo>
                  <a:lnTo>
                    <a:pt x="86" y="109"/>
                  </a:lnTo>
                  <a:lnTo>
                    <a:pt x="86" y="113"/>
                  </a:lnTo>
                  <a:lnTo>
                    <a:pt x="86" y="118"/>
                  </a:lnTo>
                  <a:lnTo>
                    <a:pt x="86" y="123"/>
                  </a:lnTo>
                  <a:lnTo>
                    <a:pt x="86" y="128"/>
                  </a:lnTo>
                  <a:lnTo>
                    <a:pt x="86" y="133"/>
                  </a:lnTo>
                  <a:lnTo>
                    <a:pt x="86" y="136"/>
                  </a:lnTo>
                  <a:lnTo>
                    <a:pt x="84" y="141"/>
                  </a:lnTo>
                  <a:lnTo>
                    <a:pt x="84" y="144"/>
                  </a:lnTo>
                  <a:lnTo>
                    <a:pt x="84" y="149"/>
                  </a:lnTo>
                  <a:lnTo>
                    <a:pt x="84" y="152"/>
                  </a:lnTo>
                  <a:lnTo>
                    <a:pt x="84" y="159"/>
                  </a:lnTo>
                  <a:lnTo>
                    <a:pt x="84" y="162"/>
                  </a:lnTo>
                  <a:lnTo>
                    <a:pt x="84" y="167"/>
                  </a:lnTo>
                  <a:lnTo>
                    <a:pt x="83" y="170"/>
                  </a:lnTo>
                  <a:lnTo>
                    <a:pt x="83" y="175"/>
                  </a:lnTo>
                  <a:lnTo>
                    <a:pt x="83" y="178"/>
                  </a:lnTo>
                  <a:lnTo>
                    <a:pt x="83" y="183"/>
                  </a:lnTo>
                  <a:lnTo>
                    <a:pt x="83" y="186"/>
                  </a:lnTo>
                  <a:lnTo>
                    <a:pt x="83" y="189"/>
                  </a:lnTo>
                  <a:lnTo>
                    <a:pt x="83" y="194"/>
                  </a:lnTo>
                  <a:lnTo>
                    <a:pt x="83" y="197"/>
                  </a:lnTo>
                  <a:lnTo>
                    <a:pt x="81" y="202"/>
                  </a:lnTo>
                  <a:lnTo>
                    <a:pt x="81" y="209"/>
                  </a:lnTo>
                  <a:lnTo>
                    <a:pt x="81" y="214"/>
                  </a:lnTo>
                  <a:lnTo>
                    <a:pt x="81" y="218"/>
                  </a:lnTo>
                  <a:lnTo>
                    <a:pt x="81" y="222"/>
                  </a:lnTo>
                  <a:lnTo>
                    <a:pt x="81" y="225"/>
                  </a:lnTo>
                  <a:lnTo>
                    <a:pt x="81" y="225"/>
                  </a:lnTo>
                  <a:lnTo>
                    <a:pt x="81" y="226"/>
                  </a:lnTo>
                  <a:lnTo>
                    <a:pt x="81" y="225"/>
                  </a:lnTo>
                  <a:lnTo>
                    <a:pt x="83" y="222"/>
                  </a:lnTo>
                  <a:lnTo>
                    <a:pt x="83" y="217"/>
                  </a:lnTo>
                  <a:lnTo>
                    <a:pt x="84" y="214"/>
                  </a:lnTo>
                  <a:lnTo>
                    <a:pt x="86" y="210"/>
                  </a:lnTo>
                  <a:lnTo>
                    <a:pt x="87" y="207"/>
                  </a:lnTo>
                  <a:lnTo>
                    <a:pt x="89" y="201"/>
                  </a:lnTo>
                  <a:lnTo>
                    <a:pt x="90" y="196"/>
                  </a:lnTo>
                  <a:lnTo>
                    <a:pt x="92" y="191"/>
                  </a:lnTo>
                  <a:lnTo>
                    <a:pt x="95" y="186"/>
                  </a:lnTo>
                  <a:lnTo>
                    <a:pt x="97" y="180"/>
                  </a:lnTo>
                  <a:lnTo>
                    <a:pt x="100" y="173"/>
                  </a:lnTo>
                  <a:lnTo>
                    <a:pt x="101" y="167"/>
                  </a:lnTo>
                  <a:lnTo>
                    <a:pt x="104" y="160"/>
                  </a:lnTo>
                  <a:lnTo>
                    <a:pt x="104" y="157"/>
                  </a:lnTo>
                  <a:lnTo>
                    <a:pt x="106" y="154"/>
                  </a:lnTo>
                  <a:lnTo>
                    <a:pt x="107" y="151"/>
                  </a:lnTo>
                  <a:lnTo>
                    <a:pt x="109" y="147"/>
                  </a:lnTo>
                  <a:lnTo>
                    <a:pt x="110" y="141"/>
                  </a:lnTo>
                  <a:lnTo>
                    <a:pt x="113" y="134"/>
                  </a:lnTo>
                  <a:lnTo>
                    <a:pt x="115" y="128"/>
                  </a:lnTo>
                  <a:lnTo>
                    <a:pt x="118" y="122"/>
                  </a:lnTo>
                  <a:lnTo>
                    <a:pt x="119" y="117"/>
                  </a:lnTo>
                  <a:lnTo>
                    <a:pt x="123" y="110"/>
                  </a:lnTo>
                  <a:lnTo>
                    <a:pt x="124" y="105"/>
                  </a:lnTo>
                  <a:lnTo>
                    <a:pt x="126" y="99"/>
                  </a:lnTo>
                  <a:lnTo>
                    <a:pt x="127" y="94"/>
                  </a:lnTo>
                  <a:lnTo>
                    <a:pt x="130" y="91"/>
                  </a:lnTo>
                  <a:lnTo>
                    <a:pt x="132" y="86"/>
                  </a:lnTo>
                  <a:lnTo>
                    <a:pt x="133" y="83"/>
                  </a:lnTo>
                  <a:lnTo>
                    <a:pt x="135" y="80"/>
                  </a:lnTo>
                  <a:lnTo>
                    <a:pt x="136" y="78"/>
                  </a:lnTo>
                  <a:lnTo>
                    <a:pt x="138" y="72"/>
                  </a:lnTo>
                  <a:lnTo>
                    <a:pt x="141" y="67"/>
                  </a:lnTo>
                  <a:lnTo>
                    <a:pt x="142" y="60"/>
                  </a:lnTo>
                  <a:lnTo>
                    <a:pt x="147" y="54"/>
                  </a:lnTo>
                  <a:lnTo>
                    <a:pt x="147" y="51"/>
                  </a:lnTo>
                  <a:lnTo>
                    <a:pt x="150" y="46"/>
                  </a:lnTo>
                  <a:lnTo>
                    <a:pt x="152" y="42"/>
                  </a:lnTo>
                  <a:lnTo>
                    <a:pt x="153" y="39"/>
                  </a:lnTo>
                  <a:lnTo>
                    <a:pt x="156" y="33"/>
                  </a:lnTo>
                  <a:lnTo>
                    <a:pt x="159" y="26"/>
                  </a:lnTo>
                  <a:lnTo>
                    <a:pt x="162" y="20"/>
                  </a:lnTo>
                  <a:lnTo>
                    <a:pt x="165" y="15"/>
                  </a:lnTo>
                  <a:lnTo>
                    <a:pt x="168" y="9"/>
                  </a:lnTo>
                  <a:lnTo>
                    <a:pt x="172" y="5"/>
                  </a:lnTo>
                  <a:lnTo>
                    <a:pt x="175" y="2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81" y="2"/>
                  </a:lnTo>
                  <a:lnTo>
                    <a:pt x="181" y="4"/>
                  </a:lnTo>
                  <a:lnTo>
                    <a:pt x="181" y="5"/>
                  </a:lnTo>
                  <a:lnTo>
                    <a:pt x="182" y="9"/>
                  </a:lnTo>
                  <a:lnTo>
                    <a:pt x="182" y="15"/>
                  </a:lnTo>
                  <a:lnTo>
                    <a:pt x="182" y="20"/>
                  </a:lnTo>
                  <a:lnTo>
                    <a:pt x="182" y="26"/>
                  </a:lnTo>
                  <a:lnTo>
                    <a:pt x="182" y="30"/>
                  </a:lnTo>
                  <a:lnTo>
                    <a:pt x="182" y="33"/>
                  </a:lnTo>
                  <a:lnTo>
                    <a:pt x="182" y="36"/>
                  </a:lnTo>
                  <a:lnTo>
                    <a:pt x="184" y="41"/>
                  </a:lnTo>
                  <a:lnTo>
                    <a:pt x="182" y="44"/>
                  </a:lnTo>
                  <a:lnTo>
                    <a:pt x="182" y="47"/>
                  </a:lnTo>
                  <a:lnTo>
                    <a:pt x="182" y="52"/>
                  </a:lnTo>
                  <a:lnTo>
                    <a:pt x="182" y="57"/>
                  </a:lnTo>
                  <a:lnTo>
                    <a:pt x="182" y="62"/>
                  </a:lnTo>
                  <a:lnTo>
                    <a:pt x="182" y="67"/>
                  </a:lnTo>
                  <a:lnTo>
                    <a:pt x="182" y="70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1"/>
                  </a:lnTo>
                  <a:lnTo>
                    <a:pt x="182" y="96"/>
                  </a:lnTo>
                  <a:lnTo>
                    <a:pt x="182" y="101"/>
                  </a:lnTo>
                  <a:lnTo>
                    <a:pt x="182" y="105"/>
                  </a:lnTo>
                  <a:lnTo>
                    <a:pt x="182" y="110"/>
                  </a:lnTo>
                  <a:lnTo>
                    <a:pt x="182" y="117"/>
                  </a:lnTo>
                  <a:lnTo>
                    <a:pt x="182" y="120"/>
                  </a:lnTo>
                  <a:lnTo>
                    <a:pt x="182" y="126"/>
                  </a:lnTo>
                  <a:lnTo>
                    <a:pt x="181" y="130"/>
                  </a:lnTo>
                  <a:lnTo>
                    <a:pt x="181" y="136"/>
                  </a:lnTo>
                  <a:lnTo>
                    <a:pt x="181" y="141"/>
                  </a:lnTo>
                  <a:lnTo>
                    <a:pt x="181" y="146"/>
                  </a:lnTo>
                  <a:lnTo>
                    <a:pt x="181" y="151"/>
                  </a:lnTo>
                  <a:lnTo>
                    <a:pt x="181" y="155"/>
                  </a:lnTo>
                  <a:lnTo>
                    <a:pt x="181" y="160"/>
                  </a:lnTo>
                  <a:lnTo>
                    <a:pt x="181" y="164"/>
                  </a:lnTo>
                  <a:lnTo>
                    <a:pt x="179" y="168"/>
                  </a:lnTo>
                  <a:lnTo>
                    <a:pt x="179" y="173"/>
                  </a:lnTo>
                  <a:lnTo>
                    <a:pt x="179" y="176"/>
                  </a:lnTo>
                  <a:lnTo>
                    <a:pt x="179" y="181"/>
                  </a:lnTo>
                  <a:lnTo>
                    <a:pt x="179" y="185"/>
                  </a:lnTo>
                  <a:lnTo>
                    <a:pt x="179" y="189"/>
                  </a:lnTo>
                  <a:lnTo>
                    <a:pt x="179" y="193"/>
                  </a:lnTo>
                  <a:lnTo>
                    <a:pt x="179" y="196"/>
                  </a:lnTo>
                  <a:lnTo>
                    <a:pt x="179" y="199"/>
                  </a:lnTo>
                  <a:lnTo>
                    <a:pt x="179" y="202"/>
                  </a:lnTo>
                  <a:lnTo>
                    <a:pt x="179" y="207"/>
                  </a:lnTo>
                  <a:lnTo>
                    <a:pt x="179" y="214"/>
                  </a:lnTo>
                  <a:lnTo>
                    <a:pt x="179" y="217"/>
                  </a:lnTo>
                  <a:lnTo>
                    <a:pt x="179" y="220"/>
                  </a:lnTo>
                  <a:lnTo>
                    <a:pt x="179" y="222"/>
                  </a:lnTo>
                  <a:lnTo>
                    <a:pt x="179" y="223"/>
                  </a:lnTo>
                  <a:lnTo>
                    <a:pt x="179" y="220"/>
                  </a:lnTo>
                  <a:lnTo>
                    <a:pt x="179" y="217"/>
                  </a:lnTo>
                  <a:lnTo>
                    <a:pt x="181" y="212"/>
                  </a:lnTo>
                  <a:lnTo>
                    <a:pt x="182" y="209"/>
                  </a:lnTo>
                  <a:lnTo>
                    <a:pt x="184" y="204"/>
                  </a:lnTo>
                  <a:lnTo>
                    <a:pt x="185" y="201"/>
                  </a:lnTo>
                  <a:lnTo>
                    <a:pt x="187" y="194"/>
                  </a:lnTo>
                  <a:lnTo>
                    <a:pt x="188" y="189"/>
                  </a:lnTo>
                  <a:lnTo>
                    <a:pt x="190" y="183"/>
                  </a:lnTo>
                  <a:lnTo>
                    <a:pt x="193" y="176"/>
                  </a:lnTo>
                  <a:lnTo>
                    <a:pt x="193" y="173"/>
                  </a:lnTo>
                  <a:lnTo>
                    <a:pt x="194" y="170"/>
                  </a:lnTo>
                  <a:lnTo>
                    <a:pt x="196" y="167"/>
                  </a:lnTo>
                  <a:lnTo>
                    <a:pt x="198" y="164"/>
                  </a:lnTo>
                  <a:lnTo>
                    <a:pt x="199" y="160"/>
                  </a:lnTo>
                  <a:lnTo>
                    <a:pt x="199" y="157"/>
                  </a:lnTo>
                  <a:lnTo>
                    <a:pt x="201" y="152"/>
                  </a:lnTo>
                  <a:lnTo>
                    <a:pt x="202" y="151"/>
                  </a:lnTo>
                  <a:lnTo>
                    <a:pt x="204" y="146"/>
                  </a:lnTo>
                  <a:lnTo>
                    <a:pt x="205" y="143"/>
                  </a:lnTo>
                  <a:lnTo>
                    <a:pt x="205" y="139"/>
                  </a:lnTo>
                  <a:lnTo>
                    <a:pt x="208" y="134"/>
                  </a:lnTo>
                  <a:lnTo>
                    <a:pt x="208" y="131"/>
                  </a:lnTo>
                  <a:lnTo>
                    <a:pt x="210" y="128"/>
                  </a:lnTo>
                  <a:lnTo>
                    <a:pt x="211" y="125"/>
                  </a:lnTo>
                  <a:lnTo>
                    <a:pt x="213" y="120"/>
                  </a:lnTo>
                  <a:lnTo>
                    <a:pt x="214" y="117"/>
                  </a:lnTo>
                  <a:lnTo>
                    <a:pt x="216" y="113"/>
                  </a:lnTo>
                  <a:lnTo>
                    <a:pt x="216" y="109"/>
                  </a:lnTo>
                  <a:lnTo>
                    <a:pt x="217" y="107"/>
                  </a:lnTo>
                  <a:lnTo>
                    <a:pt x="221" y="99"/>
                  </a:lnTo>
                  <a:lnTo>
                    <a:pt x="224" y="94"/>
                  </a:lnTo>
                  <a:lnTo>
                    <a:pt x="225" y="89"/>
                  </a:lnTo>
                  <a:lnTo>
                    <a:pt x="227" y="86"/>
                  </a:lnTo>
                  <a:lnTo>
                    <a:pt x="228" y="83"/>
                  </a:lnTo>
                  <a:lnTo>
                    <a:pt x="230" y="81"/>
                  </a:lnTo>
                  <a:lnTo>
                    <a:pt x="231" y="75"/>
                  </a:lnTo>
                  <a:lnTo>
                    <a:pt x="234" y="70"/>
                  </a:lnTo>
                  <a:lnTo>
                    <a:pt x="237" y="63"/>
                  </a:lnTo>
                  <a:lnTo>
                    <a:pt x="239" y="60"/>
                  </a:lnTo>
                  <a:lnTo>
                    <a:pt x="242" y="55"/>
                  </a:lnTo>
                  <a:lnTo>
                    <a:pt x="245" y="54"/>
                  </a:lnTo>
                  <a:lnTo>
                    <a:pt x="248" y="51"/>
                  </a:lnTo>
                  <a:lnTo>
                    <a:pt x="250" y="52"/>
                  </a:lnTo>
                  <a:lnTo>
                    <a:pt x="251" y="55"/>
                  </a:lnTo>
                  <a:lnTo>
                    <a:pt x="251" y="60"/>
                  </a:lnTo>
                  <a:lnTo>
                    <a:pt x="251" y="63"/>
                  </a:lnTo>
                  <a:lnTo>
                    <a:pt x="251" y="67"/>
                  </a:lnTo>
                  <a:lnTo>
                    <a:pt x="251" y="70"/>
                  </a:lnTo>
                  <a:lnTo>
                    <a:pt x="251" y="73"/>
                  </a:lnTo>
                  <a:lnTo>
                    <a:pt x="251" y="76"/>
                  </a:lnTo>
                  <a:lnTo>
                    <a:pt x="251" y="80"/>
                  </a:lnTo>
                  <a:lnTo>
                    <a:pt x="251" y="84"/>
                  </a:lnTo>
                  <a:lnTo>
                    <a:pt x="251" y="88"/>
                  </a:lnTo>
                  <a:lnTo>
                    <a:pt x="251" y="91"/>
                  </a:lnTo>
                  <a:lnTo>
                    <a:pt x="251" y="96"/>
                  </a:lnTo>
                  <a:lnTo>
                    <a:pt x="250" y="101"/>
                  </a:lnTo>
                  <a:lnTo>
                    <a:pt x="250" y="105"/>
                  </a:lnTo>
                  <a:lnTo>
                    <a:pt x="250" y="110"/>
                  </a:lnTo>
                  <a:lnTo>
                    <a:pt x="250" y="115"/>
                  </a:lnTo>
                  <a:lnTo>
                    <a:pt x="248" y="120"/>
                  </a:lnTo>
                  <a:lnTo>
                    <a:pt x="248" y="125"/>
                  </a:lnTo>
                  <a:lnTo>
                    <a:pt x="248" y="130"/>
                  </a:lnTo>
                  <a:lnTo>
                    <a:pt x="247" y="134"/>
                  </a:lnTo>
                  <a:lnTo>
                    <a:pt x="247" y="141"/>
                  </a:lnTo>
                  <a:lnTo>
                    <a:pt x="247" y="146"/>
                  </a:lnTo>
                  <a:lnTo>
                    <a:pt x="245" y="151"/>
                  </a:lnTo>
                  <a:lnTo>
                    <a:pt x="245" y="155"/>
                  </a:lnTo>
                  <a:lnTo>
                    <a:pt x="245" y="160"/>
                  </a:lnTo>
                  <a:lnTo>
                    <a:pt x="243" y="167"/>
                  </a:lnTo>
                  <a:lnTo>
                    <a:pt x="242" y="172"/>
                  </a:lnTo>
                  <a:lnTo>
                    <a:pt x="242" y="176"/>
                  </a:lnTo>
                  <a:lnTo>
                    <a:pt x="242" y="181"/>
                  </a:lnTo>
                  <a:lnTo>
                    <a:pt x="242" y="188"/>
                  </a:lnTo>
                  <a:lnTo>
                    <a:pt x="240" y="191"/>
                  </a:lnTo>
                  <a:lnTo>
                    <a:pt x="239" y="197"/>
                  </a:lnTo>
                  <a:lnTo>
                    <a:pt x="239" y="202"/>
                  </a:lnTo>
                  <a:lnTo>
                    <a:pt x="239" y="207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37" y="220"/>
                  </a:lnTo>
                  <a:lnTo>
                    <a:pt x="237" y="225"/>
                  </a:lnTo>
                  <a:lnTo>
                    <a:pt x="236" y="228"/>
                  </a:lnTo>
                  <a:lnTo>
                    <a:pt x="234" y="233"/>
                  </a:lnTo>
                  <a:lnTo>
                    <a:pt x="234" y="236"/>
                  </a:lnTo>
                  <a:lnTo>
                    <a:pt x="234" y="239"/>
                  </a:lnTo>
                  <a:lnTo>
                    <a:pt x="234" y="243"/>
                  </a:lnTo>
                  <a:lnTo>
                    <a:pt x="233" y="246"/>
                  </a:lnTo>
                  <a:lnTo>
                    <a:pt x="233" y="249"/>
                  </a:lnTo>
                  <a:lnTo>
                    <a:pt x="233" y="252"/>
                  </a:lnTo>
                  <a:lnTo>
                    <a:pt x="233" y="256"/>
                  </a:lnTo>
                  <a:lnTo>
                    <a:pt x="233" y="259"/>
                  </a:lnTo>
                  <a:lnTo>
                    <a:pt x="233" y="260"/>
                  </a:lnTo>
                  <a:lnTo>
                    <a:pt x="233" y="262"/>
                  </a:lnTo>
                  <a:lnTo>
                    <a:pt x="216" y="270"/>
                  </a:lnTo>
                  <a:lnTo>
                    <a:pt x="216" y="268"/>
                  </a:lnTo>
                  <a:lnTo>
                    <a:pt x="216" y="264"/>
                  </a:lnTo>
                  <a:lnTo>
                    <a:pt x="216" y="260"/>
                  </a:lnTo>
                  <a:lnTo>
                    <a:pt x="216" y="257"/>
                  </a:lnTo>
                  <a:lnTo>
                    <a:pt x="216" y="254"/>
                  </a:lnTo>
                  <a:lnTo>
                    <a:pt x="217" y="251"/>
                  </a:lnTo>
                  <a:lnTo>
                    <a:pt x="217" y="246"/>
                  </a:lnTo>
                  <a:lnTo>
                    <a:pt x="219" y="241"/>
                  </a:lnTo>
                  <a:lnTo>
                    <a:pt x="219" y="236"/>
                  </a:lnTo>
                  <a:lnTo>
                    <a:pt x="221" y="231"/>
                  </a:lnTo>
                  <a:lnTo>
                    <a:pt x="221" y="226"/>
                  </a:lnTo>
                  <a:lnTo>
                    <a:pt x="222" y="220"/>
                  </a:lnTo>
                  <a:lnTo>
                    <a:pt x="222" y="215"/>
                  </a:lnTo>
                  <a:lnTo>
                    <a:pt x="224" y="210"/>
                  </a:lnTo>
                  <a:lnTo>
                    <a:pt x="225" y="204"/>
                  </a:lnTo>
                  <a:lnTo>
                    <a:pt x="225" y="199"/>
                  </a:lnTo>
                  <a:lnTo>
                    <a:pt x="225" y="193"/>
                  </a:lnTo>
                  <a:lnTo>
                    <a:pt x="227" y="188"/>
                  </a:lnTo>
                  <a:lnTo>
                    <a:pt x="228" y="183"/>
                  </a:lnTo>
                  <a:lnTo>
                    <a:pt x="228" y="176"/>
                  </a:lnTo>
                  <a:lnTo>
                    <a:pt x="230" y="172"/>
                  </a:lnTo>
                  <a:lnTo>
                    <a:pt x="230" y="168"/>
                  </a:lnTo>
                  <a:lnTo>
                    <a:pt x="230" y="164"/>
                  </a:lnTo>
                  <a:lnTo>
                    <a:pt x="231" y="160"/>
                  </a:lnTo>
                  <a:lnTo>
                    <a:pt x="231" y="155"/>
                  </a:lnTo>
                  <a:lnTo>
                    <a:pt x="233" y="154"/>
                  </a:lnTo>
                  <a:lnTo>
                    <a:pt x="233" y="149"/>
                  </a:lnTo>
                  <a:lnTo>
                    <a:pt x="233" y="147"/>
                  </a:lnTo>
                  <a:lnTo>
                    <a:pt x="233" y="144"/>
                  </a:lnTo>
                  <a:lnTo>
                    <a:pt x="233" y="143"/>
                  </a:lnTo>
                  <a:lnTo>
                    <a:pt x="233" y="138"/>
                  </a:lnTo>
                  <a:lnTo>
                    <a:pt x="234" y="134"/>
                  </a:lnTo>
                  <a:lnTo>
                    <a:pt x="234" y="130"/>
                  </a:lnTo>
                  <a:lnTo>
                    <a:pt x="234" y="126"/>
                  </a:lnTo>
                  <a:lnTo>
                    <a:pt x="234" y="122"/>
                  </a:lnTo>
                  <a:lnTo>
                    <a:pt x="236" y="117"/>
                  </a:lnTo>
                  <a:lnTo>
                    <a:pt x="236" y="110"/>
                  </a:lnTo>
                  <a:lnTo>
                    <a:pt x="237" y="107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9" y="93"/>
                  </a:lnTo>
                  <a:lnTo>
                    <a:pt x="239" y="91"/>
                  </a:lnTo>
                  <a:lnTo>
                    <a:pt x="237" y="93"/>
                  </a:lnTo>
                  <a:lnTo>
                    <a:pt x="236" y="97"/>
                  </a:lnTo>
                  <a:lnTo>
                    <a:pt x="234" y="101"/>
                  </a:lnTo>
                  <a:lnTo>
                    <a:pt x="233" y="104"/>
                  </a:lnTo>
                  <a:lnTo>
                    <a:pt x="231" y="109"/>
                  </a:lnTo>
                  <a:lnTo>
                    <a:pt x="230" y="113"/>
                  </a:lnTo>
                  <a:lnTo>
                    <a:pt x="228" y="118"/>
                  </a:lnTo>
                  <a:lnTo>
                    <a:pt x="225" y="125"/>
                  </a:lnTo>
                  <a:lnTo>
                    <a:pt x="224" y="128"/>
                  </a:lnTo>
                  <a:lnTo>
                    <a:pt x="224" y="130"/>
                  </a:lnTo>
                  <a:lnTo>
                    <a:pt x="222" y="134"/>
                  </a:lnTo>
                  <a:lnTo>
                    <a:pt x="221" y="138"/>
                  </a:lnTo>
                  <a:lnTo>
                    <a:pt x="217" y="144"/>
                  </a:lnTo>
                  <a:lnTo>
                    <a:pt x="216" y="151"/>
                  </a:lnTo>
                  <a:lnTo>
                    <a:pt x="214" y="154"/>
                  </a:lnTo>
                  <a:lnTo>
                    <a:pt x="213" y="159"/>
                  </a:lnTo>
                  <a:lnTo>
                    <a:pt x="213" y="162"/>
                  </a:lnTo>
                  <a:lnTo>
                    <a:pt x="211" y="165"/>
                  </a:lnTo>
                  <a:lnTo>
                    <a:pt x="210" y="168"/>
                  </a:lnTo>
                  <a:lnTo>
                    <a:pt x="208" y="172"/>
                  </a:lnTo>
                  <a:lnTo>
                    <a:pt x="207" y="175"/>
                  </a:lnTo>
                  <a:lnTo>
                    <a:pt x="205" y="178"/>
                  </a:lnTo>
                  <a:lnTo>
                    <a:pt x="204" y="181"/>
                  </a:lnTo>
                  <a:lnTo>
                    <a:pt x="202" y="186"/>
                  </a:lnTo>
                  <a:lnTo>
                    <a:pt x="201" y="189"/>
                  </a:lnTo>
                  <a:lnTo>
                    <a:pt x="201" y="193"/>
                  </a:lnTo>
                  <a:lnTo>
                    <a:pt x="198" y="199"/>
                  </a:lnTo>
                  <a:lnTo>
                    <a:pt x="196" y="205"/>
                  </a:lnTo>
                  <a:lnTo>
                    <a:pt x="193" y="210"/>
                  </a:lnTo>
                  <a:lnTo>
                    <a:pt x="191" y="217"/>
                  </a:lnTo>
                  <a:lnTo>
                    <a:pt x="188" y="222"/>
                  </a:lnTo>
                  <a:lnTo>
                    <a:pt x="187" y="226"/>
                  </a:lnTo>
                  <a:lnTo>
                    <a:pt x="185" y="230"/>
                  </a:lnTo>
                  <a:lnTo>
                    <a:pt x="184" y="235"/>
                  </a:lnTo>
                  <a:lnTo>
                    <a:pt x="182" y="238"/>
                  </a:lnTo>
                  <a:lnTo>
                    <a:pt x="182" y="239"/>
                  </a:lnTo>
                  <a:lnTo>
                    <a:pt x="181" y="243"/>
                  </a:lnTo>
                  <a:lnTo>
                    <a:pt x="181" y="243"/>
                  </a:lnTo>
                  <a:lnTo>
                    <a:pt x="178" y="244"/>
                  </a:lnTo>
                  <a:lnTo>
                    <a:pt x="175" y="244"/>
                  </a:lnTo>
                  <a:lnTo>
                    <a:pt x="172" y="243"/>
                  </a:lnTo>
                  <a:lnTo>
                    <a:pt x="170" y="243"/>
                  </a:lnTo>
                  <a:lnTo>
                    <a:pt x="165" y="239"/>
                  </a:lnTo>
                  <a:lnTo>
                    <a:pt x="164" y="239"/>
                  </a:lnTo>
                  <a:lnTo>
                    <a:pt x="170" y="34"/>
                  </a:lnTo>
                  <a:lnTo>
                    <a:pt x="170" y="34"/>
                  </a:lnTo>
                  <a:lnTo>
                    <a:pt x="168" y="39"/>
                  </a:lnTo>
                  <a:lnTo>
                    <a:pt x="167" y="41"/>
                  </a:lnTo>
                  <a:lnTo>
                    <a:pt x="165" y="44"/>
                  </a:lnTo>
                  <a:lnTo>
                    <a:pt x="164" y="47"/>
                  </a:lnTo>
                  <a:lnTo>
                    <a:pt x="164" y="51"/>
                  </a:lnTo>
                  <a:lnTo>
                    <a:pt x="162" y="55"/>
                  </a:lnTo>
                  <a:lnTo>
                    <a:pt x="159" y="59"/>
                  </a:lnTo>
                  <a:lnTo>
                    <a:pt x="158" y="63"/>
                  </a:lnTo>
                  <a:lnTo>
                    <a:pt x="156" y="68"/>
                  </a:lnTo>
                  <a:lnTo>
                    <a:pt x="155" y="73"/>
                  </a:lnTo>
                  <a:lnTo>
                    <a:pt x="153" y="78"/>
                  </a:lnTo>
                  <a:lnTo>
                    <a:pt x="150" y="84"/>
                  </a:lnTo>
                  <a:lnTo>
                    <a:pt x="149" y="89"/>
                  </a:lnTo>
                  <a:lnTo>
                    <a:pt x="146" y="94"/>
                  </a:lnTo>
                  <a:lnTo>
                    <a:pt x="144" y="101"/>
                  </a:lnTo>
                  <a:lnTo>
                    <a:pt x="141" y="105"/>
                  </a:lnTo>
                  <a:lnTo>
                    <a:pt x="139" y="110"/>
                  </a:lnTo>
                  <a:lnTo>
                    <a:pt x="138" y="115"/>
                  </a:lnTo>
                  <a:lnTo>
                    <a:pt x="135" y="122"/>
                  </a:lnTo>
                  <a:lnTo>
                    <a:pt x="133" y="126"/>
                  </a:lnTo>
                  <a:lnTo>
                    <a:pt x="132" y="131"/>
                  </a:lnTo>
                  <a:lnTo>
                    <a:pt x="130" y="136"/>
                  </a:lnTo>
                  <a:lnTo>
                    <a:pt x="129" y="141"/>
                  </a:lnTo>
                  <a:lnTo>
                    <a:pt x="127" y="144"/>
                  </a:lnTo>
                  <a:lnTo>
                    <a:pt x="126" y="147"/>
                  </a:lnTo>
                  <a:lnTo>
                    <a:pt x="124" y="151"/>
                  </a:lnTo>
                  <a:lnTo>
                    <a:pt x="124" y="154"/>
                  </a:lnTo>
                  <a:lnTo>
                    <a:pt x="123" y="155"/>
                  </a:lnTo>
                  <a:lnTo>
                    <a:pt x="123" y="159"/>
                  </a:lnTo>
                  <a:lnTo>
                    <a:pt x="121" y="162"/>
                  </a:lnTo>
                  <a:lnTo>
                    <a:pt x="119" y="167"/>
                  </a:lnTo>
                  <a:lnTo>
                    <a:pt x="118" y="170"/>
                  </a:lnTo>
                  <a:lnTo>
                    <a:pt x="116" y="173"/>
                  </a:lnTo>
                  <a:lnTo>
                    <a:pt x="115" y="176"/>
                  </a:lnTo>
                  <a:lnTo>
                    <a:pt x="113" y="181"/>
                  </a:lnTo>
                  <a:lnTo>
                    <a:pt x="112" y="185"/>
                  </a:lnTo>
                  <a:lnTo>
                    <a:pt x="110" y="188"/>
                  </a:lnTo>
                  <a:lnTo>
                    <a:pt x="109" y="193"/>
                  </a:lnTo>
                  <a:lnTo>
                    <a:pt x="107" y="196"/>
                  </a:lnTo>
                  <a:lnTo>
                    <a:pt x="106" y="201"/>
                  </a:lnTo>
                  <a:lnTo>
                    <a:pt x="104" y="205"/>
                  </a:lnTo>
                  <a:lnTo>
                    <a:pt x="103" y="209"/>
                  </a:lnTo>
                  <a:lnTo>
                    <a:pt x="101" y="214"/>
                  </a:lnTo>
                  <a:lnTo>
                    <a:pt x="100" y="217"/>
                  </a:lnTo>
                  <a:lnTo>
                    <a:pt x="98" y="222"/>
                  </a:lnTo>
                  <a:lnTo>
                    <a:pt x="97" y="225"/>
                  </a:lnTo>
                  <a:lnTo>
                    <a:pt x="95" y="230"/>
                  </a:lnTo>
                  <a:lnTo>
                    <a:pt x="92" y="233"/>
                  </a:lnTo>
                  <a:lnTo>
                    <a:pt x="90" y="236"/>
                  </a:lnTo>
                  <a:lnTo>
                    <a:pt x="89" y="239"/>
                  </a:lnTo>
                  <a:lnTo>
                    <a:pt x="89" y="243"/>
                  </a:lnTo>
                  <a:lnTo>
                    <a:pt x="86" y="247"/>
                  </a:lnTo>
                  <a:lnTo>
                    <a:pt x="84" y="252"/>
                  </a:lnTo>
                  <a:lnTo>
                    <a:pt x="81" y="256"/>
                  </a:lnTo>
                  <a:lnTo>
                    <a:pt x="81" y="256"/>
                  </a:lnTo>
                  <a:lnTo>
                    <a:pt x="75" y="256"/>
                  </a:lnTo>
                  <a:lnTo>
                    <a:pt x="70" y="257"/>
                  </a:lnTo>
                  <a:lnTo>
                    <a:pt x="67" y="257"/>
                  </a:lnTo>
                  <a:lnTo>
                    <a:pt x="66" y="257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5" y="59"/>
                  </a:lnTo>
                  <a:lnTo>
                    <a:pt x="72" y="62"/>
                  </a:lnTo>
                  <a:lnTo>
                    <a:pt x="70" y="67"/>
                  </a:lnTo>
                  <a:lnTo>
                    <a:pt x="69" y="70"/>
                  </a:lnTo>
                  <a:lnTo>
                    <a:pt x="67" y="73"/>
                  </a:lnTo>
                  <a:lnTo>
                    <a:pt x="66" y="76"/>
                  </a:lnTo>
                  <a:lnTo>
                    <a:pt x="64" y="80"/>
                  </a:lnTo>
                  <a:lnTo>
                    <a:pt x="63" y="84"/>
                  </a:lnTo>
                  <a:lnTo>
                    <a:pt x="63" y="88"/>
                  </a:lnTo>
                  <a:lnTo>
                    <a:pt x="60" y="91"/>
                  </a:lnTo>
                  <a:lnTo>
                    <a:pt x="60" y="96"/>
                  </a:lnTo>
                  <a:lnTo>
                    <a:pt x="58" y="99"/>
                  </a:lnTo>
                  <a:lnTo>
                    <a:pt x="55" y="102"/>
                  </a:lnTo>
                  <a:lnTo>
                    <a:pt x="54" y="107"/>
                  </a:lnTo>
                  <a:lnTo>
                    <a:pt x="52" y="110"/>
                  </a:lnTo>
                  <a:lnTo>
                    <a:pt x="51" y="115"/>
                  </a:lnTo>
                  <a:lnTo>
                    <a:pt x="49" y="118"/>
                  </a:lnTo>
                  <a:lnTo>
                    <a:pt x="48" y="122"/>
                  </a:lnTo>
                  <a:lnTo>
                    <a:pt x="48" y="126"/>
                  </a:lnTo>
                  <a:lnTo>
                    <a:pt x="46" y="130"/>
                  </a:lnTo>
                  <a:lnTo>
                    <a:pt x="44" y="133"/>
                  </a:lnTo>
                  <a:lnTo>
                    <a:pt x="43" y="136"/>
                  </a:lnTo>
                  <a:lnTo>
                    <a:pt x="43" y="139"/>
                  </a:lnTo>
                  <a:lnTo>
                    <a:pt x="41" y="144"/>
                  </a:lnTo>
                  <a:lnTo>
                    <a:pt x="40" y="149"/>
                  </a:lnTo>
                  <a:lnTo>
                    <a:pt x="38" y="152"/>
                  </a:lnTo>
                  <a:lnTo>
                    <a:pt x="37" y="159"/>
                  </a:lnTo>
                  <a:lnTo>
                    <a:pt x="35" y="160"/>
                  </a:lnTo>
                  <a:lnTo>
                    <a:pt x="35" y="165"/>
                  </a:lnTo>
                  <a:lnTo>
                    <a:pt x="34" y="168"/>
                  </a:lnTo>
                  <a:lnTo>
                    <a:pt x="34" y="173"/>
                  </a:lnTo>
                  <a:lnTo>
                    <a:pt x="32" y="178"/>
                  </a:lnTo>
                  <a:lnTo>
                    <a:pt x="32" y="183"/>
                  </a:lnTo>
                  <a:lnTo>
                    <a:pt x="31" y="186"/>
                  </a:lnTo>
                  <a:lnTo>
                    <a:pt x="29" y="193"/>
                  </a:lnTo>
                  <a:lnTo>
                    <a:pt x="29" y="197"/>
                  </a:lnTo>
                  <a:lnTo>
                    <a:pt x="28" y="202"/>
                  </a:lnTo>
                  <a:lnTo>
                    <a:pt x="26" y="207"/>
                  </a:lnTo>
                  <a:lnTo>
                    <a:pt x="26" y="214"/>
                  </a:lnTo>
                  <a:lnTo>
                    <a:pt x="25" y="218"/>
                  </a:lnTo>
                  <a:lnTo>
                    <a:pt x="23" y="223"/>
                  </a:lnTo>
                  <a:lnTo>
                    <a:pt x="22" y="228"/>
                  </a:lnTo>
                  <a:lnTo>
                    <a:pt x="22" y="233"/>
                  </a:lnTo>
                  <a:lnTo>
                    <a:pt x="20" y="238"/>
                  </a:lnTo>
                  <a:lnTo>
                    <a:pt x="18" y="241"/>
                  </a:lnTo>
                  <a:lnTo>
                    <a:pt x="18" y="246"/>
                  </a:lnTo>
                  <a:lnTo>
                    <a:pt x="17" y="251"/>
                  </a:lnTo>
                  <a:lnTo>
                    <a:pt x="17" y="254"/>
                  </a:lnTo>
                  <a:lnTo>
                    <a:pt x="15" y="256"/>
                  </a:lnTo>
                  <a:lnTo>
                    <a:pt x="15" y="259"/>
                  </a:lnTo>
                  <a:lnTo>
                    <a:pt x="15" y="262"/>
                  </a:lnTo>
                  <a:lnTo>
                    <a:pt x="14" y="265"/>
                  </a:lnTo>
                  <a:lnTo>
                    <a:pt x="14" y="267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Freeform 57"/>
            <p:cNvSpPr>
              <a:spLocks/>
            </p:cNvSpPr>
            <p:nvPr/>
          </p:nvSpPr>
          <p:spPr bwMode="auto">
            <a:xfrm>
              <a:off x="5263" y="2093"/>
              <a:ext cx="381" cy="160"/>
            </a:xfrm>
            <a:custGeom>
              <a:avLst/>
              <a:gdLst/>
              <a:ahLst/>
              <a:cxnLst>
                <a:cxn ang="0">
                  <a:pos x="38" y="124"/>
                </a:cxn>
                <a:cxn ang="0">
                  <a:pos x="18" y="124"/>
                </a:cxn>
                <a:cxn ang="0">
                  <a:pos x="2" y="118"/>
                </a:cxn>
                <a:cxn ang="0">
                  <a:pos x="0" y="102"/>
                </a:cxn>
                <a:cxn ang="0">
                  <a:pos x="2" y="83"/>
                </a:cxn>
                <a:cxn ang="0">
                  <a:pos x="5" y="60"/>
                </a:cxn>
                <a:cxn ang="0">
                  <a:pos x="6" y="37"/>
                </a:cxn>
                <a:cxn ang="0">
                  <a:pos x="9" y="16"/>
                </a:cxn>
                <a:cxn ang="0">
                  <a:pos x="14" y="3"/>
                </a:cxn>
                <a:cxn ang="0">
                  <a:pos x="26" y="2"/>
                </a:cxn>
                <a:cxn ang="0">
                  <a:pos x="49" y="0"/>
                </a:cxn>
                <a:cxn ang="0">
                  <a:pos x="80" y="2"/>
                </a:cxn>
                <a:cxn ang="0">
                  <a:pos x="115" y="2"/>
                </a:cxn>
                <a:cxn ang="0">
                  <a:pos x="156" y="2"/>
                </a:cxn>
                <a:cxn ang="0">
                  <a:pos x="199" y="3"/>
                </a:cxn>
                <a:cxn ang="0">
                  <a:pos x="240" y="5"/>
                </a:cxn>
                <a:cxn ang="0">
                  <a:pos x="280" y="7"/>
                </a:cxn>
                <a:cxn ang="0">
                  <a:pos x="317" y="10"/>
                </a:cxn>
                <a:cxn ang="0">
                  <a:pos x="347" y="13"/>
                </a:cxn>
                <a:cxn ang="0">
                  <a:pos x="367" y="15"/>
                </a:cxn>
                <a:cxn ang="0">
                  <a:pos x="381" y="20"/>
                </a:cxn>
                <a:cxn ang="0">
                  <a:pos x="377" y="41"/>
                </a:cxn>
                <a:cxn ang="0">
                  <a:pos x="370" y="66"/>
                </a:cxn>
                <a:cxn ang="0">
                  <a:pos x="361" y="97"/>
                </a:cxn>
                <a:cxn ang="0">
                  <a:pos x="352" y="124"/>
                </a:cxn>
                <a:cxn ang="0">
                  <a:pos x="343" y="147"/>
                </a:cxn>
                <a:cxn ang="0">
                  <a:pos x="334" y="158"/>
                </a:cxn>
                <a:cxn ang="0">
                  <a:pos x="317" y="160"/>
                </a:cxn>
                <a:cxn ang="0">
                  <a:pos x="302" y="158"/>
                </a:cxn>
                <a:cxn ang="0">
                  <a:pos x="363" y="31"/>
                </a:cxn>
                <a:cxn ang="0">
                  <a:pos x="351" y="29"/>
                </a:cxn>
                <a:cxn ang="0">
                  <a:pos x="326" y="29"/>
                </a:cxn>
                <a:cxn ang="0">
                  <a:pos x="306" y="28"/>
                </a:cxn>
                <a:cxn ang="0">
                  <a:pos x="286" y="26"/>
                </a:cxn>
                <a:cxn ang="0">
                  <a:pos x="263" y="24"/>
                </a:cxn>
                <a:cxn ang="0">
                  <a:pos x="242" y="23"/>
                </a:cxn>
                <a:cxn ang="0">
                  <a:pos x="220" y="21"/>
                </a:cxn>
                <a:cxn ang="0">
                  <a:pos x="202" y="21"/>
                </a:cxn>
                <a:cxn ang="0">
                  <a:pos x="184" y="20"/>
                </a:cxn>
                <a:cxn ang="0">
                  <a:pos x="168" y="20"/>
                </a:cxn>
                <a:cxn ang="0">
                  <a:pos x="155" y="18"/>
                </a:cxn>
                <a:cxn ang="0">
                  <a:pos x="130" y="18"/>
                </a:cxn>
                <a:cxn ang="0">
                  <a:pos x="107" y="18"/>
                </a:cxn>
                <a:cxn ang="0">
                  <a:pos x="92" y="20"/>
                </a:cxn>
                <a:cxn ang="0">
                  <a:pos x="72" y="20"/>
                </a:cxn>
                <a:cxn ang="0">
                  <a:pos x="44" y="20"/>
                </a:cxn>
                <a:cxn ang="0">
                  <a:pos x="26" y="20"/>
                </a:cxn>
                <a:cxn ang="0">
                  <a:pos x="23" y="32"/>
                </a:cxn>
                <a:cxn ang="0">
                  <a:pos x="21" y="55"/>
                </a:cxn>
                <a:cxn ang="0">
                  <a:pos x="18" y="73"/>
                </a:cxn>
                <a:cxn ang="0">
                  <a:pos x="18" y="92"/>
                </a:cxn>
                <a:cxn ang="0">
                  <a:pos x="23" y="107"/>
                </a:cxn>
                <a:cxn ang="0">
                  <a:pos x="46" y="110"/>
                </a:cxn>
              </a:cxnLst>
              <a:rect l="0" t="0" r="r" b="b"/>
              <a:pathLst>
                <a:path w="381" h="160">
                  <a:moveTo>
                    <a:pt x="46" y="124"/>
                  </a:moveTo>
                  <a:lnTo>
                    <a:pt x="44" y="124"/>
                  </a:lnTo>
                  <a:lnTo>
                    <a:pt x="44" y="124"/>
                  </a:lnTo>
                  <a:lnTo>
                    <a:pt x="41" y="124"/>
                  </a:lnTo>
                  <a:lnTo>
                    <a:pt x="38" y="124"/>
                  </a:lnTo>
                  <a:lnTo>
                    <a:pt x="35" y="124"/>
                  </a:lnTo>
                  <a:lnTo>
                    <a:pt x="31" y="124"/>
                  </a:lnTo>
                  <a:lnTo>
                    <a:pt x="28" y="124"/>
                  </a:lnTo>
                  <a:lnTo>
                    <a:pt x="23" y="124"/>
                  </a:lnTo>
                  <a:lnTo>
                    <a:pt x="18" y="124"/>
                  </a:lnTo>
                  <a:lnTo>
                    <a:pt x="14" y="123"/>
                  </a:lnTo>
                  <a:lnTo>
                    <a:pt x="11" y="123"/>
                  </a:lnTo>
                  <a:lnTo>
                    <a:pt x="8" y="121"/>
                  </a:lnTo>
                  <a:lnTo>
                    <a:pt x="5" y="120"/>
                  </a:lnTo>
                  <a:lnTo>
                    <a:pt x="2" y="118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0" y="105"/>
                  </a:lnTo>
                  <a:lnTo>
                    <a:pt x="0" y="102"/>
                  </a:lnTo>
                  <a:lnTo>
                    <a:pt x="0" y="99"/>
                  </a:lnTo>
                  <a:lnTo>
                    <a:pt x="2" y="95"/>
                  </a:lnTo>
                  <a:lnTo>
                    <a:pt x="2" y="92"/>
                  </a:lnTo>
                  <a:lnTo>
                    <a:pt x="2" y="87"/>
                  </a:lnTo>
                  <a:lnTo>
                    <a:pt x="2" y="83"/>
                  </a:lnTo>
                  <a:lnTo>
                    <a:pt x="2" y="78"/>
                  </a:lnTo>
                  <a:lnTo>
                    <a:pt x="3" y="74"/>
                  </a:lnTo>
                  <a:lnTo>
                    <a:pt x="3" y="70"/>
                  </a:lnTo>
                  <a:lnTo>
                    <a:pt x="3" y="65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6" y="41"/>
                  </a:lnTo>
                  <a:lnTo>
                    <a:pt x="6" y="37"/>
                  </a:lnTo>
                  <a:lnTo>
                    <a:pt x="6" y="32"/>
                  </a:lnTo>
                  <a:lnTo>
                    <a:pt x="6" y="28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11" y="8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9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73" y="2"/>
                  </a:lnTo>
                  <a:lnTo>
                    <a:pt x="80" y="2"/>
                  </a:lnTo>
                  <a:lnTo>
                    <a:pt x="86" y="2"/>
                  </a:lnTo>
                  <a:lnTo>
                    <a:pt x="93" y="2"/>
                  </a:lnTo>
                  <a:lnTo>
                    <a:pt x="101" y="2"/>
                  </a:lnTo>
                  <a:lnTo>
                    <a:pt x="107" y="2"/>
                  </a:lnTo>
                  <a:lnTo>
                    <a:pt x="115" y="2"/>
                  </a:lnTo>
                  <a:lnTo>
                    <a:pt x="122" y="2"/>
                  </a:lnTo>
                  <a:lnTo>
                    <a:pt x="132" y="2"/>
                  </a:lnTo>
                  <a:lnTo>
                    <a:pt x="139" y="2"/>
                  </a:lnTo>
                  <a:lnTo>
                    <a:pt x="147" y="2"/>
                  </a:lnTo>
                  <a:lnTo>
                    <a:pt x="156" y="2"/>
                  </a:lnTo>
                  <a:lnTo>
                    <a:pt x="164" y="2"/>
                  </a:lnTo>
                  <a:lnTo>
                    <a:pt x="173" y="2"/>
                  </a:lnTo>
                  <a:lnTo>
                    <a:pt x="181" y="3"/>
                  </a:lnTo>
                  <a:lnTo>
                    <a:pt x="190" y="3"/>
                  </a:lnTo>
                  <a:lnTo>
                    <a:pt x="199" y="3"/>
                  </a:lnTo>
                  <a:lnTo>
                    <a:pt x="207" y="3"/>
                  </a:lnTo>
                  <a:lnTo>
                    <a:pt x="216" y="3"/>
                  </a:lnTo>
                  <a:lnTo>
                    <a:pt x="223" y="5"/>
                  </a:lnTo>
                  <a:lnTo>
                    <a:pt x="233" y="5"/>
                  </a:lnTo>
                  <a:lnTo>
                    <a:pt x="240" y="5"/>
                  </a:lnTo>
                  <a:lnTo>
                    <a:pt x="248" y="5"/>
                  </a:lnTo>
                  <a:lnTo>
                    <a:pt x="257" y="7"/>
                  </a:lnTo>
                  <a:lnTo>
                    <a:pt x="265" y="7"/>
                  </a:lnTo>
                  <a:lnTo>
                    <a:pt x="272" y="7"/>
                  </a:lnTo>
                  <a:lnTo>
                    <a:pt x="280" y="7"/>
                  </a:lnTo>
                  <a:lnTo>
                    <a:pt x="288" y="8"/>
                  </a:lnTo>
                  <a:lnTo>
                    <a:pt x="295" y="8"/>
                  </a:lnTo>
                  <a:lnTo>
                    <a:pt x="303" y="8"/>
                  </a:lnTo>
                  <a:lnTo>
                    <a:pt x="309" y="10"/>
                  </a:lnTo>
                  <a:lnTo>
                    <a:pt x="317" y="10"/>
                  </a:lnTo>
                  <a:lnTo>
                    <a:pt x="323" y="11"/>
                  </a:lnTo>
                  <a:lnTo>
                    <a:pt x="329" y="11"/>
                  </a:lnTo>
                  <a:lnTo>
                    <a:pt x="335" y="11"/>
                  </a:lnTo>
                  <a:lnTo>
                    <a:pt x="341" y="11"/>
                  </a:lnTo>
                  <a:lnTo>
                    <a:pt x="347" y="13"/>
                  </a:lnTo>
                  <a:lnTo>
                    <a:pt x="352" y="13"/>
                  </a:lnTo>
                  <a:lnTo>
                    <a:pt x="357" y="13"/>
                  </a:lnTo>
                  <a:lnTo>
                    <a:pt x="360" y="15"/>
                  </a:lnTo>
                  <a:lnTo>
                    <a:pt x="364" y="15"/>
                  </a:lnTo>
                  <a:lnTo>
                    <a:pt x="367" y="15"/>
                  </a:lnTo>
                  <a:lnTo>
                    <a:pt x="372" y="15"/>
                  </a:lnTo>
                  <a:lnTo>
                    <a:pt x="373" y="16"/>
                  </a:lnTo>
                  <a:lnTo>
                    <a:pt x="377" y="16"/>
                  </a:lnTo>
                  <a:lnTo>
                    <a:pt x="380" y="18"/>
                  </a:lnTo>
                  <a:lnTo>
                    <a:pt x="381" y="20"/>
                  </a:lnTo>
                  <a:lnTo>
                    <a:pt x="381" y="23"/>
                  </a:lnTo>
                  <a:lnTo>
                    <a:pt x="381" y="28"/>
                  </a:lnTo>
                  <a:lnTo>
                    <a:pt x="380" y="31"/>
                  </a:lnTo>
                  <a:lnTo>
                    <a:pt x="378" y="36"/>
                  </a:lnTo>
                  <a:lnTo>
                    <a:pt x="377" y="41"/>
                  </a:lnTo>
                  <a:lnTo>
                    <a:pt x="377" y="45"/>
                  </a:lnTo>
                  <a:lnTo>
                    <a:pt x="375" y="50"/>
                  </a:lnTo>
                  <a:lnTo>
                    <a:pt x="373" y="55"/>
                  </a:lnTo>
                  <a:lnTo>
                    <a:pt x="372" y="62"/>
                  </a:lnTo>
                  <a:lnTo>
                    <a:pt x="370" y="66"/>
                  </a:lnTo>
                  <a:lnTo>
                    <a:pt x="369" y="73"/>
                  </a:lnTo>
                  <a:lnTo>
                    <a:pt x="367" y="78"/>
                  </a:lnTo>
                  <a:lnTo>
                    <a:pt x="364" y="84"/>
                  </a:lnTo>
                  <a:lnTo>
                    <a:pt x="364" y="92"/>
                  </a:lnTo>
                  <a:lnTo>
                    <a:pt x="361" y="97"/>
                  </a:lnTo>
                  <a:lnTo>
                    <a:pt x="360" y="103"/>
                  </a:lnTo>
                  <a:lnTo>
                    <a:pt x="358" y="108"/>
                  </a:lnTo>
                  <a:lnTo>
                    <a:pt x="355" y="115"/>
                  </a:lnTo>
                  <a:lnTo>
                    <a:pt x="354" y="120"/>
                  </a:lnTo>
                  <a:lnTo>
                    <a:pt x="352" y="124"/>
                  </a:lnTo>
                  <a:lnTo>
                    <a:pt x="351" y="129"/>
                  </a:lnTo>
                  <a:lnTo>
                    <a:pt x="347" y="136"/>
                  </a:lnTo>
                  <a:lnTo>
                    <a:pt x="346" y="141"/>
                  </a:lnTo>
                  <a:lnTo>
                    <a:pt x="344" y="144"/>
                  </a:lnTo>
                  <a:lnTo>
                    <a:pt x="343" y="147"/>
                  </a:lnTo>
                  <a:lnTo>
                    <a:pt x="343" y="150"/>
                  </a:lnTo>
                  <a:lnTo>
                    <a:pt x="340" y="155"/>
                  </a:lnTo>
                  <a:lnTo>
                    <a:pt x="338" y="158"/>
                  </a:lnTo>
                  <a:lnTo>
                    <a:pt x="335" y="158"/>
                  </a:lnTo>
                  <a:lnTo>
                    <a:pt x="334" y="158"/>
                  </a:lnTo>
                  <a:lnTo>
                    <a:pt x="331" y="158"/>
                  </a:lnTo>
                  <a:lnTo>
                    <a:pt x="328" y="160"/>
                  </a:lnTo>
                  <a:lnTo>
                    <a:pt x="323" y="160"/>
                  </a:lnTo>
                  <a:lnTo>
                    <a:pt x="320" y="160"/>
                  </a:lnTo>
                  <a:lnTo>
                    <a:pt x="317" y="160"/>
                  </a:lnTo>
                  <a:lnTo>
                    <a:pt x="314" y="160"/>
                  </a:lnTo>
                  <a:lnTo>
                    <a:pt x="311" y="158"/>
                  </a:lnTo>
                  <a:lnTo>
                    <a:pt x="306" y="158"/>
                  </a:lnTo>
                  <a:lnTo>
                    <a:pt x="305" y="158"/>
                  </a:lnTo>
                  <a:lnTo>
                    <a:pt x="302" y="158"/>
                  </a:lnTo>
                  <a:lnTo>
                    <a:pt x="298" y="157"/>
                  </a:lnTo>
                  <a:lnTo>
                    <a:pt x="297" y="157"/>
                  </a:lnTo>
                  <a:lnTo>
                    <a:pt x="298" y="142"/>
                  </a:lnTo>
                  <a:lnTo>
                    <a:pt x="325" y="144"/>
                  </a:lnTo>
                  <a:lnTo>
                    <a:pt x="363" y="31"/>
                  </a:lnTo>
                  <a:lnTo>
                    <a:pt x="363" y="31"/>
                  </a:lnTo>
                  <a:lnTo>
                    <a:pt x="361" y="31"/>
                  </a:lnTo>
                  <a:lnTo>
                    <a:pt x="358" y="29"/>
                  </a:lnTo>
                  <a:lnTo>
                    <a:pt x="355" y="29"/>
                  </a:lnTo>
                  <a:lnTo>
                    <a:pt x="351" y="29"/>
                  </a:lnTo>
                  <a:lnTo>
                    <a:pt x="346" y="29"/>
                  </a:lnTo>
                  <a:lnTo>
                    <a:pt x="340" y="29"/>
                  </a:lnTo>
                  <a:lnTo>
                    <a:pt x="334" y="29"/>
                  </a:lnTo>
                  <a:lnTo>
                    <a:pt x="329" y="29"/>
                  </a:lnTo>
                  <a:lnTo>
                    <a:pt x="326" y="29"/>
                  </a:lnTo>
                  <a:lnTo>
                    <a:pt x="323" y="28"/>
                  </a:lnTo>
                  <a:lnTo>
                    <a:pt x="318" y="28"/>
                  </a:lnTo>
                  <a:lnTo>
                    <a:pt x="315" y="28"/>
                  </a:lnTo>
                  <a:lnTo>
                    <a:pt x="311" y="28"/>
                  </a:lnTo>
                  <a:lnTo>
                    <a:pt x="306" y="28"/>
                  </a:lnTo>
                  <a:lnTo>
                    <a:pt x="303" y="28"/>
                  </a:lnTo>
                  <a:lnTo>
                    <a:pt x="298" y="28"/>
                  </a:lnTo>
                  <a:lnTo>
                    <a:pt x="294" y="28"/>
                  </a:lnTo>
                  <a:lnTo>
                    <a:pt x="289" y="26"/>
                  </a:lnTo>
                  <a:lnTo>
                    <a:pt x="286" y="26"/>
                  </a:lnTo>
                  <a:lnTo>
                    <a:pt x="282" y="26"/>
                  </a:lnTo>
                  <a:lnTo>
                    <a:pt x="277" y="26"/>
                  </a:lnTo>
                  <a:lnTo>
                    <a:pt x="272" y="26"/>
                  </a:lnTo>
                  <a:lnTo>
                    <a:pt x="269" y="26"/>
                  </a:lnTo>
                  <a:lnTo>
                    <a:pt x="263" y="24"/>
                  </a:lnTo>
                  <a:lnTo>
                    <a:pt x="260" y="24"/>
                  </a:lnTo>
                  <a:lnTo>
                    <a:pt x="256" y="24"/>
                  </a:lnTo>
                  <a:lnTo>
                    <a:pt x="251" y="24"/>
                  </a:lnTo>
                  <a:lnTo>
                    <a:pt x="246" y="23"/>
                  </a:lnTo>
                  <a:lnTo>
                    <a:pt x="242" y="23"/>
                  </a:lnTo>
                  <a:lnTo>
                    <a:pt x="237" y="23"/>
                  </a:lnTo>
                  <a:lnTo>
                    <a:pt x="234" y="23"/>
                  </a:lnTo>
                  <a:lnTo>
                    <a:pt x="230" y="23"/>
                  </a:lnTo>
                  <a:lnTo>
                    <a:pt x="225" y="23"/>
                  </a:lnTo>
                  <a:lnTo>
                    <a:pt x="220" y="21"/>
                  </a:lnTo>
                  <a:lnTo>
                    <a:pt x="217" y="21"/>
                  </a:lnTo>
                  <a:lnTo>
                    <a:pt x="213" y="21"/>
                  </a:lnTo>
                  <a:lnTo>
                    <a:pt x="210" y="21"/>
                  </a:lnTo>
                  <a:lnTo>
                    <a:pt x="207" y="21"/>
                  </a:lnTo>
                  <a:lnTo>
                    <a:pt x="202" y="21"/>
                  </a:lnTo>
                  <a:lnTo>
                    <a:pt x="199" y="21"/>
                  </a:lnTo>
                  <a:lnTo>
                    <a:pt x="196" y="21"/>
                  </a:lnTo>
                  <a:lnTo>
                    <a:pt x="193" y="20"/>
                  </a:lnTo>
                  <a:lnTo>
                    <a:pt x="190" y="20"/>
                  </a:lnTo>
                  <a:lnTo>
                    <a:pt x="184" y="20"/>
                  </a:lnTo>
                  <a:lnTo>
                    <a:pt x="179" y="20"/>
                  </a:lnTo>
                  <a:lnTo>
                    <a:pt x="174" y="20"/>
                  </a:lnTo>
                  <a:lnTo>
                    <a:pt x="171" y="20"/>
                  </a:lnTo>
                  <a:lnTo>
                    <a:pt x="170" y="20"/>
                  </a:lnTo>
                  <a:lnTo>
                    <a:pt x="168" y="20"/>
                  </a:lnTo>
                  <a:lnTo>
                    <a:pt x="167" y="20"/>
                  </a:lnTo>
                  <a:lnTo>
                    <a:pt x="164" y="20"/>
                  </a:lnTo>
                  <a:lnTo>
                    <a:pt x="162" y="18"/>
                  </a:lnTo>
                  <a:lnTo>
                    <a:pt x="159" y="18"/>
                  </a:lnTo>
                  <a:lnTo>
                    <a:pt x="155" y="18"/>
                  </a:lnTo>
                  <a:lnTo>
                    <a:pt x="150" y="18"/>
                  </a:lnTo>
                  <a:lnTo>
                    <a:pt x="145" y="18"/>
                  </a:lnTo>
                  <a:lnTo>
                    <a:pt x="141" y="18"/>
                  </a:lnTo>
                  <a:lnTo>
                    <a:pt x="135" y="18"/>
                  </a:lnTo>
                  <a:lnTo>
                    <a:pt x="130" y="18"/>
                  </a:lnTo>
                  <a:lnTo>
                    <a:pt x="124" y="18"/>
                  </a:lnTo>
                  <a:lnTo>
                    <a:pt x="118" y="18"/>
                  </a:lnTo>
                  <a:lnTo>
                    <a:pt x="115" y="18"/>
                  </a:lnTo>
                  <a:lnTo>
                    <a:pt x="112" y="18"/>
                  </a:lnTo>
                  <a:lnTo>
                    <a:pt x="107" y="18"/>
                  </a:lnTo>
                  <a:lnTo>
                    <a:pt x="106" y="18"/>
                  </a:lnTo>
                  <a:lnTo>
                    <a:pt x="101" y="18"/>
                  </a:lnTo>
                  <a:lnTo>
                    <a:pt x="98" y="18"/>
                  </a:lnTo>
                  <a:lnTo>
                    <a:pt x="95" y="18"/>
                  </a:lnTo>
                  <a:lnTo>
                    <a:pt x="92" y="20"/>
                  </a:lnTo>
                  <a:lnTo>
                    <a:pt x="89" y="20"/>
                  </a:lnTo>
                  <a:lnTo>
                    <a:pt x="86" y="20"/>
                  </a:lnTo>
                  <a:lnTo>
                    <a:pt x="81" y="20"/>
                  </a:lnTo>
                  <a:lnTo>
                    <a:pt x="80" y="20"/>
                  </a:lnTo>
                  <a:lnTo>
                    <a:pt x="72" y="20"/>
                  </a:lnTo>
                  <a:lnTo>
                    <a:pt x="67" y="20"/>
                  </a:lnTo>
                  <a:lnTo>
                    <a:pt x="60" y="20"/>
                  </a:lnTo>
                  <a:lnTo>
                    <a:pt x="55" y="20"/>
                  </a:lnTo>
                  <a:lnTo>
                    <a:pt x="49" y="20"/>
                  </a:lnTo>
                  <a:lnTo>
                    <a:pt x="44" y="20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2" y="20"/>
                  </a:lnTo>
                  <a:lnTo>
                    <a:pt x="29" y="20"/>
                  </a:lnTo>
                  <a:lnTo>
                    <a:pt x="26" y="20"/>
                  </a:lnTo>
                  <a:lnTo>
                    <a:pt x="24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8"/>
                  </a:lnTo>
                  <a:lnTo>
                    <a:pt x="23" y="32"/>
                  </a:lnTo>
                  <a:lnTo>
                    <a:pt x="21" y="37"/>
                  </a:lnTo>
                  <a:lnTo>
                    <a:pt x="21" y="44"/>
                  </a:lnTo>
                  <a:lnTo>
                    <a:pt x="21" y="47"/>
                  </a:lnTo>
                  <a:lnTo>
                    <a:pt x="21" y="52"/>
                  </a:lnTo>
                  <a:lnTo>
                    <a:pt x="21" y="55"/>
                  </a:lnTo>
                  <a:lnTo>
                    <a:pt x="21" y="58"/>
                  </a:lnTo>
                  <a:lnTo>
                    <a:pt x="20" y="62"/>
                  </a:lnTo>
                  <a:lnTo>
                    <a:pt x="20" y="65"/>
                  </a:lnTo>
                  <a:lnTo>
                    <a:pt x="18" y="68"/>
                  </a:lnTo>
                  <a:lnTo>
                    <a:pt x="18" y="73"/>
                  </a:lnTo>
                  <a:lnTo>
                    <a:pt x="18" y="76"/>
                  </a:lnTo>
                  <a:lnTo>
                    <a:pt x="18" y="79"/>
                  </a:lnTo>
                  <a:lnTo>
                    <a:pt x="18" y="83"/>
                  </a:lnTo>
                  <a:lnTo>
                    <a:pt x="18" y="86"/>
                  </a:lnTo>
                  <a:lnTo>
                    <a:pt x="18" y="92"/>
                  </a:lnTo>
                  <a:lnTo>
                    <a:pt x="18" y="95"/>
                  </a:lnTo>
                  <a:lnTo>
                    <a:pt x="18" y="100"/>
                  </a:lnTo>
                  <a:lnTo>
                    <a:pt x="18" y="102"/>
                  </a:lnTo>
                  <a:lnTo>
                    <a:pt x="20" y="105"/>
                  </a:lnTo>
                  <a:lnTo>
                    <a:pt x="23" y="107"/>
                  </a:lnTo>
                  <a:lnTo>
                    <a:pt x="28" y="108"/>
                  </a:lnTo>
                  <a:lnTo>
                    <a:pt x="34" y="110"/>
                  </a:lnTo>
                  <a:lnTo>
                    <a:pt x="38" y="110"/>
                  </a:lnTo>
                  <a:lnTo>
                    <a:pt x="43" y="110"/>
                  </a:lnTo>
                  <a:lnTo>
                    <a:pt x="46" y="110"/>
                  </a:lnTo>
                  <a:lnTo>
                    <a:pt x="47" y="112"/>
                  </a:lnTo>
                  <a:lnTo>
                    <a:pt x="46" y="124"/>
                  </a:lnTo>
                  <a:lnTo>
                    <a:pt x="46" y="1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8" name="Freeform 58"/>
            <p:cNvSpPr>
              <a:spLocks/>
            </p:cNvSpPr>
            <p:nvPr/>
          </p:nvSpPr>
          <p:spPr bwMode="auto">
            <a:xfrm>
              <a:off x="5318" y="2103"/>
              <a:ext cx="18" cy="8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1"/>
                </a:cxn>
                <a:cxn ang="0">
                  <a:pos x="5" y="3"/>
                </a:cxn>
                <a:cxn ang="0">
                  <a:pos x="5" y="6"/>
                </a:cxn>
                <a:cxn ang="0">
                  <a:pos x="5" y="13"/>
                </a:cxn>
                <a:cxn ang="0">
                  <a:pos x="3" y="18"/>
                </a:cxn>
                <a:cxn ang="0">
                  <a:pos x="3" y="24"/>
                </a:cxn>
                <a:cxn ang="0">
                  <a:pos x="2" y="29"/>
                </a:cxn>
                <a:cxn ang="0">
                  <a:pos x="2" y="32"/>
                </a:cxn>
                <a:cxn ang="0">
                  <a:pos x="2" y="35"/>
                </a:cxn>
                <a:cxn ang="0">
                  <a:pos x="2" y="40"/>
                </a:cxn>
                <a:cxn ang="0">
                  <a:pos x="0" y="43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0" y="55"/>
                </a:cxn>
                <a:cxn ang="0">
                  <a:pos x="0" y="58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8"/>
                </a:cxn>
                <a:cxn ang="0">
                  <a:pos x="0" y="73"/>
                </a:cxn>
                <a:cxn ang="0">
                  <a:pos x="3" y="77"/>
                </a:cxn>
                <a:cxn ang="0">
                  <a:pos x="3" y="82"/>
                </a:cxn>
                <a:cxn ang="0">
                  <a:pos x="6" y="84"/>
                </a:cxn>
                <a:cxn ang="0">
                  <a:pos x="6" y="82"/>
                </a:cxn>
                <a:cxn ang="0">
                  <a:pos x="9" y="81"/>
                </a:cxn>
                <a:cxn ang="0">
                  <a:pos x="11" y="77"/>
                </a:cxn>
                <a:cxn ang="0">
                  <a:pos x="12" y="73"/>
                </a:cxn>
                <a:cxn ang="0">
                  <a:pos x="12" y="69"/>
                </a:cxn>
                <a:cxn ang="0">
                  <a:pos x="14" y="66"/>
                </a:cxn>
                <a:cxn ang="0">
                  <a:pos x="14" y="63"/>
                </a:cxn>
                <a:cxn ang="0">
                  <a:pos x="14" y="61"/>
                </a:cxn>
                <a:cxn ang="0">
                  <a:pos x="14" y="56"/>
                </a:cxn>
                <a:cxn ang="0">
                  <a:pos x="15" y="53"/>
                </a:cxn>
                <a:cxn ang="0">
                  <a:pos x="15" y="50"/>
                </a:cxn>
                <a:cxn ang="0">
                  <a:pos x="17" y="47"/>
                </a:cxn>
                <a:cxn ang="0">
                  <a:pos x="17" y="43"/>
                </a:cxn>
                <a:cxn ang="0">
                  <a:pos x="17" y="39"/>
                </a:cxn>
                <a:cxn ang="0">
                  <a:pos x="17" y="35"/>
                </a:cxn>
                <a:cxn ang="0">
                  <a:pos x="18" y="32"/>
                </a:cxn>
                <a:cxn ang="0">
                  <a:pos x="18" y="27"/>
                </a:cxn>
                <a:cxn ang="0">
                  <a:pos x="18" y="24"/>
                </a:cxn>
                <a:cxn ang="0">
                  <a:pos x="18" y="21"/>
                </a:cxn>
                <a:cxn ang="0">
                  <a:pos x="18" y="19"/>
                </a:cxn>
                <a:cxn ang="0">
                  <a:pos x="18" y="13"/>
                </a:cxn>
                <a:cxn ang="0">
                  <a:pos x="18" y="8"/>
                </a:cxn>
                <a:cxn ang="0">
                  <a:pos x="18" y="5"/>
                </a:cxn>
                <a:cxn ang="0">
                  <a:pos x="18" y="3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8" h="84">
                  <a:moveTo>
                    <a:pt x="6" y="0"/>
                  </a:moveTo>
                  <a:lnTo>
                    <a:pt x="5" y="1"/>
                  </a:lnTo>
                  <a:lnTo>
                    <a:pt x="5" y="3"/>
                  </a:lnTo>
                  <a:lnTo>
                    <a:pt x="5" y="6"/>
                  </a:lnTo>
                  <a:lnTo>
                    <a:pt x="5" y="13"/>
                  </a:lnTo>
                  <a:lnTo>
                    <a:pt x="3" y="18"/>
                  </a:lnTo>
                  <a:lnTo>
                    <a:pt x="3" y="24"/>
                  </a:lnTo>
                  <a:lnTo>
                    <a:pt x="2" y="29"/>
                  </a:lnTo>
                  <a:lnTo>
                    <a:pt x="2" y="32"/>
                  </a:lnTo>
                  <a:lnTo>
                    <a:pt x="2" y="35"/>
                  </a:lnTo>
                  <a:lnTo>
                    <a:pt x="2" y="40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0" y="73"/>
                  </a:lnTo>
                  <a:lnTo>
                    <a:pt x="3" y="77"/>
                  </a:lnTo>
                  <a:lnTo>
                    <a:pt x="3" y="82"/>
                  </a:lnTo>
                  <a:lnTo>
                    <a:pt x="6" y="84"/>
                  </a:lnTo>
                  <a:lnTo>
                    <a:pt x="6" y="82"/>
                  </a:lnTo>
                  <a:lnTo>
                    <a:pt x="9" y="81"/>
                  </a:lnTo>
                  <a:lnTo>
                    <a:pt x="11" y="77"/>
                  </a:lnTo>
                  <a:lnTo>
                    <a:pt x="12" y="73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6"/>
                  </a:lnTo>
                  <a:lnTo>
                    <a:pt x="15" y="53"/>
                  </a:lnTo>
                  <a:lnTo>
                    <a:pt x="15" y="50"/>
                  </a:lnTo>
                  <a:lnTo>
                    <a:pt x="17" y="47"/>
                  </a:lnTo>
                  <a:lnTo>
                    <a:pt x="17" y="43"/>
                  </a:lnTo>
                  <a:lnTo>
                    <a:pt x="17" y="39"/>
                  </a:lnTo>
                  <a:lnTo>
                    <a:pt x="17" y="35"/>
                  </a:lnTo>
                  <a:lnTo>
                    <a:pt x="18" y="32"/>
                  </a:lnTo>
                  <a:lnTo>
                    <a:pt x="18" y="27"/>
                  </a:lnTo>
                  <a:lnTo>
                    <a:pt x="18" y="24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8" y="13"/>
                  </a:lnTo>
                  <a:lnTo>
                    <a:pt x="18" y="8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Freeform 59"/>
            <p:cNvSpPr>
              <a:spLocks/>
            </p:cNvSpPr>
            <p:nvPr/>
          </p:nvSpPr>
          <p:spPr bwMode="auto">
            <a:xfrm>
              <a:off x="5387" y="2103"/>
              <a:ext cx="24" cy="8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6"/>
                </a:cxn>
                <a:cxn ang="0">
                  <a:pos x="11" y="11"/>
                </a:cxn>
                <a:cxn ang="0">
                  <a:pos x="9" y="18"/>
                </a:cxn>
                <a:cxn ang="0">
                  <a:pos x="8" y="24"/>
                </a:cxn>
                <a:cxn ang="0">
                  <a:pos x="6" y="27"/>
                </a:cxn>
                <a:cxn ang="0">
                  <a:pos x="6" y="32"/>
                </a:cxn>
                <a:cxn ang="0">
                  <a:pos x="6" y="35"/>
                </a:cxn>
                <a:cxn ang="0">
                  <a:pos x="6" y="40"/>
                </a:cxn>
                <a:cxn ang="0">
                  <a:pos x="5" y="43"/>
                </a:cxn>
                <a:cxn ang="0">
                  <a:pos x="3" y="47"/>
                </a:cxn>
                <a:cxn ang="0">
                  <a:pos x="3" y="52"/>
                </a:cxn>
                <a:cxn ang="0">
                  <a:pos x="3" y="55"/>
                </a:cxn>
                <a:cxn ang="0">
                  <a:pos x="3" y="58"/>
                </a:cxn>
                <a:cxn ang="0">
                  <a:pos x="2" y="61"/>
                </a:cxn>
                <a:cxn ang="0">
                  <a:pos x="2" y="64"/>
                </a:cxn>
                <a:cxn ang="0">
                  <a:pos x="2" y="68"/>
                </a:cxn>
                <a:cxn ang="0">
                  <a:pos x="0" y="74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2" y="85"/>
                </a:cxn>
                <a:cxn ang="0">
                  <a:pos x="3" y="87"/>
                </a:cxn>
                <a:cxn ang="0">
                  <a:pos x="9" y="87"/>
                </a:cxn>
                <a:cxn ang="0">
                  <a:pos x="12" y="85"/>
                </a:cxn>
                <a:cxn ang="0">
                  <a:pos x="15" y="85"/>
                </a:cxn>
                <a:cxn ang="0">
                  <a:pos x="24" y="1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24" h="87">
                  <a:moveTo>
                    <a:pt x="12" y="0"/>
                  </a:moveTo>
                  <a:lnTo>
                    <a:pt x="12" y="1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11" y="11"/>
                  </a:lnTo>
                  <a:lnTo>
                    <a:pt x="9" y="18"/>
                  </a:lnTo>
                  <a:lnTo>
                    <a:pt x="8" y="24"/>
                  </a:lnTo>
                  <a:lnTo>
                    <a:pt x="6" y="27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6" y="40"/>
                  </a:lnTo>
                  <a:lnTo>
                    <a:pt x="5" y="43"/>
                  </a:lnTo>
                  <a:lnTo>
                    <a:pt x="3" y="47"/>
                  </a:lnTo>
                  <a:lnTo>
                    <a:pt x="3" y="52"/>
                  </a:lnTo>
                  <a:lnTo>
                    <a:pt x="3" y="55"/>
                  </a:lnTo>
                  <a:lnTo>
                    <a:pt x="3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2" y="68"/>
                  </a:lnTo>
                  <a:lnTo>
                    <a:pt x="0" y="74"/>
                  </a:lnTo>
                  <a:lnTo>
                    <a:pt x="0" y="79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3" y="87"/>
                  </a:lnTo>
                  <a:lnTo>
                    <a:pt x="9" y="87"/>
                  </a:lnTo>
                  <a:lnTo>
                    <a:pt x="12" y="85"/>
                  </a:lnTo>
                  <a:lnTo>
                    <a:pt x="15" y="85"/>
                  </a:lnTo>
                  <a:lnTo>
                    <a:pt x="24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0" name="Freeform 60"/>
            <p:cNvSpPr>
              <a:spLocks/>
            </p:cNvSpPr>
            <p:nvPr/>
          </p:nvSpPr>
          <p:spPr bwMode="auto">
            <a:xfrm>
              <a:off x="5490" y="2108"/>
              <a:ext cx="30" cy="9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10" y="6"/>
                </a:cxn>
                <a:cxn ang="0">
                  <a:pos x="10" y="11"/>
                </a:cxn>
                <a:cxn ang="0">
                  <a:pos x="9" y="16"/>
                </a:cxn>
                <a:cxn ang="0">
                  <a:pos x="7" y="22"/>
                </a:cxn>
                <a:cxn ang="0">
                  <a:pos x="7" y="27"/>
                </a:cxn>
                <a:cxn ang="0">
                  <a:pos x="7" y="30"/>
                </a:cxn>
                <a:cxn ang="0">
                  <a:pos x="6" y="34"/>
                </a:cxn>
                <a:cxn ang="0">
                  <a:pos x="6" y="38"/>
                </a:cxn>
                <a:cxn ang="0">
                  <a:pos x="4" y="42"/>
                </a:cxn>
                <a:cxn ang="0">
                  <a:pos x="4" y="45"/>
                </a:cxn>
                <a:cxn ang="0">
                  <a:pos x="3" y="48"/>
                </a:cxn>
                <a:cxn ang="0">
                  <a:pos x="3" y="53"/>
                </a:cxn>
                <a:cxn ang="0">
                  <a:pos x="3" y="56"/>
                </a:cxn>
                <a:cxn ang="0">
                  <a:pos x="1" y="59"/>
                </a:cxn>
                <a:cxn ang="0">
                  <a:pos x="1" y="63"/>
                </a:cxn>
                <a:cxn ang="0">
                  <a:pos x="1" y="66"/>
                </a:cxn>
                <a:cxn ang="0">
                  <a:pos x="0" y="71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0" y="84"/>
                </a:cxn>
                <a:cxn ang="0">
                  <a:pos x="1" y="87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7" y="90"/>
                </a:cxn>
                <a:cxn ang="0">
                  <a:pos x="10" y="88"/>
                </a:cxn>
                <a:cxn ang="0">
                  <a:pos x="15" y="84"/>
                </a:cxn>
                <a:cxn ang="0">
                  <a:pos x="15" y="82"/>
                </a:cxn>
                <a:cxn ang="0">
                  <a:pos x="15" y="79"/>
                </a:cxn>
                <a:cxn ang="0">
                  <a:pos x="16" y="74"/>
                </a:cxn>
                <a:cxn ang="0">
                  <a:pos x="18" y="69"/>
                </a:cxn>
                <a:cxn ang="0">
                  <a:pos x="18" y="66"/>
                </a:cxn>
                <a:cxn ang="0">
                  <a:pos x="18" y="63"/>
                </a:cxn>
                <a:cxn ang="0">
                  <a:pos x="19" y="58"/>
                </a:cxn>
                <a:cxn ang="0">
                  <a:pos x="19" y="56"/>
                </a:cxn>
                <a:cxn ang="0">
                  <a:pos x="19" y="51"/>
                </a:cxn>
                <a:cxn ang="0">
                  <a:pos x="21" y="48"/>
                </a:cxn>
                <a:cxn ang="0">
                  <a:pos x="21" y="45"/>
                </a:cxn>
                <a:cxn ang="0">
                  <a:pos x="22" y="40"/>
                </a:cxn>
                <a:cxn ang="0">
                  <a:pos x="22" y="37"/>
                </a:cxn>
                <a:cxn ang="0">
                  <a:pos x="24" y="34"/>
                </a:cxn>
                <a:cxn ang="0">
                  <a:pos x="24" y="30"/>
                </a:cxn>
                <a:cxn ang="0">
                  <a:pos x="26" y="26"/>
                </a:cxn>
                <a:cxn ang="0">
                  <a:pos x="27" y="19"/>
                </a:cxn>
                <a:cxn ang="0">
                  <a:pos x="27" y="14"/>
                </a:cxn>
                <a:cxn ang="0">
                  <a:pos x="29" y="8"/>
                </a:cxn>
                <a:cxn ang="0">
                  <a:pos x="29" y="5"/>
                </a:cxn>
                <a:cxn ang="0">
                  <a:pos x="29" y="1"/>
                </a:cxn>
                <a:cxn ang="0">
                  <a:pos x="30" y="1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30" h="90">
                  <a:moveTo>
                    <a:pt x="13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0" y="6"/>
                  </a:lnTo>
                  <a:lnTo>
                    <a:pt x="10" y="11"/>
                  </a:lnTo>
                  <a:lnTo>
                    <a:pt x="9" y="16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7" y="30"/>
                  </a:lnTo>
                  <a:lnTo>
                    <a:pt x="6" y="34"/>
                  </a:lnTo>
                  <a:lnTo>
                    <a:pt x="6" y="38"/>
                  </a:lnTo>
                  <a:lnTo>
                    <a:pt x="4" y="42"/>
                  </a:lnTo>
                  <a:lnTo>
                    <a:pt x="4" y="45"/>
                  </a:lnTo>
                  <a:lnTo>
                    <a:pt x="3" y="48"/>
                  </a:lnTo>
                  <a:lnTo>
                    <a:pt x="3" y="53"/>
                  </a:lnTo>
                  <a:lnTo>
                    <a:pt x="3" y="56"/>
                  </a:lnTo>
                  <a:lnTo>
                    <a:pt x="1" y="59"/>
                  </a:lnTo>
                  <a:lnTo>
                    <a:pt x="1" y="63"/>
                  </a:lnTo>
                  <a:lnTo>
                    <a:pt x="1" y="66"/>
                  </a:lnTo>
                  <a:lnTo>
                    <a:pt x="0" y="71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0" y="84"/>
                  </a:lnTo>
                  <a:lnTo>
                    <a:pt x="1" y="87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7" y="90"/>
                  </a:lnTo>
                  <a:lnTo>
                    <a:pt x="10" y="88"/>
                  </a:lnTo>
                  <a:lnTo>
                    <a:pt x="15" y="84"/>
                  </a:lnTo>
                  <a:lnTo>
                    <a:pt x="15" y="82"/>
                  </a:lnTo>
                  <a:lnTo>
                    <a:pt x="15" y="79"/>
                  </a:lnTo>
                  <a:lnTo>
                    <a:pt x="16" y="74"/>
                  </a:lnTo>
                  <a:lnTo>
                    <a:pt x="18" y="69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9" y="58"/>
                  </a:lnTo>
                  <a:lnTo>
                    <a:pt x="19" y="56"/>
                  </a:lnTo>
                  <a:lnTo>
                    <a:pt x="19" y="51"/>
                  </a:lnTo>
                  <a:lnTo>
                    <a:pt x="21" y="48"/>
                  </a:lnTo>
                  <a:lnTo>
                    <a:pt x="21" y="45"/>
                  </a:lnTo>
                  <a:lnTo>
                    <a:pt x="22" y="40"/>
                  </a:lnTo>
                  <a:lnTo>
                    <a:pt x="22" y="37"/>
                  </a:lnTo>
                  <a:lnTo>
                    <a:pt x="24" y="34"/>
                  </a:lnTo>
                  <a:lnTo>
                    <a:pt x="24" y="30"/>
                  </a:lnTo>
                  <a:lnTo>
                    <a:pt x="26" y="26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9" y="8"/>
                  </a:lnTo>
                  <a:lnTo>
                    <a:pt x="29" y="5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Freeform 61"/>
            <p:cNvSpPr>
              <a:spLocks/>
            </p:cNvSpPr>
            <p:nvPr/>
          </p:nvSpPr>
          <p:spPr bwMode="auto">
            <a:xfrm>
              <a:off x="5549" y="2114"/>
              <a:ext cx="37" cy="10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5"/>
                </a:cxn>
                <a:cxn ang="0">
                  <a:pos x="5" y="105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1" y="99"/>
                </a:cxn>
                <a:cxn ang="0">
                  <a:pos x="14" y="95"/>
                </a:cxn>
                <a:cxn ang="0">
                  <a:pos x="16" y="94"/>
                </a:cxn>
                <a:cxn ang="0">
                  <a:pos x="17" y="89"/>
                </a:cxn>
                <a:cxn ang="0">
                  <a:pos x="19" y="82"/>
                </a:cxn>
                <a:cxn ang="0">
                  <a:pos x="20" y="79"/>
                </a:cxn>
                <a:cxn ang="0">
                  <a:pos x="20" y="76"/>
                </a:cxn>
                <a:cxn ang="0">
                  <a:pos x="22" y="73"/>
                </a:cxn>
                <a:cxn ang="0">
                  <a:pos x="23" y="70"/>
                </a:cxn>
                <a:cxn ang="0">
                  <a:pos x="23" y="65"/>
                </a:cxn>
                <a:cxn ang="0">
                  <a:pos x="25" y="62"/>
                </a:cxn>
                <a:cxn ang="0">
                  <a:pos x="25" y="58"/>
                </a:cxn>
                <a:cxn ang="0">
                  <a:pos x="26" y="55"/>
                </a:cxn>
                <a:cxn ang="0">
                  <a:pos x="26" y="50"/>
                </a:cxn>
                <a:cxn ang="0">
                  <a:pos x="28" y="47"/>
                </a:cxn>
                <a:cxn ang="0">
                  <a:pos x="28" y="44"/>
                </a:cxn>
                <a:cxn ang="0">
                  <a:pos x="29" y="41"/>
                </a:cxn>
                <a:cxn ang="0">
                  <a:pos x="29" y="36"/>
                </a:cxn>
                <a:cxn ang="0">
                  <a:pos x="31" y="32"/>
                </a:cxn>
                <a:cxn ang="0">
                  <a:pos x="31" y="29"/>
                </a:cxn>
                <a:cxn ang="0">
                  <a:pos x="32" y="26"/>
                </a:cxn>
                <a:cxn ang="0">
                  <a:pos x="32" y="20"/>
                </a:cxn>
                <a:cxn ang="0">
                  <a:pos x="34" y="13"/>
                </a:cxn>
                <a:cxn ang="0">
                  <a:pos x="35" y="8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7" y="3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37" h="105">
                  <a:moveTo>
                    <a:pt x="22" y="0"/>
                  </a:moveTo>
                  <a:lnTo>
                    <a:pt x="0" y="102"/>
                  </a:lnTo>
                  <a:lnTo>
                    <a:pt x="2" y="103"/>
                  </a:lnTo>
                  <a:lnTo>
                    <a:pt x="3" y="105"/>
                  </a:lnTo>
                  <a:lnTo>
                    <a:pt x="5" y="105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1" y="99"/>
                  </a:lnTo>
                  <a:lnTo>
                    <a:pt x="14" y="95"/>
                  </a:lnTo>
                  <a:lnTo>
                    <a:pt x="16" y="94"/>
                  </a:lnTo>
                  <a:lnTo>
                    <a:pt x="17" y="89"/>
                  </a:lnTo>
                  <a:lnTo>
                    <a:pt x="19" y="82"/>
                  </a:lnTo>
                  <a:lnTo>
                    <a:pt x="20" y="79"/>
                  </a:lnTo>
                  <a:lnTo>
                    <a:pt x="20" y="76"/>
                  </a:lnTo>
                  <a:lnTo>
                    <a:pt x="22" y="73"/>
                  </a:lnTo>
                  <a:lnTo>
                    <a:pt x="23" y="70"/>
                  </a:lnTo>
                  <a:lnTo>
                    <a:pt x="23" y="65"/>
                  </a:lnTo>
                  <a:lnTo>
                    <a:pt x="25" y="62"/>
                  </a:lnTo>
                  <a:lnTo>
                    <a:pt x="25" y="58"/>
                  </a:lnTo>
                  <a:lnTo>
                    <a:pt x="26" y="55"/>
                  </a:lnTo>
                  <a:lnTo>
                    <a:pt x="26" y="50"/>
                  </a:lnTo>
                  <a:lnTo>
                    <a:pt x="28" y="47"/>
                  </a:lnTo>
                  <a:lnTo>
                    <a:pt x="28" y="44"/>
                  </a:lnTo>
                  <a:lnTo>
                    <a:pt x="29" y="41"/>
                  </a:lnTo>
                  <a:lnTo>
                    <a:pt x="29" y="36"/>
                  </a:lnTo>
                  <a:lnTo>
                    <a:pt x="31" y="32"/>
                  </a:lnTo>
                  <a:lnTo>
                    <a:pt x="31" y="29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4" y="13"/>
                  </a:lnTo>
                  <a:lnTo>
                    <a:pt x="35" y="8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2" name="Freeform 62"/>
            <p:cNvSpPr>
              <a:spLocks/>
            </p:cNvSpPr>
            <p:nvPr/>
          </p:nvSpPr>
          <p:spPr bwMode="auto">
            <a:xfrm>
              <a:off x="5073" y="2850"/>
              <a:ext cx="90" cy="2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8" y="0"/>
                </a:cxn>
                <a:cxn ang="0">
                  <a:pos x="41" y="0"/>
                </a:cxn>
                <a:cxn ang="0">
                  <a:pos x="46" y="2"/>
                </a:cxn>
                <a:cxn ang="0">
                  <a:pos x="49" y="2"/>
                </a:cxn>
                <a:cxn ang="0">
                  <a:pos x="52" y="2"/>
                </a:cxn>
                <a:cxn ang="0">
                  <a:pos x="55" y="2"/>
                </a:cxn>
                <a:cxn ang="0">
                  <a:pos x="60" y="2"/>
                </a:cxn>
                <a:cxn ang="0">
                  <a:pos x="63" y="2"/>
                </a:cxn>
                <a:cxn ang="0">
                  <a:pos x="66" y="2"/>
                </a:cxn>
                <a:cxn ang="0">
                  <a:pos x="69" y="2"/>
                </a:cxn>
                <a:cxn ang="0">
                  <a:pos x="72" y="3"/>
                </a:cxn>
                <a:cxn ang="0">
                  <a:pos x="78" y="3"/>
                </a:cxn>
                <a:cxn ang="0">
                  <a:pos x="83" y="3"/>
                </a:cxn>
                <a:cxn ang="0">
                  <a:pos x="84" y="5"/>
                </a:cxn>
                <a:cxn ang="0">
                  <a:pos x="87" y="7"/>
                </a:cxn>
                <a:cxn ang="0">
                  <a:pos x="89" y="8"/>
                </a:cxn>
                <a:cxn ang="0">
                  <a:pos x="90" y="12"/>
                </a:cxn>
                <a:cxn ang="0">
                  <a:pos x="90" y="15"/>
                </a:cxn>
                <a:cxn ang="0">
                  <a:pos x="87" y="18"/>
                </a:cxn>
                <a:cxn ang="0">
                  <a:pos x="84" y="18"/>
                </a:cxn>
                <a:cxn ang="0">
                  <a:pos x="80" y="20"/>
                </a:cxn>
                <a:cxn ang="0">
                  <a:pos x="75" y="20"/>
                </a:cxn>
                <a:cxn ang="0">
                  <a:pos x="69" y="20"/>
                </a:cxn>
                <a:cxn ang="0">
                  <a:pos x="66" y="20"/>
                </a:cxn>
                <a:cxn ang="0">
                  <a:pos x="61" y="20"/>
                </a:cxn>
                <a:cxn ang="0">
                  <a:pos x="58" y="18"/>
                </a:cxn>
                <a:cxn ang="0">
                  <a:pos x="55" y="18"/>
                </a:cxn>
                <a:cxn ang="0">
                  <a:pos x="51" y="18"/>
                </a:cxn>
                <a:cxn ang="0">
                  <a:pos x="48" y="18"/>
                </a:cxn>
                <a:cxn ang="0">
                  <a:pos x="43" y="18"/>
                </a:cxn>
                <a:cxn ang="0">
                  <a:pos x="40" y="18"/>
                </a:cxn>
                <a:cxn ang="0">
                  <a:pos x="35" y="16"/>
                </a:cxn>
                <a:cxn ang="0">
                  <a:pos x="32" y="16"/>
                </a:cxn>
                <a:cxn ang="0">
                  <a:pos x="28" y="16"/>
                </a:cxn>
                <a:cxn ang="0">
                  <a:pos x="25" y="16"/>
                </a:cxn>
                <a:cxn ang="0">
                  <a:pos x="20" y="15"/>
                </a:cxn>
                <a:cxn ang="0">
                  <a:pos x="17" y="15"/>
                </a:cxn>
                <a:cxn ang="0">
                  <a:pos x="14" y="15"/>
                </a:cxn>
                <a:cxn ang="0">
                  <a:pos x="12" y="15"/>
                </a:cxn>
                <a:cxn ang="0">
                  <a:pos x="6" y="15"/>
                </a:cxn>
                <a:cxn ang="0">
                  <a:pos x="3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90" h="20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6" y="2"/>
                  </a:lnTo>
                  <a:lnTo>
                    <a:pt x="49" y="2"/>
                  </a:lnTo>
                  <a:lnTo>
                    <a:pt x="52" y="2"/>
                  </a:lnTo>
                  <a:lnTo>
                    <a:pt x="55" y="2"/>
                  </a:lnTo>
                  <a:lnTo>
                    <a:pt x="60" y="2"/>
                  </a:lnTo>
                  <a:lnTo>
                    <a:pt x="63" y="2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2" y="3"/>
                  </a:lnTo>
                  <a:lnTo>
                    <a:pt x="78" y="3"/>
                  </a:lnTo>
                  <a:lnTo>
                    <a:pt x="83" y="3"/>
                  </a:lnTo>
                  <a:lnTo>
                    <a:pt x="84" y="5"/>
                  </a:lnTo>
                  <a:lnTo>
                    <a:pt x="87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5"/>
                  </a:lnTo>
                  <a:lnTo>
                    <a:pt x="87" y="18"/>
                  </a:lnTo>
                  <a:lnTo>
                    <a:pt x="84" y="18"/>
                  </a:lnTo>
                  <a:lnTo>
                    <a:pt x="80" y="20"/>
                  </a:lnTo>
                  <a:lnTo>
                    <a:pt x="75" y="20"/>
                  </a:lnTo>
                  <a:lnTo>
                    <a:pt x="69" y="20"/>
                  </a:lnTo>
                  <a:lnTo>
                    <a:pt x="66" y="20"/>
                  </a:lnTo>
                  <a:lnTo>
                    <a:pt x="61" y="20"/>
                  </a:lnTo>
                  <a:lnTo>
                    <a:pt x="58" y="18"/>
                  </a:lnTo>
                  <a:lnTo>
                    <a:pt x="55" y="18"/>
                  </a:lnTo>
                  <a:lnTo>
                    <a:pt x="51" y="18"/>
                  </a:lnTo>
                  <a:lnTo>
                    <a:pt x="48" y="18"/>
                  </a:lnTo>
                  <a:lnTo>
                    <a:pt x="43" y="18"/>
                  </a:lnTo>
                  <a:lnTo>
                    <a:pt x="40" y="18"/>
                  </a:lnTo>
                  <a:lnTo>
                    <a:pt x="35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5" y="16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3" name="Freeform 63"/>
            <p:cNvSpPr>
              <a:spLocks/>
            </p:cNvSpPr>
            <p:nvPr/>
          </p:nvSpPr>
          <p:spPr bwMode="auto">
            <a:xfrm>
              <a:off x="5076" y="2634"/>
              <a:ext cx="123" cy="237"/>
            </a:xfrm>
            <a:custGeom>
              <a:avLst/>
              <a:gdLst/>
              <a:ahLst/>
              <a:cxnLst>
                <a:cxn ang="0">
                  <a:pos x="0" y="223"/>
                </a:cxn>
                <a:cxn ang="0">
                  <a:pos x="3" y="210"/>
                </a:cxn>
                <a:cxn ang="0">
                  <a:pos x="8" y="192"/>
                </a:cxn>
                <a:cxn ang="0">
                  <a:pos x="14" y="171"/>
                </a:cxn>
                <a:cxn ang="0">
                  <a:pos x="20" y="147"/>
                </a:cxn>
                <a:cxn ang="0">
                  <a:pos x="29" y="123"/>
                </a:cxn>
                <a:cxn ang="0">
                  <a:pos x="38" y="100"/>
                </a:cxn>
                <a:cxn ang="0">
                  <a:pos x="48" y="79"/>
                </a:cxn>
                <a:cxn ang="0">
                  <a:pos x="57" y="61"/>
                </a:cxn>
                <a:cxn ang="0">
                  <a:pos x="66" y="47"/>
                </a:cxn>
                <a:cxn ang="0">
                  <a:pos x="78" y="31"/>
                </a:cxn>
                <a:cxn ang="0">
                  <a:pos x="94" y="10"/>
                </a:cxn>
                <a:cxn ang="0">
                  <a:pos x="110" y="0"/>
                </a:cxn>
                <a:cxn ang="0">
                  <a:pos x="121" y="5"/>
                </a:cxn>
                <a:cxn ang="0">
                  <a:pos x="123" y="21"/>
                </a:cxn>
                <a:cxn ang="0">
                  <a:pos x="123" y="39"/>
                </a:cxn>
                <a:cxn ang="0">
                  <a:pos x="121" y="60"/>
                </a:cxn>
                <a:cxn ang="0">
                  <a:pos x="118" y="81"/>
                </a:cxn>
                <a:cxn ang="0">
                  <a:pos x="115" y="105"/>
                </a:cxn>
                <a:cxn ang="0">
                  <a:pos x="112" y="126"/>
                </a:cxn>
                <a:cxn ang="0">
                  <a:pos x="109" y="145"/>
                </a:cxn>
                <a:cxn ang="0">
                  <a:pos x="104" y="165"/>
                </a:cxn>
                <a:cxn ang="0">
                  <a:pos x="98" y="182"/>
                </a:cxn>
                <a:cxn ang="0">
                  <a:pos x="95" y="200"/>
                </a:cxn>
                <a:cxn ang="0">
                  <a:pos x="91" y="213"/>
                </a:cxn>
                <a:cxn ang="0">
                  <a:pos x="84" y="231"/>
                </a:cxn>
                <a:cxn ang="0">
                  <a:pos x="68" y="229"/>
                </a:cxn>
                <a:cxn ang="0">
                  <a:pos x="71" y="218"/>
                </a:cxn>
                <a:cxn ang="0">
                  <a:pos x="75" y="207"/>
                </a:cxn>
                <a:cxn ang="0">
                  <a:pos x="80" y="192"/>
                </a:cxn>
                <a:cxn ang="0">
                  <a:pos x="84" y="174"/>
                </a:cxn>
                <a:cxn ang="0">
                  <a:pos x="91" y="155"/>
                </a:cxn>
                <a:cxn ang="0">
                  <a:pos x="95" y="136"/>
                </a:cxn>
                <a:cxn ang="0">
                  <a:pos x="101" y="115"/>
                </a:cxn>
                <a:cxn ang="0">
                  <a:pos x="103" y="95"/>
                </a:cxn>
                <a:cxn ang="0">
                  <a:pos x="106" y="76"/>
                </a:cxn>
                <a:cxn ang="0">
                  <a:pos x="107" y="60"/>
                </a:cxn>
                <a:cxn ang="0">
                  <a:pos x="110" y="45"/>
                </a:cxn>
                <a:cxn ang="0">
                  <a:pos x="110" y="26"/>
                </a:cxn>
                <a:cxn ang="0">
                  <a:pos x="103" y="24"/>
                </a:cxn>
                <a:cxn ang="0">
                  <a:pos x="87" y="45"/>
                </a:cxn>
                <a:cxn ang="0">
                  <a:pos x="78" y="61"/>
                </a:cxn>
                <a:cxn ang="0">
                  <a:pos x="68" y="77"/>
                </a:cxn>
                <a:cxn ang="0">
                  <a:pos x="57" y="97"/>
                </a:cxn>
                <a:cxn ang="0">
                  <a:pos x="48" y="116"/>
                </a:cxn>
                <a:cxn ang="0">
                  <a:pos x="40" y="137"/>
                </a:cxn>
                <a:cxn ang="0">
                  <a:pos x="34" y="155"/>
                </a:cxn>
                <a:cxn ang="0">
                  <a:pos x="29" y="171"/>
                </a:cxn>
                <a:cxn ang="0">
                  <a:pos x="23" y="187"/>
                </a:cxn>
                <a:cxn ang="0">
                  <a:pos x="22" y="200"/>
                </a:cxn>
                <a:cxn ang="0">
                  <a:pos x="17" y="218"/>
                </a:cxn>
                <a:cxn ang="0">
                  <a:pos x="17" y="226"/>
                </a:cxn>
              </a:cxnLst>
              <a:rect l="0" t="0" r="r" b="b"/>
              <a:pathLst>
                <a:path w="123" h="237">
                  <a:moveTo>
                    <a:pt x="0" y="231"/>
                  </a:moveTo>
                  <a:lnTo>
                    <a:pt x="0" y="229"/>
                  </a:lnTo>
                  <a:lnTo>
                    <a:pt x="0" y="226"/>
                  </a:lnTo>
                  <a:lnTo>
                    <a:pt x="0" y="223"/>
                  </a:lnTo>
                  <a:lnTo>
                    <a:pt x="0" y="219"/>
                  </a:lnTo>
                  <a:lnTo>
                    <a:pt x="2" y="218"/>
                  </a:lnTo>
                  <a:lnTo>
                    <a:pt x="2" y="215"/>
                  </a:lnTo>
                  <a:lnTo>
                    <a:pt x="3" y="210"/>
                  </a:lnTo>
                  <a:lnTo>
                    <a:pt x="5" y="207"/>
                  </a:lnTo>
                  <a:lnTo>
                    <a:pt x="5" y="202"/>
                  </a:lnTo>
                  <a:lnTo>
                    <a:pt x="6" y="197"/>
                  </a:lnTo>
                  <a:lnTo>
                    <a:pt x="8" y="192"/>
                  </a:lnTo>
                  <a:lnTo>
                    <a:pt x="9" y="187"/>
                  </a:lnTo>
                  <a:lnTo>
                    <a:pt x="11" y="182"/>
                  </a:lnTo>
                  <a:lnTo>
                    <a:pt x="12" y="176"/>
                  </a:lnTo>
                  <a:lnTo>
                    <a:pt x="14" y="171"/>
                  </a:lnTo>
                  <a:lnTo>
                    <a:pt x="16" y="165"/>
                  </a:lnTo>
                  <a:lnTo>
                    <a:pt x="17" y="158"/>
                  </a:lnTo>
                  <a:lnTo>
                    <a:pt x="19" y="153"/>
                  </a:lnTo>
                  <a:lnTo>
                    <a:pt x="20" y="147"/>
                  </a:lnTo>
                  <a:lnTo>
                    <a:pt x="23" y="140"/>
                  </a:lnTo>
                  <a:lnTo>
                    <a:pt x="25" y="136"/>
                  </a:lnTo>
                  <a:lnTo>
                    <a:pt x="28" y="129"/>
                  </a:lnTo>
                  <a:lnTo>
                    <a:pt x="29" y="123"/>
                  </a:lnTo>
                  <a:lnTo>
                    <a:pt x="31" y="118"/>
                  </a:lnTo>
                  <a:lnTo>
                    <a:pt x="34" y="111"/>
                  </a:lnTo>
                  <a:lnTo>
                    <a:pt x="35" y="106"/>
                  </a:lnTo>
                  <a:lnTo>
                    <a:pt x="38" y="100"/>
                  </a:lnTo>
                  <a:lnTo>
                    <a:pt x="42" y="95"/>
                  </a:lnTo>
                  <a:lnTo>
                    <a:pt x="43" y="89"/>
                  </a:lnTo>
                  <a:lnTo>
                    <a:pt x="46" y="85"/>
                  </a:lnTo>
                  <a:lnTo>
                    <a:pt x="48" y="79"/>
                  </a:lnTo>
                  <a:lnTo>
                    <a:pt x="51" y="76"/>
                  </a:lnTo>
                  <a:lnTo>
                    <a:pt x="52" y="71"/>
                  </a:lnTo>
                  <a:lnTo>
                    <a:pt x="55" y="66"/>
                  </a:lnTo>
                  <a:lnTo>
                    <a:pt x="57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5" y="50"/>
                  </a:lnTo>
                  <a:lnTo>
                    <a:pt x="66" y="47"/>
                  </a:lnTo>
                  <a:lnTo>
                    <a:pt x="69" y="43"/>
                  </a:lnTo>
                  <a:lnTo>
                    <a:pt x="71" y="39"/>
                  </a:lnTo>
                  <a:lnTo>
                    <a:pt x="74" y="35"/>
                  </a:lnTo>
                  <a:lnTo>
                    <a:pt x="78" y="31"/>
                  </a:lnTo>
                  <a:lnTo>
                    <a:pt x="83" y="24"/>
                  </a:lnTo>
                  <a:lnTo>
                    <a:pt x="86" y="19"/>
                  </a:lnTo>
                  <a:lnTo>
                    <a:pt x="91" y="14"/>
                  </a:lnTo>
                  <a:lnTo>
                    <a:pt x="94" y="10"/>
                  </a:lnTo>
                  <a:lnTo>
                    <a:pt x="98" y="6"/>
                  </a:lnTo>
                  <a:lnTo>
                    <a:pt x="103" y="3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0" y="2"/>
                  </a:lnTo>
                  <a:lnTo>
                    <a:pt x="121" y="5"/>
                  </a:lnTo>
                  <a:lnTo>
                    <a:pt x="123" y="11"/>
                  </a:lnTo>
                  <a:lnTo>
                    <a:pt x="123" y="13"/>
                  </a:lnTo>
                  <a:lnTo>
                    <a:pt x="123" y="18"/>
                  </a:lnTo>
                  <a:lnTo>
                    <a:pt x="123" y="21"/>
                  </a:lnTo>
                  <a:lnTo>
                    <a:pt x="123" y="26"/>
                  </a:lnTo>
                  <a:lnTo>
                    <a:pt x="123" y="29"/>
                  </a:lnTo>
                  <a:lnTo>
                    <a:pt x="123" y="34"/>
                  </a:lnTo>
                  <a:lnTo>
                    <a:pt x="123" y="39"/>
                  </a:lnTo>
                  <a:lnTo>
                    <a:pt x="123" y="43"/>
                  </a:lnTo>
                  <a:lnTo>
                    <a:pt x="123" y="48"/>
                  </a:lnTo>
                  <a:lnTo>
                    <a:pt x="121" y="53"/>
                  </a:lnTo>
                  <a:lnTo>
                    <a:pt x="121" y="60"/>
                  </a:lnTo>
                  <a:lnTo>
                    <a:pt x="121" y="64"/>
                  </a:lnTo>
                  <a:lnTo>
                    <a:pt x="120" y="71"/>
                  </a:lnTo>
                  <a:lnTo>
                    <a:pt x="120" y="76"/>
                  </a:lnTo>
                  <a:lnTo>
                    <a:pt x="118" y="81"/>
                  </a:lnTo>
                  <a:lnTo>
                    <a:pt x="118" y="87"/>
                  </a:lnTo>
                  <a:lnTo>
                    <a:pt x="117" y="94"/>
                  </a:lnTo>
                  <a:lnTo>
                    <a:pt x="117" y="98"/>
                  </a:lnTo>
                  <a:lnTo>
                    <a:pt x="115" y="105"/>
                  </a:lnTo>
                  <a:lnTo>
                    <a:pt x="115" y="110"/>
                  </a:lnTo>
                  <a:lnTo>
                    <a:pt x="113" y="115"/>
                  </a:lnTo>
                  <a:lnTo>
                    <a:pt x="113" y="119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0" y="136"/>
                  </a:lnTo>
                  <a:lnTo>
                    <a:pt x="109" y="140"/>
                  </a:lnTo>
                  <a:lnTo>
                    <a:pt x="109" y="145"/>
                  </a:lnTo>
                  <a:lnTo>
                    <a:pt x="107" y="150"/>
                  </a:lnTo>
                  <a:lnTo>
                    <a:pt x="106" y="155"/>
                  </a:lnTo>
                  <a:lnTo>
                    <a:pt x="106" y="160"/>
                  </a:lnTo>
                  <a:lnTo>
                    <a:pt x="104" y="165"/>
                  </a:lnTo>
                  <a:lnTo>
                    <a:pt x="103" y="169"/>
                  </a:lnTo>
                  <a:lnTo>
                    <a:pt x="101" y="174"/>
                  </a:lnTo>
                  <a:lnTo>
                    <a:pt x="101" y="177"/>
                  </a:lnTo>
                  <a:lnTo>
                    <a:pt x="98" y="182"/>
                  </a:lnTo>
                  <a:lnTo>
                    <a:pt x="98" y="187"/>
                  </a:lnTo>
                  <a:lnTo>
                    <a:pt x="97" y="190"/>
                  </a:lnTo>
                  <a:lnTo>
                    <a:pt x="97" y="195"/>
                  </a:lnTo>
                  <a:lnTo>
                    <a:pt x="95" y="200"/>
                  </a:lnTo>
                  <a:lnTo>
                    <a:pt x="94" y="203"/>
                  </a:lnTo>
                  <a:lnTo>
                    <a:pt x="92" y="207"/>
                  </a:lnTo>
                  <a:lnTo>
                    <a:pt x="92" y="210"/>
                  </a:lnTo>
                  <a:lnTo>
                    <a:pt x="91" y="213"/>
                  </a:lnTo>
                  <a:lnTo>
                    <a:pt x="89" y="216"/>
                  </a:lnTo>
                  <a:lnTo>
                    <a:pt x="87" y="223"/>
                  </a:lnTo>
                  <a:lnTo>
                    <a:pt x="87" y="228"/>
                  </a:lnTo>
                  <a:lnTo>
                    <a:pt x="84" y="231"/>
                  </a:lnTo>
                  <a:lnTo>
                    <a:pt x="84" y="234"/>
                  </a:lnTo>
                  <a:lnTo>
                    <a:pt x="84" y="236"/>
                  </a:lnTo>
                  <a:lnTo>
                    <a:pt x="84" y="237"/>
                  </a:lnTo>
                  <a:lnTo>
                    <a:pt x="68" y="229"/>
                  </a:lnTo>
                  <a:lnTo>
                    <a:pt x="68" y="228"/>
                  </a:lnTo>
                  <a:lnTo>
                    <a:pt x="68" y="226"/>
                  </a:lnTo>
                  <a:lnTo>
                    <a:pt x="69" y="223"/>
                  </a:lnTo>
                  <a:lnTo>
                    <a:pt x="71" y="218"/>
                  </a:lnTo>
                  <a:lnTo>
                    <a:pt x="71" y="215"/>
                  </a:lnTo>
                  <a:lnTo>
                    <a:pt x="72" y="213"/>
                  </a:lnTo>
                  <a:lnTo>
                    <a:pt x="72" y="210"/>
                  </a:lnTo>
                  <a:lnTo>
                    <a:pt x="75" y="207"/>
                  </a:lnTo>
                  <a:lnTo>
                    <a:pt x="75" y="202"/>
                  </a:lnTo>
                  <a:lnTo>
                    <a:pt x="77" y="198"/>
                  </a:lnTo>
                  <a:lnTo>
                    <a:pt x="78" y="195"/>
                  </a:lnTo>
                  <a:lnTo>
                    <a:pt x="80" y="192"/>
                  </a:lnTo>
                  <a:lnTo>
                    <a:pt x="81" y="187"/>
                  </a:lnTo>
                  <a:lnTo>
                    <a:pt x="81" y="182"/>
                  </a:lnTo>
                  <a:lnTo>
                    <a:pt x="83" y="179"/>
                  </a:lnTo>
                  <a:lnTo>
                    <a:pt x="84" y="174"/>
                  </a:lnTo>
                  <a:lnTo>
                    <a:pt x="86" y="169"/>
                  </a:lnTo>
                  <a:lnTo>
                    <a:pt x="87" y="165"/>
                  </a:lnTo>
                  <a:lnTo>
                    <a:pt x="89" y="160"/>
                  </a:lnTo>
                  <a:lnTo>
                    <a:pt x="91" y="155"/>
                  </a:lnTo>
                  <a:lnTo>
                    <a:pt x="92" y="150"/>
                  </a:lnTo>
                  <a:lnTo>
                    <a:pt x="94" y="145"/>
                  </a:lnTo>
                  <a:lnTo>
                    <a:pt x="94" y="140"/>
                  </a:lnTo>
                  <a:lnTo>
                    <a:pt x="95" y="136"/>
                  </a:lnTo>
                  <a:lnTo>
                    <a:pt x="97" y="129"/>
                  </a:lnTo>
                  <a:lnTo>
                    <a:pt x="98" y="124"/>
                  </a:lnTo>
                  <a:lnTo>
                    <a:pt x="98" y="119"/>
                  </a:lnTo>
                  <a:lnTo>
                    <a:pt x="101" y="115"/>
                  </a:lnTo>
                  <a:lnTo>
                    <a:pt x="101" y="110"/>
                  </a:lnTo>
                  <a:lnTo>
                    <a:pt x="101" y="103"/>
                  </a:lnTo>
                  <a:lnTo>
                    <a:pt x="101" y="98"/>
                  </a:lnTo>
                  <a:lnTo>
                    <a:pt x="103" y="95"/>
                  </a:lnTo>
                  <a:lnTo>
                    <a:pt x="104" y="89"/>
                  </a:lnTo>
                  <a:lnTo>
                    <a:pt x="104" y="84"/>
                  </a:lnTo>
                  <a:lnTo>
                    <a:pt x="104" y="79"/>
                  </a:lnTo>
                  <a:lnTo>
                    <a:pt x="106" y="76"/>
                  </a:lnTo>
                  <a:lnTo>
                    <a:pt x="106" y="71"/>
                  </a:lnTo>
                  <a:lnTo>
                    <a:pt x="106" y="66"/>
                  </a:lnTo>
                  <a:lnTo>
                    <a:pt x="107" y="63"/>
                  </a:lnTo>
                  <a:lnTo>
                    <a:pt x="107" y="60"/>
                  </a:lnTo>
                  <a:lnTo>
                    <a:pt x="109" y="55"/>
                  </a:lnTo>
                  <a:lnTo>
                    <a:pt x="109" y="52"/>
                  </a:lnTo>
                  <a:lnTo>
                    <a:pt x="109" y="48"/>
                  </a:lnTo>
                  <a:lnTo>
                    <a:pt x="110" y="45"/>
                  </a:lnTo>
                  <a:lnTo>
                    <a:pt x="110" y="39"/>
                  </a:lnTo>
                  <a:lnTo>
                    <a:pt x="110" y="34"/>
                  </a:lnTo>
                  <a:lnTo>
                    <a:pt x="110" y="29"/>
                  </a:lnTo>
                  <a:lnTo>
                    <a:pt x="110" y="26"/>
                  </a:lnTo>
                  <a:lnTo>
                    <a:pt x="109" y="19"/>
                  </a:lnTo>
                  <a:lnTo>
                    <a:pt x="107" y="19"/>
                  </a:lnTo>
                  <a:lnTo>
                    <a:pt x="106" y="21"/>
                  </a:lnTo>
                  <a:lnTo>
                    <a:pt x="103" y="24"/>
                  </a:lnTo>
                  <a:lnTo>
                    <a:pt x="100" y="27"/>
                  </a:lnTo>
                  <a:lnTo>
                    <a:pt x="97" y="32"/>
                  </a:lnTo>
                  <a:lnTo>
                    <a:pt x="92" y="37"/>
                  </a:lnTo>
                  <a:lnTo>
                    <a:pt x="87" y="45"/>
                  </a:lnTo>
                  <a:lnTo>
                    <a:pt x="84" y="48"/>
                  </a:lnTo>
                  <a:lnTo>
                    <a:pt x="83" y="52"/>
                  </a:lnTo>
                  <a:lnTo>
                    <a:pt x="80" y="56"/>
                  </a:lnTo>
                  <a:lnTo>
                    <a:pt x="78" y="61"/>
                  </a:lnTo>
                  <a:lnTo>
                    <a:pt x="75" y="64"/>
                  </a:lnTo>
                  <a:lnTo>
                    <a:pt x="72" y="68"/>
                  </a:lnTo>
                  <a:lnTo>
                    <a:pt x="69" y="73"/>
                  </a:lnTo>
                  <a:lnTo>
                    <a:pt x="68" y="77"/>
                  </a:lnTo>
                  <a:lnTo>
                    <a:pt x="65" y="82"/>
                  </a:lnTo>
                  <a:lnTo>
                    <a:pt x="61" y="87"/>
                  </a:lnTo>
                  <a:lnTo>
                    <a:pt x="58" y="92"/>
                  </a:lnTo>
                  <a:lnTo>
                    <a:pt x="57" y="97"/>
                  </a:lnTo>
                  <a:lnTo>
                    <a:pt x="54" y="102"/>
                  </a:lnTo>
                  <a:lnTo>
                    <a:pt x="52" y="106"/>
                  </a:lnTo>
                  <a:lnTo>
                    <a:pt x="49" y="111"/>
                  </a:lnTo>
                  <a:lnTo>
                    <a:pt x="48" y="116"/>
                  </a:lnTo>
                  <a:lnTo>
                    <a:pt x="45" y="121"/>
                  </a:lnTo>
                  <a:lnTo>
                    <a:pt x="43" y="126"/>
                  </a:lnTo>
                  <a:lnTo>
                    <a:pt x="42" y="131"/>
                  </a:lnTo>
                  <a:lnTo>
                    <a:pt x="40" y="137"/>
                  </a:lnTo>
                  <a:lnTo>
                    <a:pt x="38" y="140"/>
                  </a:lnTo>
                  <a:lnTo>
                    <a:pt x="37" y="145"/>
                  </a:lnTo>
                  <a:lnTo>
                    <a:pt x="35" y="150"/>
                  </a:lnTo>
                  <a:lnTo>
                    <a:pt x="34" y="155"/>
                  </a:lnTo>
                  <a:lnTo>
                    <a:pt x="31" y="158"/>
                  </a:lnTo>
                  <a:lnTo>
                    <a:pt x="31" y="163"/>
                  </a:lnTo>
                  <a:lnTo>
                    <a:pt x="29" y="166"/>
                  </a:lnTo>
                  <a:lnTo>
                    <a:pt x="29" y="171"/>
                  </a:lnTo>
                  <a:lnTo>
                    <a:pt x="26" y="176"/>
                  </a:lnTo>
                  <a:lnTo>
                    <a:pt x="26" y="179"/>
                  </a:lnTo>
                  <a:lnTo>
                    <a:pt x="25" y="182"/>
                  </a:lnTo>
                  <a:lnTo>
                    <a:pt x="23" y="187"/>
                  </a:lnTo>
                  <a:lnTo>
                    <a:pt x="23" y="189"/>
                  </a:lnTo>
                  <a:lnTo>
                    <a:pt x="22" y="194"/>
                  </a:lnTo>
                  <a:lnTo>
                    <a:pt x="22" y="197"/>
                  </a:lnTo>
                  <a:lnTo>
                    <a:pt x="22" y="200"/>
                  </a:lnTo>
                  <a:lnTo>
                    <a:pt x="19" y="205"/>
                  </a:lnTo>
                  <a:lnTo>
                    <a:pt x="19" y="210"/>
                  </a:lnTo>
                  <a:lnTo>
                    <a:pt x="17" y="215"/>
                  </a:lnTo>
                  <a:lnTo>
                    <a:pt x="17" y="218"/>
                  </a:lnTo>
                  <a:lnTo>
                    <a:pt x="17" y="221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7" y="226"/>
                  </a:lnTo>
                  <a:lnTo>
                    <a:pt x="0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4" name="Freeform 64"/>
            <p:cNvSpPr>
              <a:spLocks/>
            </p:cNvSpPr>
            <p:nvPr/>
          </p:nvSpPr>
          <p:spPr bwMode="auto">
            <a:xfrm>
              <a:off x="5194" y="2847"/>
              <a:ext cx="92" cy="19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8" y="2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8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38" y="0"/>
                </a:cxn>
                <a:cxn ang="0">
                  <a:pos x="43" y="0"/>
                </a:cxn>
                <a:cxn ang="0">
                  <a:pos x="46" y="0"/>
                </a:cxn>
                <a:cxn ang="0">
                  <a:pos x="51" y="0"/>
                </a:cxn>
                <a:cxn ang="0">
                  <a:pos x="54" y="0"/>
                </a:cxn>
                <a:cxn ang="0">
                  <a:pos x="58" y="0"/>
                </a:cxn>
                <a:cxn ang="0">
                  <a:pos x="61" y="0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72" y="0"/>
                </a:cxn>
                <a:cxn ang="0">
                  <a:pos x="75" y="0"/>
                </a:cxn>
                <a:cxn ang="0">
                  <a:pos x="81" y="0"/>
                </a:cxn>
                <a:cxn ang="0">
                  <a:pos x="84" y="2"/>
                </a:cxn>
                <a:cxn ang="0">
                  <a:pos x="89" y="2"/>
                </a:cxn>
                <a:cxn ang="0">
                  <a:pos x="90" y="3"/>
                </a:cxn>
                <a:cxn ang="0">
                  <a:pos x="92" y="6"/>
                </a:cxn>
                <a:cxn ang="0">
                  <a:pos x="90" y="11"/>
                </a:cxn>
                <a:cxn ang="0">
                  <a:pos x="87" y="15"/>
                </a:cxn>
                <a:cxn ang="0">
                  <a:pos x="83" y="18"/>
                </a:cxn>
                <a:cxn ang="0">
                  <a:pos x="81" y="19"/>
                </a:cxn>
                <a:cxn ang="0">
                  <a:pos x="78" y="19"/>
                </a:cxn>
                <a:cxn ang="0">
                  <a:pos x="72" y="19"/>
                </a:cxn>
                <a:cxn ang="0">
                  <a:pos x="67" y="19"/>
                </a:cxn>
                <a:cxn ang="0">
                  <a:pos x="63" y="19"/>
                </a:cxn>
                <a:cxn ang="0">
                  <a:pos x="60" y="19"/>
                </a:cxn>
                <a:cxn ang="0">
                  <a:pos x="57" y="19"/>
                </a:cxn>
                <a:cxn ang="0">
                  <a:pos x="54" y="19"/>
                </a:cxn>
                <a:cxn ang="0">
                  <a:pos x="49" y="19"/>
                </a:cxn>
                <a:cxn ang="0">
                  <a:pos x="46" y="19"/>
                </a:cxn>
                <a:cxn ang="0">
                  <a:pos x="43" y="19"/>
                </a:cxn>
                <a:cxn ang="0">
                  <a:pos x="38" y="19"/>
                </a:cxn>
                <a:cxn ang="0">
                  <a:pos x="35" y="18"/>
                </a:cxn>
                <a:cxn ang="0">
                  <a:pos x="32" y="18"/>
                </a:cxn>
                <a:cxn ang="0">
                  <a:pos x="28" y="18"/>
                </a:cxn>
                <a:cxn ang="0">
                  <a:pos x="25" y="18"/>
                </a:cxn>
                <a:cxn ang="0">
                  <a:pos x="22" y="18"/>
                </a:cxn>
                <a:cxn ang="0">
                  <a:pos x="17" y="16"/>
                </a:cxn>
                <a:cxn ang="0">
                  <a:pos x="15" y="16"/>
                </a:cxn>
                <a:cxn ang="0">
                  <a:pos x="12" y="16"/>
                </a:cxn>
                <a:cxn ang="0">
                  <a:pos x="8" y="16"/>
                </a:cxn>
                <a:cxn ang="0">
                  <a:pos x="3" y="16"/>
                </a:cxn>
                <a:cxn ang="0">
                  <a:pos x="2" y="16"/>
                </a:cxn>
                <a:cxn ang="0">
                  <a:pos x="0" y="16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92" h="19">
                  <a:moveTo>
                    <a:pt x="6" y="2"/>
                  </a:moveTo>
                  <a:lnTo>
                    <a:pt x="6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4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6"/>
                  </a:lnTo>
                  <a:lnTo>
                    <a:pt x="90" y="11"/>
                  </a:lnTo>
                  <a:lnTo>
                    <a:pt x="87" y="15"/>
                  </a:lnTo>
                  <a:lnTo>
                    <a:pt x="83" y="18"/>
                  </a:lnTo>
                  <a:lnTo>
                    <a:pt x="81" y="19"/>
                  </a:lnTo>
                  <a:lnTo>
                    <a:pt x="78" y="19"/>
                  </a:lnTo>
                  <a:lnTo>
                    <a:pt x="72" y="19"/>
                  </a:lnTo>
                  <a:lnTo>
                    <a:pt x="67" y="19"/>
                  </a:lnTo>
                  <a:lnTo>
                    <a:pt x="63" y="19"/>
                  </a:lnTo>
                  <a:lnTo>
                    <a:pt x="60" y="19"/>
                  </a:lnTo>
                  <a:lnTo>
                    <a:pt x="57" y="19"/>
                  </a:lnTo>
                  <a:lnTo>
                    <a:pt x="54" y="19"/>
                  </a:lnTo>
                  <a:lnTo>
                    <a:pt x="49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38" y="19"/>
                  </a:lnTo>
                  <a:lnTo>
                    <a:pt x="35" y="18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5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5" name="Freeform 65"/>
            <p:cNvSpPr>
              <a:spLocks/>
            </p:cNvSpPr>
            <p:nvPr/>
          </p:nvSpPr>
          <p:spPr bwMode="auto">
            <a:xfrm>
              <a:off x="5197" y="2652"/>
              <a:ext cx="116" cy="218"/>
            </a:xfrm>
            <a:custGeom>
              <a:avLst/>
              <a:gdLst/>
              <a:ahLst/>
              <a:cxnLst>
                <a:cxn ang="0">
                  <a:pos x="2" y="203"/>
                </a:cxn>
                <a:cxn ang="0">
                  <a:pos x="3" y="190"/>
                </a:cxn>
                <a:cxn ang="0">
                  <a:pos x="8" y="172"/>
                </a:cxn>
                <a:cxn ang="0">
                  <a:pos x="14" y="151"/>
                </a:cxn>
                <a:cxn ang="0">
                  <a:pos x="22" y="127"/>
                </a:cxn>
                <a:cxn ang="0">
                  <a:pos x="29" y="105"/>
                </a:cxn>
                <a:cxn ang="0">
                  <a:pos x="38" y="82"/>
                </a:cxn>
                <a:cxn ang="0">
                  <a:pos x="48" y="61"/>
                </a:cxn>
                <a:cxn ang="0">
                  <a:pos x="57" y="45"/>
                </a:cxn>
                <a:cxn ang="0">
                  <a:pos x="66" y="30"/>
                </a:cxn>
                <a:cxn ang="0">
                  <a:pos x="78" y="13"/>
                </a:cxn>
                <a:cxn ang="0">
                  <a:pos x="87" y="3"/>
                </a:cxn>
                <a:cxn ang="0">
                  <a:pos x="101" y="0"/>
                </a:cxn>
                <a:cxn ang="0">
                  <a:pos x="110" y="14"/>
                </a:cxn>
                <a:cxn ang="0">
                  <a:pos x="115" y="30"/>
                </a:cxn>
                <a:cxn ang="0">
                  <a:pos x="116" y="48"/>
                </a:cxn>
                <a:cxn ang="0">
                  <a:pos x="116" y="66"/>
                </a:cxn>
                <a:cxn ang="0">
                  <a:pos x="115" y="85"/>
                </a:cxn>
                <a:cxn ang="0">
                  <a:pos x="112" y="106"/>
                </a:cxn>
                <a:cxn ang="0">
                  <a:pos x="109" y="126"/>
                </a:cxn>
                <a:cxn ang="0">
                  <a:pos x="104" y="145"/>
                </a:cxn>
                <a:cxn ang="0">
                  <a:pos x="100" y="163"/>
                </a:cxn>
                <a:cxn ang="0">
                  <a:pos x="95" y="179"/>
                </a:cxn>
                <a:cxn ang="0">
                  <a:pos x="90" y="193"/>
                </a:cxn>
                <a:cxn ang="0">
                  <a:pos x="84" y="213"/>
                </a:cxn>
                <a:cxn ang="0">
                  <a:pos x="66" y="210"/>
                </a:cxn>
                <a:cxn ang="0">
                  <a:pos x="71" y="200"/>
                </a:cxn>
                <a:cxn ang="0">
                  <a:pos x="78" y="179"/>
                </a:cxn>
                <a:cxn ang="0">
                  <a:pos x="83" y="164"/>
                </a:cxn>
                <a:cxn ang="0">
                  <a:pos x="89" y="147"/>
                </a:cxn>
                <a:cxn ang="0">
                  <a:pos x="94" y="127"/>
                </a:cxn>
                <a:cxn ang="0">
                  <a:pos x="97" y="108"/>
                </a:cxn>
                <a:cxn ang="0">
                  <a:pos x="100" y="88"/>
                </a:cxn>
                <a:cxn ang="0">
                  <a:pos x="101" y="71"/>
                </a:cxn>
                <a:cxn ang="0">
                  <a:pos x="101" y="55"/>
                </a:cxn>
                <a:cxn ang="0">
                  <a:pos x="100" y="32"/>
                </a:cxn>
                <a:cxn ang="0">
                  <a:pos x="94" y="21"/>
                </a:cxn>
                <a:cxn ang="0">
                  <a:pos x="83" y="30"/>
                </a:cxn>
                <a:cxn ang="0">
                  <a:pos x="71" y="51"/>
                </a:cxn>
                <a:cxn ang="0">
                  <a:pos x="63" y="66"/>
                </a:cxn>
                <a:cxn ang="0">
                  <a:pos x="55" y="80"/>
                </a:cxn>
                <a:cxn ang="0">
                  <a:pos x="48" y="98"/>
                </a:cxn>
                <a:cxn ang="0">
                  <a:pos x="41" y="118"/>
                </a:cxn>
                <a:cxn ang="0">
                  <a:pos x="34" y="135"/>
                </a:cxn>
                <a:cxn ang="0">
                  <a:pos x="29" y="153"/>
                </a:cxn>
                <a:cxn ang="0">
                  <a:pos x="25" y="168"/>
                </a:cxn>
                <a:cxn ang="0">
                  <a:pos x="20" y="190"/>
                </a:cxn>
                <a:cxn ang="0">
                  <a:pos x="17" y="205"/>
                </a:cxn>
                <a:cxn ang="0">
                  <a:pos x="0" y="211"/>
                </a:cxn>
              </a:cxnLst>
              <a:rect l="0" t="0" r="r" b="b"/>
              <a:pathLst>
                <a:path w="116" h="218">
                  <a:moveTo>
                    <a:pt x="0" y="211"/>
                  </a:moveTo>
                  <a:lnTo>
                    <a:pt x="0" y="210"/>
                  </a:lnTo>
                  <a:lnTo>
                    <a:pt x="2" y="206"/>
                  </a:lnTo>
                  <a:lnTo>
                    <a:pt x="2" y="203"/>
                  </a:lnTo>
                  <a:lnTo>
                    <a:pt x="2" y="201"/>
                  </a:lnTo>
                  <a:lnTo>
                    <a:pt x="2" y="198"/>
                  </a:lnTo>
                  <a:lnTo>
                    <a:pt x="3" y="195"/>
                  </a:lnTo>
                  <a:lnTo>
                    <a:pt x="3" y="190"/>
                  </a:lnTo>
                  <a:lnTo>
                    <a:pt x="5" y="187"/>
                  </a:lnTo>
                  <a:lnTo>
                    <a:pt x="5" y="182"/>
                  </a:lnTo>
                  <a:lnTo>
                    <a:pt x="6" y="177"/>
                  </a:lnTo>
                  <a:lnTo>
                    <a:pt x="8" y="172"/>
                  </a:lnTo>
                  <a:lnTo>
                    <a:pt x="9" y="168"/>
                  </a:lnTo>
                  <a:lnTo>
                    <a:pt x="11" y="163"/>
                  </a:lnTo>
                  <a:lnTo>
                    <a:pt x="12" y="158"/>
                  </a:lnTo>
                  <a:lnTo>
                    <a:pt x="14" y="151"/>
                  </a:lnTo>
                  <a:lnTo>
                    <a:pt x="15" y="145"/>
                  </a:lnTo>
                  <a:lnTo>
                    <a:pt x="17" y="140"/>
                  </a:lnTo>
                  <a:lnTo>
                    <a:pt x="19" y="134"/>
                  </a:lnTo>
                  <a:lnTo>
                    <a:pt x="22" y="127"/>
                  </a:lnTo>
                  <a:lnTo>
                    <a:pt x="23" y="122"/>
                  </a:lnTo>
                  <a:lnTo>
                    <a:pt x="25" y="116"/>
                  </a:lnTo>
                  <a:lnTo>
                    <a:pt x="28" y="109"/>
                  </a:lnTo>
                  <a:lnTo>
                    <a:pt x="29" y="105"/>
                  </a:lnTo>
                  <a:lnTo>
                    <a:pt x="31" y="98"/>
                  </a:lnTo>
                  <a:lnTo>
                    <a:pt x="34" y="93"/>
                  </a:lnTo>
                  <a:lnTo>
                    <a:pt x="35" y="87"/>
                  </a:lnTo>
                  <a:lnTo>
                    <a:pt x="38" y="82"/>
                  </a:lnTo>
                  <a:lnTo>
                    <a:pt x="41" y="77"/>
                  </a:lnTo>
                  <a:lnTo>
                    <a:pt x="43" y="71"/>
                  </a:lnTo>
                  <a:lnTo>
                    <a:pt x="46" y="67"/>
                  </a:lnTo>
                  <a:lnTo>
                    <a:pt x="48" y="61"/>
                  </a:lnTo>
                  <a:lnTo>
                    <a:pt x="51" y="58"/>
                  </a:lnTo>
                  <a:lnTo>
                    <a:pt x="52" y="53"/>
                  </a:lnTo>
                  <a:lnTo>
                    <a:pt x="55" y="50"/>
                  </a:lnTo>
                  <a:lnTo>
                    <a:pt x="57" y="45"/>
                  </a:lnTo>
                  <a:lnTo>
                    <a:pt x="58" y="42"/>
                  </a:lnTo>
                  <a:lnTo>
                    <a:pt x="60" y="38"/>
                  </a:lnTo>
                  <a:lnTo>
                    <a:pt x="63" y="35"/>
                  </a:lnTo>
                  <a:lnTo>
                    <a:pt x="66" y="30"/>
                  </a:lnTo>
                  <a:lnTo>
                    <a:pt x="69" y="24"/>
                  </a:lnTo>
                  <a:lnTo>
                    <a:pt x="72" y="19"/>
                  </a:lnTo>
                  <a:lnTo>
                    <a:pt x="75" y="16"/>
                  </a:lnTo>
                  <a:lnTo>
                    <a:pt x="78" y="13"/>
                  </a:lnTo>
                  <a:lnTo>
                    <a:pt x="80" y="9"/>
                  </a:lnTo>
                  <a:lnTo>
                    <a:pt x="81" y="8"/>
                  </a:lnTo>
                  <a:lnTo>
                    <a:pt x="86" y="5"/>
                  </a:lnTo>
                  <a:lnTo>
                    <a:pt x="87" y="3"/>
                  </a:lnTo>
                  <a:lnTo>
                    <a:pt x="90" y="1"/>
                  </a:lnTo>
                  <a:lnTo>
                    <a:pt x="94" y="1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4" y="1"/>
                  </a:lnTo>
                  <a:lnTo>
                    <a:pt x="107" y="5"/>
                  </a:lnTo>
                  <a:lnTo>
                    <a:pt x="109" y="9"/>
                  </a:lnTo>
                  <a:lnTo>
                    <a:pt x="110" y="14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3" y="27"/>
                  </a:lnTo>
                  <a:lnTo>
                    <a:pt x="115" y="30"/>
                  </a:lnTo>
                  <a:lnTo>
                    <a:pt x="116" y="35"/>
                  </a:lnTo>
                  <a:lnTo>
                    <a:pt x="116" y="38"/>
                  </a:lnTo>
                  <a:lnTo>
                    <a:pt x="116" y="43"/>
                  </a:lnTo>
                  <a:lnTo>
                    <a:pt x="116" y="48"/>
                  </a:lnTo>
                  <a:lnTo>
                    <a:pt x="116" y="53"/>
                  </a:lnTo>
                  <a:lnTo>
                    <a:pt x="116" y="56"/>
                  </a:lnTo>
                  <a:lnTo>
                    <a:pt x="116" y="61"/>
                  </a:lnTo>
                  <a:lnTo>
                    <a:pt x="116" y="66"/>
                  </a:lnTo>
                  <a:lnTo>
                    <a:pt x="116" y="71"/>
                  </a:lnTo>
                  <a:lnTo>
                    <a:pt x="116" y="76"/>
                  </a:lnTo>
                  <a:lnTo>
                    <a:pt x="115" y="80"/>
                  </a:lnTo>
                  <a:lnTo>
                    <a:pt x="115" y="85"/>
                  </a:lnTo>
                  <a:lnTo>
                    <a:pt x="115" y="92"/>
                  </a:lnTo>
                  <a:lnTo>
                    <a:pt x="113" y="97"/>
                  </a:lnTo>
                  <a:lnTo>
                    <a:pt x="113" y="101"/>
                  </a:lnTo>
                  <a:lnTo>
                    <a:pt x="112" y="106"/>
                  </a:lnTo>
                  <a:lnTo>
                    <a:pt x="112" y="111"/>
                  </a:lnTo>
                  <a:lnTo>
                    <a:pt x="110" y="116"/>
                  </a:lnTo>
                  <a:lnTo>
                    <a:pt x="110" y="121"/>
                  </a:lnTo>
                  <a:lnTo>
                    <a:pt x="109" y="126"/>
                  </a:lnTo>
                  <a:lnTo>
                    <a:pt x="107" y="130"/>
                  </a:lnTo>
                  <a:lnTo>
                    <a:pt x="106" y="135"/>
                  </a:lnTo>
                  <a:lnTo>
                    <a:pt x="106" y="140"/>
                  </a:lnTo>
                  <a:lnTo>
                    <a:pt x="104" y="145"/>
                  </a:lnTo>
                  <a:lnTo>
                    <a:pt x="104" y="150"/>
                  </a:lnTo>
                  <a:lnTo>
                    <a:pt x="101" y="153"/>
                  </a:lnTo>
                  <a:lnTo>
                    <a:pt x="101" y="158"/>
                  </a:lnTo>
                  <a:lnTo>
                    <a:pt x="100" y="163"/>
                  </a:lnTo>
                  <a:lnTo>
                    <a:pt x="98" y="168"/>
                  </a:lnTo>
                  <a:lnTo>
                    <a:pt x="97" y="171"/>
                  </a:lnTo>
                  <a:lnTo>
                    <a:pt x="97" y="176"/>
                  </a:lnTo>
                  <a:lnTo>
                    <a:pt x="95" y="179"/>
                  </a:lnTo>
                  <a:lnTo>
                    <a:pt x="94" y="184"/>
                  </a:lnTo>
                  <a:lnTo>
                    <a:pt x="92" y="187"/>
                  </a:lnTo>
                  <a:lnTo>
                    <a:pt x="92" y="190"/>
                  </a:lnTo>
                  <a:lnTo>
                    <a:pt x="90" y="193"/>
                  </a:lnTo>
                  <a:lnTo>
                    <a:pt x="89" y="197"/>
                  </a:lnTo>
                  <a:lnTo>
                    <a:pt x="87" y="203"/>
                  </a:lnTo>
                  <a:lnTo>
                    <a:pt x="86" y="208"/>
                  </a:lnTo>
                  <a:lnTo>
                    <a:pt x="84" y="213"/>
                  </a:lnTo>
                  <a:lnTo>
                    <a:pt x="84" y="214"/>
                  </a:lnTo>
                  <a:lnTo>
                    <a:pt x="83" y="218"/>
                  </a:lnTo>
                  <a:lnTo>
                    <a:pt x="83" y="218"/>
                  </a:lnTo>
                  <a:lnTo>
                    <a:pt x="66" y="210"/>
                  </a:lnTo>
                  <a:lnTo>
                    <a:pt x="66" y="208"/>
                  </a:lnTo>
                  <a:lnTo>
                    <a:pt x="68" y="206"/>
                  </a:lnTo>
                  <a:lnTo>
                    <a:pt x="68" y="203"/>
                  </a:lnTo>
                  <a:lnTo>
                    <a:pt x="71" y="200"/>
                  </a:lnTo>
                  <a:lnTo>
                    <a:pt x="71" y="197"/>
                  </a:lnTo>
                  <a:lnTo>
                    <a:pt x="74" y="192"/>
                  </a:lnTo>
                  <a:lnTo>
                    <a:pt x="75" y="185"/>
                  </a:lnTo>
                  <a:lnTo>
                    <a:pt x="78" y="179"/>
                  </a:lnTo>
                  <a:lnTo>
                    <a:pt x="80" y="174"/>
                  </a:lnTo>
                  <a:lnTo>
                    <a:pt x="80" y="171"/>
                  </a:lnTo>
                  <a:lnTo>
                    <a:pt x="81" y="168"/>
                  </a:lnTo>
                  <a:lnTo>
                    <a:pt x="83" y="164"/>
                  </a:lnTo>
                  <a:lnTo>
                    <a:pt x="84" y="159"/>
                  </a:lnTo>
                  <a:lnTo>
                    <a:pt x="86" y="156"/>
                  </a:lnTo>
                  <a:lnTo>
                    <a:pt x="87" y="151"/>
                  </a:lnTo>
                  <a:lnTo>
                    <a:pt x="89" y="147"/>
                  </a:lnTo>
                  <a:lnTo>
                    <a:pt x="89" y="142"/>
                  </a:lnTo>
                  <a:lnTo>
                    <a:pt x="90" y="137"/>
                  </a:lnTo>
                  <a:lnTo>
                    <a:pt x="92" y="132"/>
                  </a:lnTo>
                  <a:lnTo>
                    <a:pt x="94" y="127"/>
                  </a:lnTo>
                  <a:lnTo>
                    <a:pt x="94" y="122"/>
                  </a:lnTo>
                  <a:lnTo>
                    <a:pt x="95" y="118"/>
                  </a:lnTo>
                  <a:lnTo>
                    <a:pt x="97" y="113"/>
                  </a:lnTo>
                  <a:lnTo>
                    <a:pt x="97" y="108"/>
                  </a:lnTo>
                  <a:lnTo>
                    <a:pt x="98" y="103"/>
                  </a:lnTo>
                  <a:lnTo>
                    <a:pt x="98" y="97"/>
                  </a:lnTo>
                  <a:lnTo>
                    <a:pt x="98" y="92"/>
                  </a:lnTo>
                  <a:lnTo>
                    <a:pt x="100" y="88"/>
                  </a:lnTo>
                  <a:lnTo>
                    <a:pt x="100" y="84"/>
                  </a:lnTo>
                  <a:lnTo>
                    <a:pt x="100" y="79"/>
                  </a:lnTo>
                  <a:lnTo>
                    <a:pt x="101" y="74"/>
                  </a:lnTo>
                  <a:lnTo>
                    <a:pt x="101" y="71"/>
                  </a:lnTo>
                  <a:lnTo>
                    <a:pt x="101" y="66"/>
                  </a:lnTo>
                  <a:lnTo>
                    <a:pt x="101" y="63"/>
                  </a:lnTo>
                  <a:lnTo>
                    <a:pt x="101" y="58"/>
                  </a:lnTo>
                  <a:lnTo>
                    <a:pt x="101" y="55"/>
                  </a:lnTo>
                  <a:lnTo>
                    <a:pt x="101" y="48"/>
                  </a:lnTo>
                  <a:lnTo>
                    <a:pt x="101" y="43"/>
                  </a:lnTo>
                  <a:lnTo>
                    <a:pt x="100" y="37"/>
                  </a:lnTo>
                  <a:lnTo>
                    <a:pt x="100" y="32"/>
                  </a:lnTo>
                  <a:lnTo>
                    <a:pt x="98" y="27"/>
                  </a:lnTo>
                  <a:lnTo>
                    <a:pt x="98" y="25"/>
                  </a:lnTo>
                  <a:lnTo>
                    <a:pt x="95" y="21"/>
                  </a:lnTo>
                  <a:lnTo>
                    <a:pt x="94" y="21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6" y="27"/>
                  </a:lnTo>
                  <a:lnTo>
                    <a:pt x="83" y="30"/>
                  </a:lnTo>
                  <a:lnTo>
                    <a:pt x="80" y="34"/>
                  </a:lnTo>
                  <a:lnTo>
                    <a:pt x="77" y="40"/>
                  </a:lnTo>
                  <a:lnTo>
                    <a:pt x="74" y="45"/>
                  </a:lnTo>
                  <a:lnTo>
                    <a:pt x="71" y="51"/>
                  </a:lnTo>
                  <a:lnTo>
                    <a:pt x="68" y="55"/>
                  </a:lnTo>
                  <a:lnTo>
                    <a:pt x="66" y="58"/>
                  </a:lnTo>
                  <a:lnTo>
                    <a:pt x="64" y="61"/>
                  </a:lnTo>
                  <a:lnTo>
                    <a:pt x="63" y="66"/>
                  </a:lnTo>
                  <a:lnTo>
                    <a:pt x="60" y="69"/>
                  </a:lnTo>
                  <a:lnTo>
                    <a:pt x="58" y="72"/>
                  </a:lnTo>
                  <a:lnTo>
                    <a:pt x="57" y="77"/>
                  </a:lnTo>
                  <a:lnTo>
                    <a:pt x="55" y="80"/>
                  </a:lnTo>
                  <a:lnTo>
                    <a:pt x="52" y="85"/>
                  </a:lnTo>
                  <a:lnTo>
                    <a:pt x="51" y="90"/>
                  </a:lnTo>
                  <a:lnTo>
                    <a:pt x="49" y="93"/>
                  </a:lnTo>
                  <a:lnTo>
                    <a:pt x="48" y="98"/>
                  </a:lnTo>
                  <a:lnTo>
                    <a:pt x="46" y="103"/>
                  </a:lnTo>
                  <a:lnTo>
                    <a:pt x="45" y="108"/>
                  </a:lnTo>
                  <a:lnTo>
                    <a:pt x="43" y="113"/>
                  </a:lnTo>
                  <a:lnTo>
                    <a:pt x="41" y="118"/>
                  </a:lnTo>
                  <a:lnTo>
                    <a:pt x="40" y="122"/>
                  </a:lnTo>
                  <a:lnTo>
                    <a:pt x="38" y="126"/>
                  </a:lnTo>
                  <a:lnTo>
                    <a:pt x="35" y="130"/>
                  </a:lnTo>
                  <a:lnTo>
                    <a:pt x="34" y="135"/>
                  </a:lnTo>
                  <a:lnTo>
                    <a:pt x="32" y="138"/>
                  </a:lnTo>
                  <a:lnTo>
                    <a:pt x="31" y="143"/>
                  </a:lnTo>
                  <a:lnTo>
                    <a:pt x="31" y="148"/>
                  </a:lnTo>
                  <a:lnTo>
                    <a:pt x="29" y="153"/>
                  </a:lnTo>
                  <a:lnTo>
                    <a:pt x="28" y="156"/>
                  </a:lnTo>
                  <a:lnTo>
                    <a:pt x="26" y="159"/>
                  </a:lnTo>
                  <a:lnTo>
                    <a:pt x="26" y="164"/>
                  </a:lnTo>
                  <a:lnTo>
                    <a:pt x="25" y="168"/>
                  </a:lnTo>
                  <a:lnTo>
                    <a:pt x="23" y="174"/>
                  </a:lnTo>
                  <a:lnTo>
                    <a:pt x="22" y="180"/>
                  </a:lnTo>
                  <a:lnTo>
                    <a:pt x="20" y="185"/>
                  </a:lnTo>
                  <a:lnTo>
                    <a:pt x="20" y="190"/>
                  </a:lnTo>
                  <a:lnTo>
                    <a:pt x="19" y="195"/>
                  </a:lnTo>
                  <a:lnTo>
                    <a:pt x="19" y="198"/>
                  </a:lnTo>
                  <a:lnTo>
                    <a:pt x="17" y="201"/>
                  </a:lnTo>
                  <a:lnTo>
                    <a:pt x="17" y="205"/>
                  </a:lnTo>
                  <a:lnTo>
                    <a:pt x="17" y="205"/>
                  </a:lnTo>
                  <a:lnTo>
                    <a:pt x="17" y="206"/>
                  </a:lnTo>
                  <a:lnTo>
                    <a:pt x="0" y="211"/>
                  </a:lnTo>
                  <a:lnTo>
                    <a:pt x="0" y="2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6" name="Freeform 66"/>
            <p:cNvSpPr>
              <a:spLocks/>
            </p:cNvSpPr>
            <p:nvPr/>
          </p:nvSpPr>
          <p:spPr bwMode="auto">
            <a:xfrm>
              <a:off x="5335" y="2858"/>
              <a:ext cx="92" cy="2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8" y="0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40" y="0"/>
                </a:cxn>
                <a:cxn ang="0">
                  <a:pos x="43" y="0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58" y="0"/>
                </a:cxn>
                <a:cxn ang="0">
                  <a:pos x="63" y="0"/>
                </a:cxn>
                <a:cxn ang="0">
                  <a:pos x="66" y="0"/>
                </a:cxn>
                <a:cxn ang="0">
                  <a:pos x="69" y="0"/>
                </a:cxn>
                <a:cxn ang="0">
                  <a:pos x="72" y="0"/>
                </a:cxn>
                <a:cxn ang="0">
                  <a:pos x="76" y="0"/>
                </a:cxn>
                <a:cxn ang="0">
                  <a:pos x="81" y="0"/>
                </a:cxn>
                <a:cxn ang="0">
                  <a:pos x="86" y="0"/>
                </a:cxn>
                <a:cxn ang="0">
                  <a:pos x="90" y="0"/>
                </a:cxn>
                <a:cxn ang="0">
                  <a:pos x="92" y="4"/>
                </a:cxn>
                <a:cxn ang="0">
                  <a:pos x="90" y="7"/>
                </a:cxn>
                <a:cxn ang="0">
                  <a:pos x="89" y="10"/>
                </a:cxn>
                <a:cxn ang="0">
                  <a:pos x="86" y="13"/>
                </a:cxn>
                <a:cxn ang="0">
                  <a:pos x="81" y="18"/>
                </a:cxn>
                <a:cxn ang="0">
                  <a:pos x="78" y="18"/>
                </a:cxn>
                <a:cxn ang="0">
                  <a:pos x="75" y="20"/>
                </a:cxn>
                <a:cxn ang="0">
                  <a:pos x="70" y="20"/>
                </a:cxn>
                <a:cxn ang="0">
                  <a:pos x="64" y="20"/>
                </a:cxn>
                <a:cxn ang="0">
                  <a:pos x="61" y="20"/>
                </a:cxn>
                <a:cxn ang="0">
                  <a:pos x="58" y="20"/>
                </a:cxn>
                <a:cxn ang="0">
                  <a:pos x="54" y="20"/>
                </a:cxn>
                <a:cxn ang="0">
                  <a:pos x="50" y="20"/>
                </a:cxn>
                <a:cxn ang="0">
                  <a:pos x="47" y="18"/>
                </a:cxn>
                <a:cxn ang="0">
                  <a:pos x="44" y="18"/>
                </a:cxn>
                <a:cxn ang="0">
                  <a:pos x="41" y="18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29" y="16"/>
                </a:cxn>
                <a:cxn ang="0">
                  <a:pos x="26" y="16"/>
                </a:cxn>
                <a:cxn ang="0">
                  <a:pos x="23" y="16"/>
                </a:cxn>
                <a:cxn ang="0">
                  <a:pos x="17" y="16"/>
                </a:cxn>
                <a:cxn ang="0">
                  <a:pos x="11" y="16"/>
                </a:cxn>
                <a:cxn ang="0">
                  <a:pos x="6" y="15"/>
                </a:cxn>
                <a:cxn ang="0">
                  <a:pos x="3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92" h="20">
                  <a:moveTo>
                    <a:pt x="8" y="2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3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2" y="4"/>
                  </a:lnTo>
                  <a:lnTo>
                    <a:pt x="90" y="7"/>
                  </a:lnTo>
                  <a:lnTo>
                    <a:pt x="89" y="10"/>
                  </a:lnTo>
                  <a:lnTo>
                    <a:pt x="86" y="13"/>
                  </a:lnTo>
                  <a:lnTo>
                    <a:pt x="81" y="18"/>
                  </a:lnTo>
                  <a:lnTo>
                    <a:pt x="78" y="18"/>
                  </a:lnTo>
                  <a:lnTo>
                    <a:pt x="75" y="20"/>
                  </a:lnTo>
                  <a:lnTo>
                    <a:pt x="70" y="20"/>
                  </a:lnTo>
                  <a:lnTo>
                    <a:pt x="64" y="20"/>
                  </a:lnTo>
                  <a:lnTo>
                    <a:pt x="61" y="20"/>
                  </a:lnTo>
                  <a:lnTo>
                    <a:pt x="58" y="20"/>
                  </a:lnTo>
                  <a:lnTo>
                    <a:pt x="54" y="20"/>
                  </a:lnTo>
                  <a:lnTo>
                    <a:pt x="50" y="20"/>
                  </a:lnTo>
                  <a:lnTo>
                    <a:pt x="47" y="18"/>
                  </a:lnTo>
                  <a:lnTo>
                    <a:pt x="44" y="18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34" y="18"/>
                  </a:lnTo>
                  <a:lnTo>
                    <a:pt x="29" y="16"/>
                  </a:lnTo>
                  <a:lnTo>
                    <a:pt x="26" y="16"/>
                  </a:lnTo>
                  <a:lnTo>
                    <a:pt x="23" y="16"/>
                  </a:lnTo>
                  <a:lnTo>
                    <a:pt x="17" y="16"/>
                  </a:lnTo>
                  <a:lnTo>
                    <a:pt x="11" y="16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7" name="Freeform 67"/>
            <p:cNvSpPr>
              <a:spLocks/>
            </p:cNvSpPr>
            <p:nvPr/>
          </p:nvSpPr>
          <p:spPr bwMode="auto">
            <a:xfrm>
              <a:off x="5338" y="2661"/>
              <a:ext cx="116" cy="218"/>
            </a:xfrm>
            <a:custGeom>
              <a:avLst/>
              <a:gdLst/>
              <a:ahLst/>
              <a:cxnLst>
                <a:cxn ang="0">
                  <a:pos x="2" y="204"/>
                </a:cxn>
                <a:cxn ang="0">
                  <a:pos x="8" y="186"/>
                </a:cxn>
                <a:cxn ang="0">
                  <a:pos x="14" y="165"/>
                </a:cxn>
                <a:cxn ang="0">
                  <a:pos x="21" y="142"/>
                </a:cxn>
                <a:cxn ang="0">
                  <a:pos x="31" y="118"/>
                </a:cxn>
                <a:cxn ang="0">
                  <a:pos x="40" y="94"/>
                </a:cxn>
                <a:cxn ang="0">
                  <a:pos x="51" y="71"/>
                </a:cxn>
                <a:cxn ang="0">
                  <a:pos x="60" y="50"/>
                </a:cxn>
                <a:cxn ang="0">
                  <a:pos x="67" y="36"/>
                </a:cxn>
                <a:cxn ang="0">
                  <a:pos x="77" y="16"/>
                </a:cxn>
                <a:cxn ang="0">
                  <a:pos x="89" y="4"/>
                </a:cxn>
                <a:cxn ang="0">
                  <a:pos x="103" y="0"/>
                </a:cxn>
                <a:cxn ang="0">
                  <a:pos x="112" y="15"/>
                </a:cxn>
                <a:cxn ang="0">
                  <a:pos x="115" y="31"/>
                </a:cxn>
                <a:cxn ang="0">
                  <a:pos x="116" y="49"/>
                </a:cxn>
                <a:cxn ang="0">
                  <a:pos x="116" y="68"/>
                </a:cxn>
                <a:cxn ang="0">
                  <a:pos x="115" y="88"/>
                </a:cxn>
                <a:cxn ang="0">
                  <a:pos x="112" y="107"/>
                </a:cxn>
                <a:cxn ang="0">
                  <a:pos x="107" y="126"/>
                </a:cxn>
                <a:cxn ang="0">
                  <a:pos x="104" y="146"/>
                </a:cxn>
                <a:cxn ang="0">
                  <a:pos x="99" y="163"/>
                </a:cxn>
                <a:cxn ang="0">
                  <a:pos x="95" y="180"/>
                </a:cxn>
                <a:cxn ang="0">
                  <a:pos x="90" y="194"/>
                </a:cxn>
                <a:cxn ang="0">
                  <a:pos x="84" y="212"/>
                </a:cxn>
                <a:cxn ang="0">
                  <a:pos x="67" y="210"/>
                </a:cxn>
                <a:cxn ang="0">
                  <a:pos x="69" y="202"/>
                </a:cxn>
                <a:cxn ang="0">
                  <a:pos x="78" y="180"/>
                </a:cxn>
                <a:cxn ang="0">
                  <a:pos x="83" y="165"/>
                </a:cxn>
                <a:cxn ang="0">
                  <a:pos x="89" y="147"/>
                </a:cxn>
                <a:cxn ang="0">
                  <a:pos x="93" y="129"/>
                </a:cxn>
                <a:cxn ang="0">
                  <a:pos x="98" y="110"/>
                </a:cxn>
                <a:cxn ang="0">
                  <a:pos x="99" y="89"/>
                </a:cxn>
                <a:cxn ang="0">
                  <a:pos x="101" y="71"/>
                </a:cxn>
                <a:cxn ang="0">
                  <a:pos x="101" y="57"/>
                </a:cxn>
                <a:cxn ang="0">
                  <a:pos x="103" y="44"/>
                </a:cxn>
                <a:cxn ang="0">
                  <a:pos x="99" y="28"/>
                </a:cxn>
                <a:cxn ang="0">
                  <a:pos x="90" y="26"/>
                </a:cxn>
                <a:cxn ang="0">
                  <a:pos x="80" y="44"/>
                </a:cxn>
                <a:cxn ang="0">
                  <a:pos x="73" y="58"/>
                </a:cxn>
                <a:cxn ang="0">
                  <a:pos x="66" y="75"/>
                </a:cxn>
                <a:cxn ang="0">
                  <a:pos x="58" y="92"/>
                </a:cxn>
                <a:cxn ang="0">
                  <a:pos x="51" y="110"/>
                </a:cxn>
                <a:cxn ang="0">
                  <a:pos x="44" y="129"/>
                </a:cxn>
                <a:cxn ang="0">
                  <a:pos x="38" y="147"/>
                </a:cxn>
                <a:cxn ang="0">
                  <a:pos x="32" y="162"/>
                </a:cxn>
                <a:cxn ang="0">
                  <a:pos x="23" y="188"/>
                </a:cxn>
                <a:cxn ang="0">
                  <a:pos x="18" y="202"/>
                </a:cxn>
                <a:cxn ang="0">
                  <a:pos x="0" y="212"/>
                </a:cxn>
              </a:cxnLst>
              <a:rect l="0" t="0" r="r" b="b"/>
              <a:pathLst>
                <a:path w="116" h="218">
                  <a:moveTo>
                    <a:pt x="0" y="212"/>
                  </a:moveTo>
                  <a:lnTo>
                    <a:pt x="0" y="210"/>
                  </a:lnTo>
                  <a:lnTo>
                    <a:pt x="0" y="209"/>
                  </a:lnTo>
                  <a:lnTo>
                    <a:pt x="2" y="204"/>
                  </a:lnTo>
                  <a:lnTo>
                    <a:pt x="5" y="197"/>
                  </a:lnTo>
                  <a:lnTo>
                    <a:pt x="5" y="192"/>
                  </a:lnTo>
                  <a:lnTo>
                    <a:pt x="6" y="189"/>
                  </a:lnTo>
                  <a:lnTo>
                    <a:pt x="8" y="186"/>
                  </a:lnTo>
                  <a:lnTo>
                    <a:pt x="9" y="181"/>
                  </a:lnTo>
                  <a:lnTo>
                    <a:pt x="11" y="176"/>
                  </a:lnTo>
                  <a:lnTo>
                    <a:pt x="12" y="171"/>
                  </a:lnTo>
                  <a:lnTo>
                    <a:pt x="14" y="165"/>
                  </a:lnTo>
                  <a:lnTo>
                    <a:pt x="15" y="160"/>
                  </a:lnTo>
                  <a:lnTo>
                    <a:pt x="18" y="155"/>
                  </a:lnTo>
                  <a:lnTo>
                    <a:pt x="20" y="149"/>
                  </a:lnTo>
                  <a:lnTo>
                    <a:pt x="21" y="142"/>
                  </a:lnTo>
                  <a:lnTo>
                    <a:pt x="23" y="138"/>
                  </a:lnTo>
                  <a:lnTo>
                    <a:pt x="26" y="131"/>
                  </a:lnTo>
                  <a:lnTo>
                    <a:pt x="28" y="125"/>
                  </a:lnTo>
                  <a:lnTo>
                    <a:pt x="31" y="118"/>
                  </a:lnTo>
                  <a:lnTo>
                    <a:pt x="32" y="113"/>
                  </a:lnTo>
                  <a:lnTo>
                    <a:pt x="35" y="107"/>
                  </a:lnTo>
                  <a:lnTo>
                    <a:pt x="38" y="100"/>
                  </a:lnTo>
                  <a:lnTo>
                    <a:pt x="40" y="94"/>
                  </a:lnTo>
                  <a:lnTo>
                    <a:pt x="43" y="89"/>
                  </a:lnTo>
                  <a:lnTo>
                    <a:pt x="44" y="83"/>
                  </a:lnTo>
                  <a:lnTo>
                    <a:pt x="47" y="78"/>
                  </a:lnTo>
                  <a:lnTo>
                    <a:pt x="51" y="71"/>
                  </a:lnTo>
                  <a:lnTo>
                    <a:pt x="52" y="67"/>
                  </a:lnTo>
                  <a:lnTo>
                    <a:pt x="55" y="62"/>
                  </a:lnTo>
                  <a:lnTo>
                    <a:pt x="58" y="55"/>
                  </a:lnTo>
                  <a:lnTo>
                    <a:pt x="60" y="50"/>
                  </a:lnTo>
                  <a:lnTo>
                    <a:pt x="61" y="47"/>
                  </a:lnTo>
                  <a:lnTo>
                    <a:pt x="63" y="42"/>
                  </a:lnTo>
                  <a:lnTo>
                    <a:pt x="64" y="39"/>
                  </a:lnTo>
                  <a:lnTo>
                    <a:pt x="67" y="36"/>
                  </a:lnTo>
                  <a:lnTo>
                    <a:pt x="69" y="33"/>
                  </a:lnTo>
                  <a:lnTo>
                    <a:pt x="70" y="26"/>
                  </a:lnTo>
                  <a:lnTo>
                    <a:pt x="73" y="21"/>
                  </a:lnTo>
                  <a:lnTo>
                    <a:pt x="77" y="16"/>
                  </a:lnTo>
                  <a:lnTo>
                    <a:pt x="80" y="13"/>
                  </a:lnTo>
                  <a:lnTo>
                    <a:pt x="83" y="8"/>
                  </a:lnTo>
                  <a:lnTo>
                    <a:pt x="87" y="5"/>
                  </a:lnTo>
                  <a:lnTo>
                    <a:pt x="89" y="4"/>
                  </a:lnTo>
                  <a:lnTo>
                    <a:pt x="92" y="4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0"/>
                  </a:lnTo>
                  <a:lnTo>
                    <a:pt x="106" y="4"/>
                  </a:lnTo>
                  <a:lnTo>
                    <a:pt x="107" y="5"/>
                  </a:lnTo>
                  <a:lnTo>
                    <a:pt x="110" y="10"/>
                  </a:lnTo>
                  <a:lnTo>
                    <a:pt x="112" y="15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5" y="28"/>
                  </a:lnTo>
                  <a:lnTo>
                    <a:pt x="115" y="31"/>
                  </a:lnTo>
                  <a:lnTo>
                    <a:pt x="116" y="36"/>
                  </a:lnTo>
                  <a:lnTo>
                    <a:pt x="116" y="39"/>
                  </a:lnTo>
                  <a:lnTo>
                    <a:pt x="116" y="44"/>
                  </a:lnTo>
                  <a:lnTo>
                    <a:pt x="116" y="49"/>
                  </a:lnTo>
                  <a:lnTo>
                    <a:pt x="116" y="54"/>
                  </a:lnTo>
                  <a:lnTo>
                    <a:pt x="116" y="57"/>
                  </a:lnTo>
                  <a:lnTo>
                    <a:pt x="116" y="62"/>
                  </a:lnTo>
                  <a:lnTo>
                    <a:pt x="116" y="68"/>
                  </a:lnTo>
                  <a:lnTo>
                    <a:pt x="116" y="73"/>
                  </a:lnTo>
                  <a:lnTo>
                    <a:pt x="115" y="78"/>
                  </a:lnTo>
                  <a:lnTo>
                    <a:pt x="115" y="83"/>
                  </a:lnTo>
                  <a:lnTo>
                    <a:pt x="115" y="88"/>
                  </a:lnTo>
                  <a:lnTo>
                    <a:pt x="113" y="92"/>
                  </a:lnTo>
                  <a:lnTo>
                    <a:pt x="113" y="97"/>
                  </a:lnTo>
                  <a:lnTo>
                    <a:pt x="113" y="102"/>
                  </a:lnTo>
                  <a:lnTo>
                    <a:pt x="112" y="107"/>
                  </a:lnTo>
                  <a:lnTo>
                    <a:pt x="112" y="113"/>
                  </a:lnTo>
                  <a:lnTo>
                    <a:pt x="110" y="117"/>
                  </a:lnTo>
                  <a:lnTo>
                    <a:pt x="109" y="121"/>
                  </a:lnTo>
                  <a:lnTo>
                    <a:pt x="107" y="126"/>
                  </a:lnTo>
                  <a:lnTo>
                    <a:pt x="107" y="131"/>
                  </a:lnTo>
                  <a:lnTo>
                    <a:pt x="106" y="136"/>
                  </a:lnTo>
                  <a:lnTo>
                    <a:pt x="106" y="141"/>
                  </a:lnTo>
                  <a:lnTo>
                    <a:pt x="104" y="146"/>
                  </a:lnTo>
                  <a:lnTo>
                    <a:pt x="104" y="150"/>
                  </a:lnTo>
                  <a:lnTo>
                    <a:pt x="101" y="155"/>
                  </a:lnTo>
                  <a:lnTo>
                    <a:pt x="101" y="159"/>
                  </a:lnTo>
                  <a:lnTo>
                    <a:pt x="99" y="163"/>
                  </a:lnTo>
                  <a:lnTo>
                    <a:pt x="98" y="168"/>
                  </a:lnTo>
                  <a:lnTo>
                    <a:pt x="96" y="171"/>
                  </a:lnTo>
                  <a:lnTo>
                    <a:pt x="96" y="176"/>
                  </a:lnTo>
                  <a:lnTo>
                    <a:pt x="95" y="180"/>
                  </a:lnTo>
                  <a:lnTo>
                    <a:pt x="93" y="184"/>
                  </a:lnTo>
                  <a:lnTo>
                    <a:pt x="92" y="188"/>
                  </a:lnTo>
                  <a:lnTo>
                    <a:pt x="92" y="191"/>
                  </a:lnTo>
                  <a:lnTo>
                    <a:pt x="90" y="194"/>
                  </a:lnTo>
                  <a:lnTo>
                    <a:pt x="89" y="197"/>
                  </a:lnTo>
                  <a:lnTo>
                    <a:pt x="87" y="204"/>
                  </a:lnTo>
                  <a:lnTo>
                    <a:pt x="87" y="209"/>
                  </a:lnTo>
                  <a:lnTo>
                    <a:pt x="84" y="212"/>
                  </a:lnTo>
                  <a:lnTo>
                    <a:pt x="84" y="215"/>
                  </a:lnTo>
                  <a:lnTo>
                    <a:pt x="84" y="217"/>
                  </a:lnTo>
                  <a:lnTo>
                    <a:pt x="84" y="218"/>
                  </a:lnTo>
                  <a:lnTo>
                    <a:pt x="67" y="210"/>
                  </a:lnTo>
                  <a:lnTo>
                    <a:pt x="67" y="209"/>
                  </a:lnTo>
                  <a:lnTo>
                    <a:pt x="67" y="209"/>
                  </a:lnTo>
                  <a:lnTo>
                    <a:pt x="67" y="205"/>
                  </a:lnTo>
                  <a:lnTo>
                    <a:pt x="69" y="202"/>
                  </a:lnTo>
                  <a:lnTo>
                    <a:pt x="72" y="197"/>
                  </a:lnTo>
                  <a:lnTo>
                    <a:pt x="73" y="192"/>
                  </a:lnTo>
                  <a:lnTo>
                    <a:pt x="75" y="186"/>
                  </a:lnTo>
                  <a:lnTo>
                    <a:pt x="78" y="180"/>
                  </a:lnTo>
                  <a:lnTo>
                    <a:pt x="80" y="175"/>
                  </a:lnTo>
                  <a:lnTo>
                    <a:pt x="80" y="171"/>
                  </a:lnTo>
                  <a:lnTo>
                    <a:pt x="81" y="168"/>
                  </a:lnTo>
                  <a:lnTo>
                    <a:pt x="83" y="165"/>
                  </a:lnTo>
                  <a:lnTo>
                    <a:pt x="84" y="160"/>
                  </a:lnTo>
                  <a:lnTo>
                    <a:pt x="86" y="155"/>
                  </a:lnTo>
                  <a:lnTo>
                    <a:pt x="87" y="152"/>
                  </a:lnTo>
                  <a:lnTo>
                    <a:pt x="89" y="147"/>
                  </a:lnTo>
                  <a:lnTo>
                    <a:pt x="89" y="142"/>
                  </a:lnTo>
                  <a:lnTo>
                    <a:pt x="90" y="138"/>
                  </a:lnTo>
                  <a:lnTo>
                    <a:pt x="92" y="133"/>
                  </a:lnTo>
                  <a:lnTo>
                    <a:pt x="93" y="129"/>
                  </a:lnTo>
                  <a:lnTo>
                    <a:pt x="93" y="123"/>
                  </a:lnTo>
                  <a:lnTo>
                    <a:pt x="95" y="118"/>
                  </a:lnTo>
                  <a:lnTo>
                    <a:pt x="96" y="113"/>
                  </a:lnTo>
                  <a:lnTo>
                    <a:pt x="98" y="110"/>
                  </a:lnTo>
                  <a:lnTo>
                    <a:pt x="98" y="104"/>
                  </a:lnTo>
                  <a:lnTo>
                    <a:pt x="98" y="99"/>
                  </a:lnTo>
                  <a:lnTo>
                    <a:pt x="98" y="94"/>
                  </a:lnTo>
                  <a:lnTo>
                    <a:pt x="99" y="89"/>
                  </a:lnTo>
                  <a:lnTo>
                    <a:pt x="99" y="84"/>
                  </a:lnTo>
                  <a:lnTo>
                    <a:pt x="101" y="81"/>
                  </a:lnTo>
                  <a:lnTo>
                    <a:pt x="101" y="76"/>
                  </a:lnTo>
                  <a:lnTo>
                    <a:pt x="101" y="71"/>
                  </a:lnTo>
                  <a:lnTo>
                    <a:pt x="101" y="68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57"/>
                  </a:lnTo>
                  <a:lnTo>
                    <a:pt x="101" y="54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103" y="44"/>
                  </a:lnTo>
                  <a:lnTo>
                    <a:pt x="101" y="39"/>
                  </a:lnTo>
                  <a:lnTo>
                    <a:pt x="101" y="34"/>
                  </a:lnTo>
                  <a:lnTo>
                    <a:pt x="99" y="29"/>
                  </a:lnTo>
                  <a:lnTo>
                    <a:pt x="99" y="28"/>
                  </a:lnTo>
                  <a:lnTo>
                    <a:pt x="96" y="23"/>
                  </a:lnTo>
                  <a:lnTo>
                    <a:pt x="95" y="23"/>
                  </a:lnTo>
                  <a:lnTo>
                    <a:pt x="93" y="25"/>
                  </a:lnTo>
                  <a:lnTo>
                    <a:pt x="90" y="26"/>
                  </a:lnTo>
                  <a:lnTo>
                    <a:pt x="89" y="29"/>
                  </a:lnTo>
                  <a:lnTo>
                    <a:pt x="86" y="34"/>
                  </a:lnTo>
                  <a:lnTo>
                    <a:pt x="83" y="39"/>
                  </a:lnTo>
                  <a:lnTo>
                    <a:pt x="80" y="44"/>
                  </a:lnTo>
                  <a:lnTo>
                    <a:pt x="78" y="47"/>
                  </a:lnTo>
                  <a:lnTo>
                    <a:pt x="77" y="52"/>
                  </a:lnTo>
                  <a:lnTo>
                    <a:pt x="75" y="55"/>
                  </a:lnTo>
                  <a:lnTo>
                    <a:pt x="73" y="58"/>
                  </a:lnTo>
                  <a:lnTo>
                    <a:pt x="70" y="62"/>
                  </a:lnTo>
                  <a:lnTo>
                    <a:pt x="69" y="67"/>
                  </a:lnTo>
                  <a:lnTo>
                    <a:pt x="67" y="70"/>
                  </a:lnTo>
                  <a:lnTo>
                    <a:pt x="66" y="75"/>
                  </a:lnTo>
                  <a:lnTo>
                    <a:pt x="64" y="78"/>
                  </a:lnTo>
                  <a:lnTo>
                    <a:pt x="61" y="83"/>
                  </a:lnTo>
                  <a:lnTo>
                    <a:pt x="60" y="88"/>
                  </a:lnTo>
                  <a:lnTo>
                    <a:pt x="58" y="92"/>
                  </a:lnTo>
                  <a:lnTo>
                    <a:pt x="57" y="96"/>
                  </a:lnTo>
                  <a:lnTo>
                    <a:pt x="55" y="100"/>
                  </a:lnTo>
                  <a:lnTo>
                    <a:pt x="52" y="105"/>
                  </a:lnTo>
                  <a:lnTo>
                    <a:pt x="51" y="110"/>
                  </a:lnTo>
                  <a:lnTo>
                    <a:pt x="49" y="113"/>
                  </a:lnTo>
                  <a:lnTo>
                    <a:pt x="47" y="120"/>
                  </a:lnTo>
                  <a:lnTo>
                    <a:pt x="46" y="123"/>
                  </a:lnTo>
                  <a:lnTo>
                    <a:pt x="44" y="129"/>
                  </a:lnTo>
                  <a:lnTo>
                    <a:pt x="43" y="134"/>
                  </a:lnTo>
                  <a:lnTo>
                    <a:pt x="41" y="138"/>
                  </a:lnTo>
                  <a:lnTo>
                    <a:pt x="40" y="142"/>
                  </a:lnTo>
                  <a:lnTo>
                    <a:pt x="38" y="147"/>
                  </a:lnTo>
                  <a:lnTo>
                    <a:pt x="35" y="150"/>
                  </a:lnTo>
                  <a:lnTo>
                    <a:pt x="35" y="155"/>
                  </a:lnTo>
                  <a:lnTo>
                    <a:pt x="34" y="159"/>
                  </a:lnTo>
                  <a:lnTo>
                    <a:pt x="32" y="162"/>
                  </a:lnTo>
                  <a:lnTo>
                    <a:pt x="29" y="168"/>
                  </a:lnTo>
                  <a:lnTo>
                    <a:pt x="28" y="175"/>
                  </a:lnTo>
                  <a:lnTo>
                    <a:pt x="26" y="181"/>
                  </a:lnTo>
                  <a:lnTo>
                    <a:pt x="23" y="188"/>
                  </a:lnTo>
                  <a:lnTo>
                    <a:pt x="21" y="191"/>
                  </a:lnTo>
                  <a:lnTo>
                    <a:pt x="20" y="196"/>
                  </a:lnTo>
                  <a:lnTo>
                    <a:pt x="18" y="197"/>
                  </a:lnTo>
                  <a:lnTo>
                    <a:pt x="18" y="202"/>
                  </a:lnTo>
                  <a:lnTo>
                    <a:pt x="17" y="205"/>
                  </a:lnTo>
                  <a:lnTo>
                    <a:pt x="17" y="207"/>
                  </a:lnTo>
                  <a:lnTo>
                    <a:pt x="0" y="212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8" name="Freeform 68"/>
            <p:cNvSpPr>
              <a:spLocks/>
            </p:cNvSpPr>
            <p:nvPr/>
          </p:nvSpPr>
          <p:spPr bwMode="auto">
            <a:xfrm>
              <a:off x="4941" y="3205"/>
              <a:ext cx="89" cy="21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1" y="2"/>
                </a:cxn>
                <a:cxn ang="0">
                  <a:pos x="17" y="2"/>
                </a:cxn>
                <a:cxn ang="0">
                  <a:pos x="20" y="0"/>
                </a:cxn>
                <a:cxn ang="0">
                  <a:pos x="23" y="0"/>
                </a:cxn>
                <a:cxn ang="0">
                  <a:pos x="27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42" y="0"/>
                </a:cxn>
                <a:cxn ang="0">
                  <a:pos x="46" y="0"/>
                </a:cxn>
                <a:cxn ang="0">
                  <a:pos x="49" y="0"/>
                </a:cxn>
                <a:cxn ang="0">
                  <a:pos x="54" y="0"/>
                </a:cxn>
                <a:cxn ang="0">
                  <a:pos x="57" y="0"/>
                </a:cxn>
                <a:cxn ang="0">
                  <a:pos x="62" y="0"/>
                </a:cxn>
                <a:cxn ang="0">
                  <a:pos x="65" y="0"/>
                </a:cxn>
                <a:cxn ang="0">
                  <a:pos x="68" y="0"/>
                </a:cxn>
                <a:cxn ang="0">
                  <a:pos x="71" y="0"/>
                </a:cxn>
                <a:cxn ang="0">
                  <a:pos x="74" y="2"/>
                </a:cxn>
                <a:cxn ang="0">
                  <a:pos x="80" y="2"/>
                </a:cxn>
                <a:cxn ang="0">
                  <a:pos x="85" y="2"/>
                </a:cxn>
                <a:cxn ang="0">
                  <a:pos x="88" y="4"/>
                </a:cxn>
                <a:cxn ang="0">
                  <a:pos x="89" y="4"/>
                </a:cxn>
                <a:cxn ang="0">
                  <a:pos x="89" y="8"/>
                </a:cxn>
                <a:cxn ang="0">
                  <a:pos x="89" y="12"/>
                </a:cxn>
                <a:cxn ang="0">
                  <a:pos x="85" y="16"/>
                </a:cxn>
                <a:cxn ang="0">
                  <a:pos x="80" y="20"/>
                </a:cxn>
                <a:cxn ang="0">
                  <a:pos x="77" y="21"/>
                </a:cxn>
                <a:cxn ang="0">
                  <a:pos x="74" y="21"/>
                </a:cxn>
                <a:cxn ang="0">
                  <a:pos x="69" y="21"/>
                </a:cxn>
                <a:cxn ang="0">
                  <a:pos x="65" y="21"/>
                </a:cxn>
                <a:cxn ang="0">
                  <a:pos x="60" y="21"/>
                </a:cxn>
                <a:cxn ang="0">
                  <a:pos x="57" y="21"/>
                </a:cxn>
                <a:cxn ang="0">
                  <a:pos x="54" y="21"/>
                </a:cxn>
                <a:cxn ang="0">
                  <a:pos x="51" y="21"/>
                </a:cxn>
                <a:cxn ang="0">
                  <a:pos x="48" y="21"/>
                </a:cxn>
                <a:cxn ang="0">
                  <a:pos x="43" y="21"/>
                </a:cxn>
                <a:cxn ang="0">
                  <a:pos x="40" y="21"/>
                </a:cxn>
                <a:cxn ang="0">
                  <a:pos x="37" y="21"/>
                </a:cxn>
                <a:cxn ang="0">
                  <a:pos x="33" y="20"/>
                </a:cxn>
                <a:cxn ang="0">
                  <a:pos x="30" y="20"/>
                </a:cxn>
                <a:cxn ang="0">
                  <a:pos x="27" y="18"/>
                </a:cxn>
                <a:cxn ang="0">
                  <a:pos x="23" y="18"/>
                </a:cxn>
                <a:cxn ang="0">
                  <a:pos x="16" y="18"/>
                </a:cxn>
                <a:cxn ang="0">
                  <a:pos x="11" y="18"/>
                </a:cxn>
                <a:cxn ang="0">
                  <a:pos x="7" y="16"/>
                </a:cxn>
                <a:cxn ang="0">
                  <a:pos x="4" y="16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89" h="21">
                  <a:moveTo>
                    <a:pt x="5" y="2"/>
                  </a:moveTo>
                  <a:lnTo>
                    <a:pt x="7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8" y="0"/>
                  </a:lnTo>
                  <a:lnTo>
                    <a:pt x="71" y="0"/>
                  </a:lnTo>
                  <a:lnTo>
                    <a:pt x="74" y="2"/>
                  </a:lnTo>
                  <a:lnTo>
                    <a:pt x="80" y="2"/>
                  </a:lnTo>
                  <a:lnTo>
                    <a:pt x="85" y="2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89" y="8"/>
                  </a:lnTo>
                  <a:lnTo>
                    <a:pt x="89" y="12"/>
                  </a:lnTo>
                  <a:lnTo>
                    <a:pt x="85" y="16"/>
                  </a:lnTo>
                  <a:lnTo>
                    <a:pt x="80" y="20"/>
                  </a:lnTo>
                  <a:lnTo>
                    <a:pt x="77" y="21"/>
                  </a:lnTo>
                  <a:lnTo>
                    <a:pt x="74" y="21"/>
                  </a:lnTo>
                  <a:lnTo>
                    <a:pt x="69" y="21"/>
                  </a:lnTo>
                  <a:lnTo>
                    <a:pt x="65" y="21"/>
                  </a:lnTo>
                  <a:lnTo>
                    <a:pt x="60" y="21"/>
                  </a:lnTo>
                  <a:lnTo>
                    <a:pt x="57" y="21"/>
                  </a:lnTo>
                  <a:lnTo>
                    <a:pt x="54" y="21"/>
                  </a:lnTo>
                  <a:lnTo>
                    <a:pt x="51" y="21"/>
                  </a:lnTo>
                  <a:lnTo>
                    <a:pt x="48" y="21"/>
                  </a:lnTo>
                  <a:lnTo>
                    <a:pt x="43" y="21"/>
                  </a:lnTo>
                  <a:lnTo>
                    <a:pt x="40" y="21"/>
                  </a:lnTo>
                  <a:lnTo>
                    <a:pt x="37" y="21"/>
                  </a:lnTo>
                  <a:lnTo>
                    <a:pt x="33" y="20"/>
                  </a:lnTo>
                  <a:lnTo>
                    <a:pt x="30" y="20"/>
                  </a:lnTo>
                  <a:lnTo>
                    <a:pt x="27" y="18"/>
                  </a:lnTo>
                  <a:lnTo>
                    <a:pt x="23" y="18"/>
                  </a:lnTo>
                  <a:lnTo>
                    <a:pt x="16" y="18"/>
                  </a:lnTo>
                  <a:lnTo>
                    <a:pt x="11" y="18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9" name="Freeform 69"/>
            <p:cNvSpPr>
              <a:spLocks/>
            </p:cNvSpPr>
            <p:nvPr/>
          </p:nvSpPr>
          <p:spPr bwMode="auto">
            <a:xfrm>
              <a:off x="4943" y="3018"/>
              <a:ext cx="119" cy="210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5" y="181"/>
                </a:cxn>
                <a:cxn ang="0">
                  <a:pos x="9" y="165"/>
                </a:cxn>
                <a:cxn ang="0">
                  <a:pos x="15" y="144"/>
                </a:cxn>
                <a:cxn ang="0">
                  <a:pos x="23" y="123"/>
                </a:cxn>
                <a:cxn ang="0">
                  <a:pos x="31" y="100"/>
                </a:cxn>
                <a:cxn ang="0">
                  <a:pos x="41" y="79"/>
                </a:cxn>
                <a:cxn ang="0">
                  <a:pos x="51" y="58"/>
                </a:cxn>
                <a:cxn ang="0">
                  <a:pos x="60" y="40"/>
                </a:cxn>
                <a:cxn ang="0">
                  <a:pos x="67" y="29"/>
                </a:cxn>
                <a:cxn ang="0">
                  <a:pos x="80" y="13"/>
                </a:cxn>
                <a:cxn ang="0">
                  <a:pos x="93" y="3"/>
                </a:cxn>
                <a:cxn ang="0">
                  <a:pos x="107" y="0"/>
                </a:cxn>
                <a:cxn ang="0">
                  <a:pos x="116" y="11"/>
                </a:cxn>
                <a:cxn ang="0">
                  <a:pos x="118" y="28"/>
                </a:cxn>
                <a:cxn ang="0">
                  <a:pos x="118" y="42"/>
                </a:cxn>
                <a:cxn ang="0">
                  <a:pos x="118" y="60"/>
                </a:cxn>
                <a:cxn ang="0">
                  <a:pos x="115" y="78"/>
                </a:cxn>
                <a:cxn ang="0">
                  <a:pos x="113" y="99"/>
                </a:cxn>
                <a:cxn ang="0">
                  <a:pos x="109" y="118"/>
                </a:cxn>
                <a:cxn ang="0">
                  <a:pos x="104" y="136"/>
                </a:cxn>
                <a:cxn ang="0">
                  <a:pos x="100" y="153"/>
                </a:cxn>
                <a:cxn ang="0">
                  <a:pos x="95" y="171"/>
                </a:cxn>
                <a:cxn ang="0">
                  <a:pos x="90" y="186"/>
                </a:cxn>
                <a:cxn ang="0">
                  <a:pos x="84" y="203"/>
                </a:cxn>
                <a:cxn ang="0">
                  <a:pos x="67" y="203"/>
                </a:cxn>
                <a:cxn ang="0">
                  <a:pos x="70" y="194"/>
                </a:cxn>
                <a:cxn ang="0">
                  <a:pos x="78" y="173"/>
                </a:cxn>
                <a:cxn ang="0">
                  <a:pos x="84" y="157"/>
                </a:cxn>
                <a:cxn ang="0">
                  <a:pos x="89" y="139"/>
                </a:cxn>
                <a:cxn ang="0">
                  <a:pos x="93" y="121"/>
                </a:cxn>
                <a:cxn ang="0">
                  <a:pos x="98" y="100"/>
                </a:cxn>
                <a:cxn ang="0">
                  <a:pos x="101" y="81"/>
                </a:cxn>
                <a:cxn ang="0">
                  <a:pos x="103" y="65"/>
                </a:cxn>
                <a:cxn ang="0">
                  <a:pos x="104" y="52"/>
                </a:cxn>
                <a:cxn ang="0">
                  <a:pos x="104" y="31"/>
                </a:cxn>
                <a:cxn ang="0">
                  <a:pos x="101" y="23"/>
                </a:cxn>
                <a:cxn ang="0">
                  <a:pos x="90" y="31"/>
                </a:cxn>
                <a:cxn ang="0">
                  <a:pos x="77" y="48"/>
                </a:cxn>
                <a:cxn ang="0">
                  <a:pos x="64" y="68"/>
                </a:cxn>
                <a:cxn ang="0">
                  <a:pos x="57" y="82"/>
                </a:cxn>
                <a:cxn ang="0">
                  <a:pos x="49" y="100"/>
                </a:cxn>
                <a:cxn ang="0">
                  <a:pos x="43" y="118"/>
                </a:cxn>
                <a:cxn ang="0">
                  <a:pos x="35" y="136"/>
                </a:cxn>
                <a:cxn ang="0">
                  <a:pos x="31" y="152"/>
                </a:cxn>
                <a:cxn ang="0">
                  <a:pos x="26" y="166"/>
                </a:cxn>
                <a:cxn ang="0">
                  <a:pos x="20" y="184"/>
                </a:cxn>
                <a:cxn ang="0">
                  <a:pos x="17" y="200"/>
                </a:cxn>
              </a:cxnLst>
              <a:rect l="0" t="0" r="r" b="b"/>
              <a:pathLst>
                <a:path w="119" h="210">
                  <a:moveTo>
                    <a:pt x="0" y="203"/>
                  </a:moveTo>
                  <a:lnTo>
                    <a:pt x="0" y="203"/>
                  </a:lnTo>
                  <a:lnTo>
                    <a:pt x="0" y="200"/>
                  </a:lnTo>
                  <a:lnTo>
                    <a:pt x="0" y="195"/>
                  </a:lnTo>
                  <a:lnTo>
                    <a:pt x="2" y="191"/>
                  </a:lnTo>
                  <a:lnTo>
                    <a:pt x="2" y="187"/>
                  </a:lnTo>
                  <a:lnTo>
                    <a:pt x="3" y="184"/>
                  </a:lnTo>
                  <a:lnTo>
                    <a:pt x="5" y="181"/>
                  </a:lnTo>
                  <a:lnTo>
                    <a:pt x="6" y="178"/>
                  </a:lnTo>
                  <a:lnTo>
                    <a:pt x="6" y="173"/>
                  </a:lnTo>
                  <a:lnTo>
                    <a:pt x="8" y="168"/>
                  </a:lnTo>
                  <a:lnTo>
                    <a:pt x="9" y="165"/>
                  </a:lnTo>
                  <a:lnTo>
                    <a:pt x="12" y="160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4"/>
                  </a:lnTo>
                  <a:lnTo>
                    <a:pt x="17" y="139"/>
                  </a:lnTo>
                  <a:lnTo>
                    <a:pt x="18" y="134"/>
                  </a:lnTo>
                  <a:lnTo>
                    <a:pt x="21" y="129"/>
                  </a:lnTo>
                  <a:lnTo>
                    <a:pt x="23" y="123"/>
                  </a:lnTo>
                  <a:lnTo>
                    <a:pt x="26" y="118"/>
                  </a:lnTo>
                  <a:lnTo>
                    <a:pt x="28" y="111"/>
                  </a:lnTo>
                  <a:lnTo>
                    <a:pt x="29" y="107"/>
                  </a:lnTo>
                  <a:lnTo>
                    <a:pt x="31" y="100"/>
                  </a:lnTo>
                  <a:lnTo>
                    <a:pt x="34" y="95"/>
                  </a:lnTo>
                  <a:lnTo>
                    <a:pt x="35" y="90"/>
                  </a:lnTo>
                  <a:lnTo>
                    <a:pt x="38" y="84"/>
                  </a:lnTo>
                  <a:lnTo>
                    <a:pt x="41" y="79"/>
                  </a:lnTo>
                  <a:lnTo>
                    <a:pt x="44" y="74"/>
                  </a:lnTo>
                  <a:lnTo>
                    <a:pt x="46" y="68"/>
                  </a:lnTo>
                  <a:lnTo>
                    <a:pt x="49" y="63"/>
                  </a:lnTo>
                  <a:lnTo>
                    <a:pt x="51" y="58"/>
                  </a:lnTo>
                  <a:lnTo>
                    <a:pt x="54" y="53"/>
                  </a:lnTo>
                  <a:lnTo>
                    <a:pt x="55" y="48"/>
                  </a:lnTo>
                  <a:lnTo>
                    <a:pt x="58" y="45"/>
                  </a:lnTo>
                  <a:lnTo>
                    <a:pt x="60" y="40"/>
                  </a:lnTo>
                  <a:lnTo>
                    <a:pt x="63" y="39"/>
                  </a:lnTo>
                  <a:lnTo>
                    <a:pt x="64" y="34"/>
                  </a:lnTo>
                  <a:lnTo>
                    <a:pt x="66" y="31"/>
                  </a:lnTo>
                  <a:lnTo>
                    <a:pt x="67" y="29"/>
                  </a:lnTo>
                  <a:lnTo>
                    <a:pt x="70" y="26"/>
                  </a:lnTo>
                  <a:lnTo>
                    <a:pt x="74" y="21"/>
                  </a:lnTo>
                  <a:lnTo>
                    <a:pt x="77" y="18"/>
                  </a:lnTo>
                  <a:lnTo>
                    <a:pt x="80" y="13"/>
                  </a:lnTo>
                  <a:lnTo>
                    <a:pt x="84" y="10"/>
                  </a:lnTo>
                  <a:lnTo>
                    <a:pt x="87" y="8"/>
                  </a:lnTo>
                  <a:lnTo>
                    <a:pt x="90" y="5"/>
                  </a:lnTo>
                  <a:lnTo>
                    <a:pt x="93" y="3"/>
                  </a:lnTo>
                  <a:lnTo>
                    <a:pt x="96" y="3"/>
                  </a:lnTo>
                  <a:lnTo>
                    <a:pt x="101" y="2"/>
                  </a:lnTo>
                  <a:lnTo>
                    <a:pt x="104" y="2"/>
                  </a:lnTo>
                  <a:lnTo>
                    <a:pt x="107" y="0"/>
                  </a:lnTo>
                  <a:lnTo>
                    <a:pt x="110" y="2"/>
                  </a:lnTo>
                  <a:lnTo>
                    <a:pt x="113" y="3"/>
                  </a:lnTo>
                  <a:lnTo>
                    <a:pt x="115" y="8"/>
                  </a:lnTo>
                  <a:lnTo>
                    <a:pt x="116" y="11"/>
                  </a:lnTo>
                  <a:lnTo>
                    <a:pt x="118" y="18"/>
                  </a:lnTo>
                  <a:lnTo>
                    <a:pt x="118" y="19"/>
                  </a:lnTo>
                  <a:lnTo>
                    <a:pt x="118" y="23"/>
                  </a:lnTo>
                  <a:lnTo>
                    <a:pt x="118" y="28"/>
                  </a:lnTo>
                  <a:lnTo>
                    <a:pt x="119" y="31"/>
                  </a:lnTo>
                  <a:lnTo>
                    <a:pt x="118" y="34"/>
                  </a:lnTo>
                  <a:lnTo>
                    <a:pt x="118" y="39"/>
                  </a:lnTo>
                  <a:lnTo>
                    <a:pt x="118" y="42"/>
                  </a:lnTo>
                  <a:lnTo>
                    <a:pt x="118" y="47"/>
                  </a:lnTo>
                  <a:lnTo>
                    <a:pt x="118" y="50"/>
                  </a:lnTo>
                  <a:lnTo>
                    <a:pt x="118" y="55"/>
                  </a:lnTo>
                  <a:lnTo>
                    <a:pt x="118" y="60"/>
                  </a:lnTo>
                  <a:lnTo>
                    <a:pt x="118" y="65"/>
                  </a:lnTo>
                  <a:lnTo>
                    <a:pt x="116" y="69"/>
                  </a:lnTo>
                  <a:lnTo>
                    <a:pt x="116" y="74"/>
                  </a:lnTo>
                  <a:lnTo>
                    <a:pt x="115" y="78"/>
                  </a:lnTo>
                  <a:lnTo>
                    <a:pt x="115" y="84"/>
                  </a:lnTo>
                  <a:lnTo>
                    <a:pt x="113" y="87"/>
                  </a:lnTo>
                  <a:lnTo>
                    <a:pt x="113" y="92"/>
                  </a:lnTo>
                  <a:lnTo>
                    <a:pt x="113" y="99"/>
                  </a:lnTo>
                  <a:lnTo>
                    <a:pt x="113" y="103"/>
                  </a:lnTo>
                  <a:lnTo>
                    <a:pt x="110" y="108"/>
                  </a:lnTo>
                  <a:lnTo>
                    <a:pt x="110" y="113"/>
                  </a:lnTo>
                  <a:lnTo>
                    <a:pt x="109" y="118"/>
                  </a:lnTo>
                  <a:lnTo>
                    <a:pt x="109" y="123"/>
                  </a:lnTo>
                  <a:lnTo>
                    <a:pt x="106" y="126"/>
                  </a:lnTo>
                  <a:lnTo>
                    <a:pt x="106" y="131"/>
                  </a:lnTo>
                  <a:lnTo>
                    <a:pt x="104" y="136"/>
                  </a:lnTo>
                  <a:lnTo>
                    <a:pt x="104" y="142"/>
                  </a:lnTo>
                  <a:lnTo>
                    <a:pt x="101" y="145"/>
                  </a:lnTo>
                  <a:lnTo>
                    <a:pt x="101" y="150"/>
                  </a:lnTo>
                  <a:lnTo>
                    <a:pt x="100" y="153"/>
                  </a:lnTo>
                  <a:lnTo>
                    <a:pt x="100" y="160"/>
                  </a:lnTo>
                  <a:lnTo>
                    <a:pt x="96" y="163"/>
                  </a:lnTo>
                  <a:lnTo>
                    <a:pt x="96" y="168"/>
                  </a:lnTo>
                  <a:lnTo>
                    <a:pt x="95" y="171"/>
                  </a:lnTo>
                  <a:lnTo>
                    <a:pt x="93" y="176"/>
                  </a:lnTo>
                  <a:lnTo>
                    <a:pt x="92" y="179"/>
                  </a:lnTo>
                  <a:lnTo>
                    <a:pt x="92" y="182"/>
                  </a:lnTo>
                  <a:lnTo>
                    <a:pt x="90" y="186"/>
                  </a:lnTo>
                  <a:lnTo>
                    <a:pt x="89" y="189"/>
                  </a:lnTo>
                  <a:lnTo>
                    <a:pt x="87" y="195"/>
                  </a:lnTo>
                  <a:lnTo>
                    <a:pt x="87" y="200"/>
                  </a:lnTo>
                  <a:lnTo>
                    <a:pt x="84" y="203"/>
                  </a:lnTo>
                  <a:lnTo>
                    <a:pt x="84" y="207"/>
                  </a:lnTo>
                  <a:lnTo>
                    <a:pt x="84" y="208"/>
                  </a:lnTo>
                  <a:lnTo>
                    <a:pt x="84" y="210"/>
                  </a:lnTo>
                  <a:lnTo>
                    <a:pt x="67" y="203"/>
                  </a:lnTo>
                  <a:lnTo>
                    <a:pt x="67" y="202"/>
                  </a:lnTo>
                  <a:lnTo>
                    <a:pt x="67" y="200"/>
                  </a:lnTo>
                  <a:lnTo>
                    <a:pt x="67" y="197"/>
                  </a:lnTo>
                  <a:lnTo>
                    <a:pt x="70" y="194"/>
                  </a:lnTo>
                  <a:lnTo>
                    <a:pt x="72" y="189"/>
                  </a:lnTo>
                  <a:lnTo>
                    <a:pt x="74" y="184"/>
                  </a:lnTo>
                  <a:lnTo>
                    <a:pt x="75" y="178"/>
                  </a:lnTo>
                  <a:lnTo>
                    <a:pt x="78" y="173"/>
                  </a:lnTo>
                  <a:lnTo>
                    <a:pt x="80" y="168"/>
                  </a:lnTo>
                  <a:lnTo>
                    <a:pt x="81" y="165"/>
                  </a:lnTo>
                  <a:lnTo>
                    <a:pt x="81" y="160"/>
                  </a:lnTo>
                  <a:lnTo>
                    <a:pt x="84" y="157"/>
                  </a:lnTo>
                  <a:lnTo>
                    <a:pt x="84" y="152"/>
                  </a:lnTo>
                  <a:lnTo>
                    <a:pt x="86" y="149"/>
                  </a:lnTo>
                  <a:lnTo>
                    <a:pt x="87" y="144"/>
                  </a:lnTo>
                  <a:lnTo>
                    <a:pt x="89" y="139"/>
                  </a:lnTo>
                  <a:lnTo>
                    <a:pt x="89" y="134"/>
                  </a:lnTo>
                  <a:lnTo>
                    <a:pt x="90" y="129"/>
                  </a:lnTo>
                  <a:lnTo>
                    <a:pt x="92" y="124"/>
                  </a:lnTo>
                  <a:lnTo>
                    <a:pt x="93" y="121"/>
                  </a:lnTo>
                  <a:lnTo>
                    <a:pt x="93" y="115"/>
                  </a:lnTo>
                  <a:lnTo>
                    <a:pt x="95" y="111"/>
                  </a:lnTo>
                  <a:lnTo>
                    <a:pt x="96" y="105"/>
                  </a:lnTo>
                  <a:lnTo>
                    <a:pt x="98" y="100"/>
                  </a:lnTo>
                  <a:lnTo>
                    <a:pt x="98" y="95"/>
                  </a:lnTo>
                  <a:lnTo>
                    <a:pt x="100" y="90"/>
                  </a:lnTo>
                  <a:lnTo>
                    <a:pt x="100" y="86"/>
                  </a:lnTo>
                  <a:lnTo>
                    <a:pt x="101" y="81"/>
                  </a:lnTo>
                  <a:lnTo>
                    <a:pt x="101" y="78"/>
                  </a:lnTo>
                  <a:lnTo>
                    <a:pt x="101" y="73"/>
                  </a:lnTo>
                  <a:lnTo>
                    <a:pt x="101" y="69"/>
                  </a:lnTo>
                  <a:lnTo>
                    <a:pt x="103" y="65"/>
                  </a:lnTo>
                  <a:lnTo>
                    <a:pt x="103" y="61"/>
                  </a:lnTo>
                  <a:lnTo>
                    <a:pt x="104" y="57"/>
                  </a:lnTo>
                  <a:lnTo>
                    <a:pt x="104" y="53"/>
                  </a:lnTo>
                  <a:lnTo>
                    <a:pt x="104" y="52"/>
                  </a:lnTo>
                  <a:lnTo>
                    <a:pt x="104" y="45"/>
                  </a:lnTo>
                  <a:lnTo>
                    <a:pt x="106" y="40"/>
                  </a:lnTo>
                  <a:lnTo>
                    <a:pt x="104" y="34"/>
                  </a:lnTo>
                  <a:lnTo>
                    <a:pt x="104" y="31"/>
                  </a:lnTo>
                  <a:lnTo>
                    <a:pt x="104" y="28"/>
                  </a:lnTo>
                  <a:lnTo>
                    <a:pt x="104" y="26"/>
                  </a:lnTo>
                  <a:lnTo>
                    <a:pt x="103" y="23"/>
                  </a:lnTo>
                  <a:lnTo>
                    <a:pt x="101" y="23"/>
                  </a:lnTo>
                  <a:lnTo>
                    <a:pt x="98" y="23"/>
                  </a:lnTo>
                  <a:lnTo>
                    <a:pt x="96" y="26"/>
                  </a:lnTo>
                  <a:lnTo>
                    <a:pt x="93" y="28"/>
                  </a:lnTo>
                  <a:lnTo>
                    <a:pt x="90" y="31"/>
                  </a:lnTo>
                  <a:lnTo>
                    <a:pt x="87" y="34"/>
                  </a:lnTo>
                  <a:lnTo>
                    <a:pt x="83" y="39"/>
                  </a:lnTo>
                  <a:lnTo>
                    <a:pt x="80" y="44"/>
                  </a:lnTo>
                  <a:lnTo>
                    <a:pt x="77" y="48"/>
                  </a:lnTo>
                  <a:lnTo>
                    <a:pt x="72" y="53"/>
                  </a:lnTo>
                  <a:lnTo>
                    <a:pt x="69" y="60"/>
                  </a:lnTo>
                  <a:lnTo>
                    <a:pt x="66" y="63"/>
                  </a:lnTo>
                  <a:lnTo>
                    <a:pt x="64" y="68"/>
                  </a:lnTo>
                  <a:lnTo>
                    <a:pt x="63" y="71"/>
                  </a:lnTo>
                  <a:lnTo>
                    <a:pt x="60" y="74"/>
                  </a:lnTo>
                  <a:lnTo>
                    <a:pt x="58" y="79"/>
                  </a:lnTo>
                  <a:lnTo>
                    <a:pt x="57" y="82"/>
                  </a:lnTo>
                  <a:lnTo>
                    <a:pt x="54" y="86"/>
                  </a:lnTo>
                  <a:lnTo>
                    <a:pt x="52" y="90"/>
                  </a:lnTo>
                  <a:lnTo>
                    <a:pt x="51" y="95"/>
                  </a:lnTo>
                  <a:lnTo>
                    <a:pt x="49" y="100"/>
                  </a:lnTo>
                  <a:lnTo>
                    <a:pt x="47" y="103"/>
                  </a:lnTo>
                  <a:lnTo>
                    <a:pt x="46" y="110"/>
                  </a:lnTo>
                  <a:lnTo>
                    <a:pt x="44" y="113"/>
                  </a:lnTo>
                  <a:lnTo>
                    <a:pt x="43" y="118"/>
                  </a:lnTo>
                  <a:lnTo>
                    <a:pt x="41" y="123"/>
                  </a:lnTo>
                  <a:lnTo>
                    <a:pt x="38" y="128"/>
                  </a:lnTo>
                  <a:lnTo>
                    <a:pt x="37" y="131"/>
                  </a:lnTo>
                  <a:lnTo>
                    <a:pt x="35" y="136"/>
                  </a:lnTo>
                  <a:lnTo>
                    <a:pt x="34" y="139"/>
                  </a:lnTo>
                  <a:lnTo>
                    <a:pt x="34" y="144"/>
                  </a:lnTo>
                  <a:lnTo>
                    <a:pt x="31" y="149"/>
                  </a:lnTo>
                  <a:lnTo>
                    <a:pt x="31" y="152"/>
                  </a:lnTo>
                  <a:lnTo>
                    <a:pt x="29" y="155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6" y="166"/>
                  </a:lnTo>
                  <a:lnTo>
                    <a:pt x="25" y="170"/>
                  </a:lnTo>
                  <a:lnTo>
                    <a:pt x="25" y="173"/>
                  </a:lnTo>
                  <a:lnTo>
                    <a:pt x="21" y="178"/>
                  </a:lnTo>
                  <a:lnTo>
                    <a:pt x="20" y="184"/>
                  </a:lnTo>
                  <a:lnTo>
                    <a:pt x="18" y="187"/>
                  </a:lnTo>
                  <a:lnTo>
                    <a:pt x="18" y="192"/>
                  </a:lnTo>
                  <a:lnTo>
                    <a:pt x="17" y="197"/>
                  </a:lnTo>
                  <a:lnTo>
                    <a:pt x="17" y="200"/>
                  </a:lnTo>
                  <a:lnTo>
                    <a:pt x="0" y="203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0" name="Freeform 70"/>
            <p:cNvSpPr>
              <a:spLocks/>
            </p:cNvSpPr>
            <p:nvPr/>
          </p:nvSpPr>
          <p:spPr bwMode="auto">
            <a:xfrm>
              <a:off x="5076" y="3209"/>
              <a:ext cx="117" cy="2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0"/>
                </a:cxn>
                <a:cxn ang="0">
                  <a:pos x="16" y="0"/>
                </a:cxn>
                <a:cxn ang="0">
                  <a:pos x="23" y="0"/>
                </a:cxn>
                <a:cxn ang="0">
                  <a:pos x="32" y="0"/>
                </a:cxn>
                <a:cxn ang="0">
                  <a:pos x="42" y="0"/>
                </a:cxn>
                <a:cxn ang="0">
                  <a:pos x="49" y="0"/>
                </a:cxn>
                <a:cxn ang="0">
                  <a:pos x="55" y="0"/>
                </a:cxn>
                <a:cxn ang="0">
                  <a:pos x="58" y="1"/>
                </a:cxn>
                <a:cxn ang="0">
                  <a:pos x="65" y="3"/>
                </a:cxn>
                <a:cxn ang="0">
                  <a:pos x="74" y="3"/>
                </a:cxn>
                <a:cxn ang="0">
                  <a:pos x="84" y="4"/>
                </a:cxn>
                <a:cxn ang="0">
                  <a:pos x="94" y="4"/>
                </a:cxn>
                <a:cxn ang="0">
                  <a:pos x="103" y="6"/>
                </a:cxn>
                <a:cxn ang="0">
                  <a:pos x="110" y="6"/>
                </a:cxn>
                <a:cxn ang="0">
                  <a:pos x="115" y="6"/>
                </a:cxn>
                <a:cxn ang="0">
                  <a:pos x="115" y="9"/>
                </a:cxn>
                <a:cxn ang="0">
                  <a:pos x="112" y="19"/>
                </a:cxn>
                <a:cxn ang="0">
                  <a:pos x="106" y="22"/>
                </a:cxn>
                <a:cxn ang="0">
                  <a:pos x="98" y="22"/>
                </a:cxn>
                <a:cxn ang="0">
                  <a:pos x="92" y="22"/>
                </a:cxn>
                <a:cxn ang="0">
                  <a:pos x="84" y="22"/>
                </a:cxn>
                <a:cxn ang="0">
                  <a:pos x="75" y="21"/>
                </a:cxn>
                <a:cxn ang="0">
                  <a:pos x="66" y="21"/>
                </a:cxn>
                <a:cxn ang="0">
                  <a:pos x="57" y="19"/>
                </a:cxn>
                <a:cxn ang="0">
                  <a:pos x="46" y="19"/>
                </a:cxn>
                <a:cxn ang="0">
                  <a:pos x="37" y="17"/>
                </a:cxn>
                <a:cxn ang="0">
                  <a:pos x="26" y="17"/>
                </a:cxn>
                <a:cxn ang="0">
                  <a:pos x="19" y="16"/>
                </a:cxn>
                <a:cxn ang="0">
                  <a:pos x="12" y="16"/>
                </a:cxn>
                <a:cxn ang="0">
                  <a:pos x="5" y="14"/>
                </a:cxn>
                <a:cxn ang="0">
                  <a:pos x="0" y="14"/>
                </a:cxn>
                <a:cxn ang="0">
                  <a:pos x="5" y="0"/>
                </a:cxn>
              </a:cxnLst>
              <a:rect l="0" t="0" r="r" b="b"/>
              <a:pathLst>
                <a:path w="117" h="24">
                  <a:moveTo>
                    <a:pt x="5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4" y="3"/>
                  </a:lnTo>
                  <a:lnTo>
                    <a:pt x="78" y="4"/>
                  </a:lnTo>
                  <a:lnTo>
                    <a:pt x="84" y="4"/>
                  </a:lnTo>
                  <a:lnTo>
                    <a:pt x="89" y="4"/>
                  </a:lnTo>
                  <a:lnTo>
                    <a:pt x="94" y="4"/>
                  </a:lnTo>
                  <a:lnTo>
                    <a:pt x="98" y="6"/>
                  </a:lnTo>
                  <a:lnTo>
                    <a:pt x="103" y="6"/>
                  </a:lnTo>
                  <a:lnTo>
                    <a:pt x="107" y="6"/>
                  </a:lnTo>
                  <a:lnTo>
                    <a:pt x="110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7" y="8"/>
                  </a:lnTo>
                  <a:lnTo>
                    <a:pt x="115" y="9"/>
                  </a:lnTo>
                  <a:lnTo>
                    <a:pt x="115" y="14"/>
                  </a:lnTo>
                  <a:lnTo>
                    <a:pt x="112" y="19"/>
                  </a:lnTo>
                  <a:lnTo>
                    <a:pt x="109" y="24"/>
                  </a:lnTo>
                  <a:lnTo>
                    <a:pt x="106" y="22"/>
                  </a:lnTo>
                  <a:lnTo>
                    <a:pt x="101" y="22"/>
                  </a:lnTo>
                  <a:lnTo>
                    <a:pt x="98" y="22"/>
                  </a:lnTo>
                  <a:lnTo>
                    <a:pt x="97" y="22"/>
                  </a:lnTo>
                  <a:lnTo>
                    <a:pt x="92" y="22"/>
                  </a:lnTo>
                  <a:lnTo>
                    <a:pt x="89" y="22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5" y="21"/>
                  </a:lnTo>
                  <a:lnTo>
                    <a:pt x="71" y="21"/>
                  </a:lnTo>
                  <a:lnTo>
                    <a:pt x="66" y="21"/>
                  </a:lnTo>
                  <a:lnTo>
                    <a:pt x="61" y="21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7"/>
                  </a:lnTo>
                  <a:lnTo>
                    <a:pt x="26" y="17"/>
                  </a:lnTo>
                  <a:lnTo>
                    <a:pt x="23" y="17"/>
                  </a:lnTo>
                  <a:lnTo>
                    <a:pt x="19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1" name="Freeform 71"/>
            <p:cNvSpPr>
              <a:spLocks/>
            </p:cNvSpPr>
            <p:nvPr/>
          </p:nvSpPr>
          <p:spPr bwMode="auto">
            <a:xfrm>
              <a:off x="5075" y="3023"/>
              <a:ext cx="134" cy="207"/>
            </a:xfrm>
            <a:custGeom>
              <a:avLst/>
              <a:gdLst/>
              <a:ahLst/>
              <a:cxnLst>
                <a:cxn ang="0">
                  <a:pos x="1" y="190"/>
                </a:cxn>
                <a:cxn ang="0">
                  <a:pos x="6" y="174"/>
                </a:cxn>
                <a:cxn ang="0">
                  <a:pos x="10" y="158"/>
                </a:cxn>
                <a:cxn ang="0">
                  <a:pos x="17" y="140"/>
                </a:cxn>
                <a:cxn ang="0">
                  <a:pos x="23" y="123"/>
                </a:cxn>
                <a:cxn ang="0">
                  <a:pos x="29" y="106"/>
                </a:cxn>
                <a:cxn ang="0">
                  <a:pos x="39" y="87"/>
                </a:cxn>
                <a:cxn ang="0">
                  <a:pos x="49" y="71"/>
                </a:cxn>
                <a:cxn ang="0">
                  <a:pos x="59" y="56"/>
                </a:cxn>
                <a:cxn ang="0">
                  <a:pos x="72" y="40"/>
                </a:cxn>
                <a:cxn ang="0">
                  <a:pos x="84" y="26"/>
                </a:cxn>
                <a:cxn ang="0">
                  <a:pos x="104" y="5"/>
                </a:cxn>
                <a:cxn ang="0">
                  <a:pos x="121" y="2"/>
                </a:cxn>
                <a:cxn ang="0">
                  <a:pos x="128" y="16"/>
                </a:cxn>
                <a:cxn ang="0">
                  <a:pos x="131" y="32"/>
                </a:cxn>
                <a:cxn ang="0">
                  <a:pos x="133" y="50"/>
                </a:cxn>
                <a:cxn ang="0">
                  <a:pos x="133" y="69"/>
                </a:cxn>
                <a:cxn ang="0">
                  <a:pos x="133" y="89"/>
                </a:cxn>
                <a:cxn ang="0">
                  <a:pos x="131" y="106"/>
                </a:cxn>
                <a:cxn ang="0">
                  <a:pos x="130" y="121"/>
                </a:cxn>
                <a:cxn ang="0">
                  <a:pos x="127" y="136"/>
                </a:cxn>
                <a:cxn ang="0">
                  <a:pos x="124" y="150"/>
                </a:cxn>
                <a:cxn ang="0">
                  <a:pos x="121" y="165"/>
                </a:cxn>
                <a:cxn ang="0">
                  <a:pos x="118" y="181"/>
                </a:cxn>
                <a:cxn ang="0">
                  <a:pos x="111" y="200"/>
                </a:cxn>
                <a:cxn ang="0">
                  <a:pos x="98" y="207"/>
                </a:cxn>
                <a:cxn ang="0">
                  <a:pos x="99" y="194"/>
                </a:cxn>
                <a:cxn ang="0">
                  <a:pos x="102" y="181"/>
                </a:cxn>
                <a:cxn ang="0">
                  <a:pos x="107" y="165"/>
                </a:cxn>
                <a:cxn ang="0">
                  <a:pos x="110" y="148"/>
                </a:cxn>
                <a:cxn ang="0">
                  <a:pos x="113" y="134"/>
                </a:cxn>
                <a:cxn ang="0">
                  <a:pos x="114" y="121"/>
                </a:cxn>
                <a:cxn ang="0">
                  <a:pos x="116" y="102"/>
                </a:cxn>
                <a:cxn ang="0">
                  <a:pos x="118" y="89"/>
                </a:cxn>
                <a:cxn ang="0">
                  <a:pos x="118" y="73"/>
                </a:cxn>
                <a:cxn ang="0">
                  <a:pos x="118" y="56"/>
                </a:cxn>
                <a:cxn ang="0">
                  <a:pos x="118" y="42"/>
                </a:cxn>
                <a:cxn ang="0">
                  <a:pos x="114" y="23"/>
                </a:cxn>
                <a:cxn ang="0">
                  <a:pos x="102" y="26"/>
                </a:cxn>
                <a:cxn ang="0">
                  <a:pos x="82" y="48"/>
                </a:cxn>
                <a:cxn ang="0">
                  <a:pos x="73" y="64"/>
                </a:cxn>
                <a:cxn ang="0">
                  <a:pos x="62" y="79"/>
                </a:cxn>
                <a:cxn ang="0">
                  <a:pos x="53" y="95"/>
                </a:cxn>
                <a:cxn ang="0">
                  <a:pos x="44" y="110"/>
                </a:cxn>
                <a:cxn ang="0">
                  <a:pos x="39" y="123"/>
                </a:cxn>
                <a:cxn ang="0">
                  <a:pos x="30" y="145"/>
                </a:cxn>
                <a:cxn ang="0">
                  <a:pos x="24" y="169"/>
                </a:cxn>
                <a:cxn ang="0">
                  <a:pos x="18" y="189"/>
                </a:cxn>
                <a:cxn ang="0">
                  <a:pos x="18" y="198"/>
                </a:cxn>
              </a:cxnLst>
              <a:rect l="0" t="0" r="r" b="b"/>
              <a:pathLst>
                <a:path w="134" h="207">
                  <a:moveTo>
                    <a:pt x="0" y="198"/>
                  </a:moveTo>
                  <a:lnTo>
                    <a:pt x="0" y="198"/>
                  </a:lnTo>
                  <a:lnTo>
                    <a:pt x="0" y="195"/>
                  </a:lnTo>
                  <a:lnTo>
                    <a:pt x="1" y="190"/>
                  </a:lnTo>
                  <a:lnTo>
                    <a:pt x="3" y="186"/>
                  </a:lnTo>
                  <a:lnTo>
                    <a:pt x="3" y="182"/>
                  </a:lnTo>
                  <a:lnTo>
                    <a:pt x="4" y="177"/>
                  </a:lnTo>
                  <a:lnTo>
                    <a:pt x="6" y="174"/>
                  </a:lnTo>
                  <a:lnTo>
                    <a:pt x="7" y="171"/>
                  </a:lnTo>
                  <a:lnTo>
                    <a:pt x="7" y="168"/>
                  </a:lnTo>
                  <a:lnTo>
                    <a:pt x="9" y="163"/>
                  </a:lnTo>
                  <a:lnTo>
                    <a:pt x="10" y="158"/>
                  </a:lnTo>
                  <a:lnTo>
                    <a:pt x="13" y="155"/>
                  </a:lnTo>
                  <a:lnTo>
                    <a:pt x="13" y="150"/>
                  </a:lnTo>
                  <a:lnTo>
                    <a:pt x="15" y="145"/>
                  </a:lnTo>
                  <a:lnTo>
                    <a:pt x="17" y="140"/>
                  </a:lnTo>
                  <a:lnTo>
                    <a:pt x="18" y="137"/>
                  </a:lnTo>
                  <a:lnTo>
                    <a:pt x="20" y="131"/>
                  </a:lnTo>
                  <a:lnTo>
                    <a:pt x="21" y="127"/>
                  </a:lnTo>
                  <a:lnTo>
                    <a:pt x="23" y="123"/>
                  </a:lnTo>
                  <a:lnTo>
                    <a:pt x="24" y="119"/>
                  </a:lnTo>
                  <a:lnTo>
                    <a:pt x="26" y="115"/>
                  </a:lnTo>
                  <a:lnTo>
                    <a:pt x="27" y="111"/>
                  </a:lnTo>
                  <a:lnTo>
                    <a:pt x="29" y="106"/>
                  </a:lnTo>
                  <a:lnTo>
                    <a:pt x="30" y="103"/>
                  </a:lnTo>
                  <a:lnTo>
                    <a:pt x="33" y="98"/>
                  </a:lnTo>
                  <a:lnTo>
                    <a:pt x="36" y="94"/>
                  </a:lnTo>
                  <a:lnTo>
                    <a:pt x="39" y="87"/>
                  </a:lnTo>
                  <a:lnTo>
                    <a:pt x="43" y="81"/>
                  </a:lnTo>
                  <a:lnTo>
                    <a:pt x="44" y="77"/>
                  </a:lnTo>
                  <a:lnTo>
                    <a:pt x="47" y="74"/>
                  </a:lnTo>
                  <a:lnTo>
                    <a:pt x="49" y="71"/>
                  </a:lnTo>
                  <a:lnTo>
                    <a:pt x="52" y="68"/>
                  </a:lnTo>
                  <a:lnTo>
                    <a:pt x="53" y="63"/>
                  </a:lnTo>
                  <a:lnTo>
                    <a:pt x="56" y="60"/>
                  </a:lnTo>
                  <a:lnTo>
                    <a:pt x="59" y="56"/>
                  </a:lnTo>
                  <a:lnTo>
                    <a:pt x="62" y="52"/>
                  </a:lnTo>
                  <a:lnTo>
                    <a:pt x="66" y="48"/>
                  </a:lnTo>
                  <a:lnTo>
                    <a:pt x="69" y="43"/>
                  </a:lnTo>
                  <a:lnTo>
                    <a:pt x="72" y="40"/>
                  </a:lnTo>
                  <a:lnTo>
                    <a:pt x="75" y="37"/>
                  </a:lnTo>
                  <a:lnTo>
                    <a:pt x="78" y="32"/>
                  </a:lnTo>
                  <a:lnTo>
                    <a:pt x="81" y="29"/>
                  </a:lnTo>
                  <a:lnTo>
                    <a:pt x="84" y="26"/>
                  </a:lnTo>
                  <a:lnTo>
                    <a:pt x="87" y="23"/>
                  </a:lnTo>
                  <a:lnTo>
                    <a:pt x="93" y="16"/>
                  </a:lnTo>
                  <a:lnTo>
                    <a:pt x="99" y="11"/>
                  </a:lnTo>
                  <a:lnTo>
                    <a:pt x="104" y="5"/>
                  </a:lnTo>
                  <a:lnTo>
                    <a:pt x="110" y="3"/>
                  </a:lnTo>
                  <a:lnTo>
                    <a:pt x="113" y="0"/>
                  </a:lnTo>
                  <a:lnTo>
                    <a:pt x="118" y="0"/>
                  </a:lnTo>
                  <a:lnTo>
                    <a:pt x="121" y="2"/>
                  </a:lnTo>
                  <a:lnTo>
                    <a:pt x="124" y="5"/>
                  </a:lnTo>
                  <a:lnTo>
                    <a:pt x="127" y="8"/>
                  </a:lnTo>
                  <a:lnTo>
                    <a:pt x="128" y="14"/>
                  </a:lnTo>
                  <a:lnTo>
                    <a:pt x="128" y="16"/>
                  </a:lnTo>
                  <a:lnTo>
                    <a:pt x="130" y="21"/>
                  </a:lnTo>
                  <a:lnTo>
                    <a:pt x="130" y="24"/>
                  </a:lnTo>
                  <a:lnTo>
                    <a:pt x="131" y="29"/>
                  </a:lnTo>
                  <a:lnTo>
                    <a:pt x="131" y="32"/>
                  </a:lnTo>
                  <a:lnTo>
                    <a:pt x="131" y="37"/>
                  </a:lnTo>
                  <a:lnTo>
                    <a:pt x="133" y="42"/>
                  </a:lnTo>
                  <a:lnTo>
                    <a:pt x="133" y="47"/>
                  </a:lnTo>
                  <a:lnTo>
                    <a:pt x="133" y="50"/>
                  </a:lnTo>
                  <a:lnTo>
                    <a:pt x="133" y="55"/>
                  </a:lnTo>
                  <a:lnTo>
                    <a:pt x="133" y="60"/>
                  </a:lnTo>
                  <a:lnTo>
                    <a:pt x="133" y="64"/>
                  </a:lnTo>
                  <a:lnTo>
                    <a:pt x="133" y="69"/>
                  </a:lnTo>
                  <a:lnTo>
                    <a:pt x="133" y="74"/>
                  </a:lnTo>
                  <a:lnTo>
                    <a:pt x="133" y="79"/>
                  </a:lnTo>
                  <a:lnTo>
                    <a:pt x="134" y="84"/>
                  </a:lnTo>
                  <a:lnTo>
                    <a:pt x="133" y="89"/>
                  </a:lnTo>
                  <a:lnTo>
                    <a:pt x="133" y="94"/>
                  </a:lnTo>
                  <a:lnTo>
                    <a:pt x="131" y="97"/>
                  </a:lnTo>
                  <a:lnTo>
                    <a:pt x="131" y="102"/>
                  </a:lnTo>
                  <a:lnTo>
                    <a:pt x="131" y="106"/>
                  </a:lnTo>
                  <a:lnTo>
                    <a:pt x="131" y="110"/>
                  </a:lnTo>
                  <a:lnTo>
                    <a:pt x="131" y="113"/>
                  </a:lnTo>
                  <a:lnTo>
                    <a:pt x="131" y="118"/>
                  </a:lnTo>
                  <a:lnTo>
                    <a:pt x="130" y="121"/>
                  </a:lnTo>
                  <a:lnTo>
                    <a:pt x="128" y="124"/>
                  </a:lnTo>
                  <a:lnTo>
                    <a:pt x="128" y="129"/>
                  </a:lnTo>
                  <a:lnTo>
                    <a:pt x="128" y="132"/>
                  </a:lnTo>
                  <a:lnTo>
                    <a:pt x="127" y="136"/>
                  </a:lnTo>
                  <a:lnTo>
                    <a:pt x="127" y="139"/>
                  </a:lnTo>
                  <a:lnTo>
                    <a:pt x="125" y="144"/>
                  </a:lnTo>
                  <a:lnTo>
                    <a:pt x="125" y="147"/>
                  </a:lnTo>
                  <a:lnTo>
                    <a:pt x="124" y="150"/>
                  </a:lnTo>
                  <a:lnTo>
                    <a:pt x="124" y="155"/>
                  </a:lnTo>
                  <a:lnTo>
                    <a:pt x="122" y="158"/>
                  </a:lnTo>
                  <a:lnTo>
                    <a:pt x="122" y="161"/>
                  </a:lnTo>
                  <a:lnTo>
                    <a:pt x="121" y="165"/>
                  </a:lnTo>
                  <a:lnTo>
                    <a:pt x="119" y="168"/>
                  </a:lnTo>
                  <a:lnTo>
                    <a:pt x="119" y="173"/>
                  </a:lnTo>
                  <a:lnTo>
                    <a:pt x="119" y="176"/>
                  </a:lnTo>
                  <a:lnTo>
                    <a:pt x="118" y="181"/>
                  </a:lnTo>
                  <a:lnTo>
                    <a:pt x="114" y="187"/>
                  </a:lnTo>
                  <a:lnTo>
                    <a:pt x="114" y="192"/>
                  </a:lnTo>
                  <a:lnTo>
                    <a:pt x="113" y="197"/>
                  </a:lnTo>
                  <a:lnTo>
                    <a:pt x="111" y="200"/>
                  </a:lnTo>
                  <a:lnTo>
                    <a:pt x="111" y="203"/>
                  </a:lnTo>
                  <a:lnTo>
                    <a:pt x="111" y="205"/>
                  </a:lnTo>
                  <a:lnTo>
                    <a:pt x="111" y="207"/>
                  </a:lnTo>
                  <a:lnTo>
                    <a:pt x="98" y="207"/>
                  </a:lnTo>
                  <a:lnTo>
                    <a:pt x="98" y="205"/>
                  </a:lnTo>
                  <a:lnTo>
                    <a:pt x="98" y="203"/>
                  </a:lnTo>
                  <a:lnTo>
                    <a:pt x="98" y="198"/>
                  </a:lnTo>
                  <a:lnTo>
                    <a:pt x="99" y="194"/>
                  </a:lnTo>
                  <a:lnTo>
                    <a:pt x="99" y="190"/>
                  </a:lnTo>
                  <a:lnTo>
                    <a:pt x="101" y="187"/>
                  </a:lnTo>
                  <a:lnTo>
                    <a:pt x="102" y="182"/>
                  </a:lnTo>
                  <a:lnTo>
                    <a:pt x="102" y="181"/>
                  </a:lnTo>
                  <a:lnTo>
                    <a:pt x="104" y="176"/>
                  </a:lnTo>
                  <a:lnTo>
                    <a:pt x="105" y="173"/>
                  </a:lnTo>
                  <a:lnTo>
                    <a:pt x="105" y="169"/>
                  </a:lnTo>
                  <a:lnTo>
                    <a:pt x="107" y="165"/>
                  </a:lnTo>
                  <a:lnTo>
                    <a:pt x="107" y="161"/>
                  </a:lnTo>
                  <a:lnTo>
                    <a:pt x="107" y="156"/>
                  </a:lnTo>
                  <a:lnTo>
                    <a:pt x="108" y="152"/>
                  </a:lnTo>
                  <a:lnTo>
                    <a:pt x="110" y="148"/>
                  </a:lnTo>
                  <a:lnTo>
                    <a:pt x="110" y="144"/>
                  </a:lnTo>
                  <a:lnTo>
                    <a:pt x="111" y="140"/>
                  </a:lnTo>
                  <a:lnTo>
                    <a:pt x="111" y="137"/>
                  </a:lnTo>
                  <a:lnTo>
                    <a:pt x="113" y="134"/>
                  </a:lnTo>
                  <a:lnTo>
                    <a:pt x="113" y="131"/>
                  </a:lnTo>
                  <a:lnTo>
                    <a:pt x="113" y="126"/>
                  </a:lnTo>
                  <a:lnTo>
                    <a:pt x="114" y="123"/>
                  </a:lnTo>
                  <a:lnTo>
                    <a:pt x="114" y="121"/>
                  </a:lnTo>
                  <a:lnTo>
                    <a:pt x="114" y="115"/>
                  </a:lnTo>
                  <a:lnTo>
                    <a:pt x="116" y="111"/>
                  </a:lnTo>
                  <a:lnTo>
                    <a:pt x="116" y="106"/>
                  </a:lnTo>
                  <a:lnTo>
                    <a:pt x="116" y="102"/>
                  </a:lnTo>
                  <a:lnTo>
                    <a:pt x="116" y="98"/>
                  </a:lnTo>
                  <a:lnTo>
                    <a:pt x="116" y="95"/>
                  </a:lnTo>
                  <a:lnTo>
                    <a:pt x="116" y="92"/>
                  </a:lnTo>
                  <a:lnTo>
                    <a:pt x="118" y="89"/>
                  </a:lnTo>
                  <a:lnTo>
                    <a:pt x="118" y="85"/>
                  </a:lnTo>
                  <a:lnTo>
                    <a:pt x="118" y="81"/>
                  </a:lnTo>
                  <a:lnTo>
                    <a:pt x="118" y="77"/>
                  </a:lnTo>
                  <a:lnTo>
                    <a:pt x="118" y="73"/>
                  </a:lnTo>
                  <a:lnTo>
                    <a:pt x="118" y="69"/>
                  </a:lnTo>
                  <a:lnTo>
                    <a:pt x="118" y="64"/>
                  </a:lnTo>
                  <a:lnTo>
                    <a:pt x="118" y="61"/>
                  </a:lnTo>
                  <a:lnTo>
                    <a:pt x="118" y="56"/>
                  </a:lnTo>
                  <a:lnTo>
                    <a:pt x="118" y="53"/>
                  </a:lnTo>
                  <a:lnTo>
                    <a:pt x="118" y="48"/>
                  </a:lnTo>
                  <a:lnTo>
                    <a:pt x="118" y="45"/>
                  </a:lnTo>
                  <a:lnTo>
                    <a:pt x="118" y="42"/>
                  </a:lnTo>
                  <a:lnTo>
                    <a:pt x="118" y="35"/>
                  </a:lnTo>
                  <a:lnTo>
                    <a:pt x="118" y="31"/>
                  </a:lnTo>
                  <a:lnTo>
                    <a:pt x="114" y="26"/>
                  </a:lnTo>
                  <a:lnTo>
                    <a:pt x="114" y="23"/>
                  </a:lnTo>
                  <a:lnTo>
                    <a:pt x="111" y="21"/>
                  </a:lnTo>
                  <a:lnTo>
                    <a:pt x="110" y="21"/>
                  </a:lnTo>
                  <a:lnTo>
                    <a:pt x="105" y="23"/>
                  </a:lnTo>
                  <a:lnTo>
                    <a:pt x="102" y="26"/>
                  </a:lnTo>
                  <a:lnTo>
                    <a:pt x="98" y="31"/>
                  </a:lnTo>
                  <a:lnTo>
                    <a:pt x="93" y="35"/>
                  </a:lnTo>
                  <a:lnTo>
                    <a:pt x="88" y="42"/>
                  </a:lnTo>
                  <a:lnTo>
                    <a:pt x="82" y="48"/>
                  </a:lnTo>
                  <a:lnTo>
                    <a:pt x="81" y="52"/>
                  </a:lnTo>
                  <a:lnTo>
                    <a:pt x="78" y="56"/>
                  </a:lnTo>
                  <a:lnTo>
                    <a:pt x="75" y="60"/>
                  </a:lnTo>
                  <a:lnTo>
                    <a:pt x="73" y="64"/>
                  </a:lnTo>
                  <a:lnTo>
                    <a:pt x="70" y="68"/>
                  </a:lnTo>
                  <a:lnTo>
                    <a:pt x="67" y="71"/>
                  </a:lnTo>
                  <a:lnTo>
                    <a:pt x="64" y="74"/>
                  </a:lnTo>
                  <a:lnTo>
                    <a:pt x="62" y="79"/>
                  </a:lnTo>
                  <a:lnTo>
                    <a:pt x="59" y="82"/>
                  </a:lnTo>
                  <a:lnTo>
                    <a:pt x="56" y="87"/>
                  </a:lnTo>
                  <a:lnTo>
                    <a:pt x="55" y="90"/>
                  </a:lnTo>
                  <a:lnTo>
                    <a:pt x="53" y="95"/>
                  </a:lnTo>
                  <a:lnTo>
                    <a:pt x="50" y="98"/>
                  </a:lnTo>
                  <a:lnTo>
                    <a:pt x="49" y="102"/>
                  </a:lnTo>
                  <a:lnTo>
                    <a:pt x="47" y="106"/>
                  </a:lnTo>
                  <a:lnTo>
                    <a:pt x="44" y="110"/>
                  </a:lnTo>
                  <a:lnTo>
                    <a:pt x="43" y="113"/>
                  </a:lnTo>
                  <a:lnTo>
                    <a:pt x="41" y="116"/>
                  </a:lnTo>
                  <a:lnTo>
                    <a:pt x="39" y="119"/>
                  </a:lnTo>
                  <a:lnTo>
                    <a:pt x="39" y="123"/>
                  </a:lnTo>
                  <a:lnTo>
                    <a:pt x="36" y="126"/>
                  </a:lnTo>
                  <a:lnTo>
                    <a:pt x="35" y="132"/>
                  </a:lnTo>
                  <a:lnTo>
                    <a:pt x="32" y="139"/>
                  </a:lnTo>
                  <a:lnTo>
                    <a:pt x="30" y="145"/>
                  </a:lnTo>
                  <a:lnTo>
                    <a:pt x="29" y="150"/>
                  </a:lnTo>
                  <a:lnTo>
                    <a:pt x="27" y="156"/>
                  </a:lnTo>
                  <a:lnTo>
                    <a:pt x="24" y="163"/>
                  </a:lnTo>
                  <a:lnTo>
                    <a:pt x="24" y="169"/>
                  </a:lnTo>
                  <a:lnTo>
                    <a:pt x="23" y="174"/>
                  </a:lnTo>
                  <a:lnTo>
                    <a:pt x="20" y="181"/>
                  </a:lnTo>
                  <a:lnTo>
                    <a:pt x="20" y="186"/>
                  </a:lnTo>
                  <a:lnTo>
                    <a:pt x="18" y="189"/>
                  </a:lnTo>
                  <a:lnTo>
                    <a:pt x="18" y="192"/>
                  </a:lnTo>
                  <a:lnTo>
                    <a:pt x="18" y="195"/>
                  </a:lnTo>
                  <a:lnTo>
                    <a:pt x="18" y="197"/>
                  </a:lnTo>
                  <a:lnTo>
                    <a:pt x="18" y="198"/>
                  </a:lnTo>
                  <a:lnTo>
                    <a:pt x="0" y="198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2" name="Freeform 72"/>
            <p:cNvSpPr>
              <a:spLocks/>
            </p:cNvSpPr>
            <p:nvPr/>
          </p:nvSpPr>
          <p:spPr bwMode="auto">
            <a:xfrm>
              <a:off x="5209" y="3220"/>
              <a:ext cx="114" cy="2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0"/>
                </a:cxn>
                <a:cxn ang="0">
                  <a:pos x="20" y="0"/>
                </a:cxn>
                <a:cxn ang="0">
                  <a:pos x="28" y="0"/>
                </a:cxn>
                <a:cxn ang="0">
                  <a:pos x="36" y="1"/>
                </a:cxn>
                <a:cxn ang="0">
                  <a:pos x="42" y="1"/>
                </a:cxn>
                <a:cxn ang="0">
                  <a:pos x="48" y="3"/>
                </a:cxn>
                <a:cxn ang="0">
                  <a:pos x="51" y="3"/>
                </a:cxn>
                <a:cxn ang="0">
                  <a:pos x="57" y="5"/>
                </a:cxn>
                <a:cxn ang="0">
                  <a:pos x="66" y="5"/>
                </a:cxn>
                <a:cxn ang="0">
                  <a:pos x="77" y="6"/>
                </a:cxn>
                <a:cxn ang="0">
                  <a:pos x="88" y="6"/>
                </a:cxn>
                <a:cxn ang="0">
                  <a:pos x="97" y="6"/>
                </a:cxn>
                <a:cxn ang="0">
                  <a:pos x="104" y="6"/>
                </a:cxn>
                <a:cxn ang="0">
                  <a:pos x="109" y="6"/>
                </a:cxn>
                <a:cxn ang="0">
                  <a:pos x="111" y="8"/>
                </a:cxn>
                <a:cxn ang="0">
                  <a:pos x="114" y="18"/>
                </a:cxn>
                <a:cxn ang="0">
                  <a:pos x="108" y="21"/>
                </a:cxn>
                <a:cxn ang="0">
                  <a:pos x="100" y="21"/>
                </a:cxn>
                <a:cxn ang="0">
                  <a:pos x="94" y="21"/>
                </a:cxn>
                <a:cxn ang="0">
                  <a:pos x="85" y="21"/>
                </a:cxn>
                <a:cxn ang="0">
                  <a:pos x="77" y="19"/>
                </a:cxn>
                <a:cxn ang="0">
                  <a:pos x="66" y="19"/>
                </a:cxn>
                <a:cxn ang="0">
                  <a:pos x="57" y="19"/>
                </a:cxn>
                <a:cxn ang="0">
                  <a:pos x="48" y="18"/>
                </a:cxn>
                <a:cxn ang="0">
                  <a:pos x="37" y="16"/>
                </a:cxn>
                <a:cxn ang="0">
                  <a:pos x="28" y="16"/>
                </a:cxn>
                <a:cxn ang="0">
                  <a:pos x="20" y="16"/>
                </a:cxn>
                <a:cxn ang="0">
                  <a:pos x="13" y="14"/>
                </a:cxn>
                <a:cxn ang="0">
                  <a:pos x="7" y="14"/>
                </a:cxn>
                <a:cxn ang="0">
                  <a:pos x="2" y="14"/>
                </a:cxn>
                <a:cxn ang="0">
                  <a:pos x="5" y="0"/>
                </a:cxn>
              </a:cxnLst>
              <a:rect l="0" t="0" r="r" b="b"/>
              <a:pathLst>
                <a:path w="114" h="21">
                  <a:moveTo>
                    <a:pt x="5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6" y="1"/>
                  </a:lnTo>
                  <a:lnTo>
                    <a:pt x="39" y="1"/>
                  </a:lnTo>
                  <a:lnTo>
                    <a:pt x="42" y="1"/>
                  </a:lnTo>
                  <a:lnTo>
                    <a:pt x="46" y="1"/>
                  </a:lnTo>
                  <a:lnTo>
                    <a:pt x="48" y="3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4" y="5"/>
                  </a:lnTo>
                  <a:lnTo>
                    <a:pt x="57" y="5"/>
                  </a:lnTo>
                  <a:lnTo>
                    <a:pt x="62" y="5"/>
                  </a:lnTo>
                  <a:lnTo>
                    <a:pt x="66" y="5"/>
                  </a:lnTo>
                  <a:lnTo>
                    <a:pt x="72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8" y="6"/>
                  </a:lnTo>
                  <a:lnTo>
                    <a:pt x="92" y="6"/>
                  </a:lnTo>
                  <a:lnTo>
                    <a:pt x="97" y="6"/>
                  </a:lnTo>
                  <a:lnTo>
                    <a:pt x="101" y="6"/>
                  </a:lnTo>
                  <a:lnTo>
                    <a:pt x="104" y="6"/>
                  </a:lnTo>
                  <a:lnTo>
                    <a:pt x="108" y="6"/>
                  </a:lnTo>
                  <a:lnTo>
                    <a:pt x="109" y="6"/>
                  </a:lnTo>
                  <a:lnTo>
                    <a:pt x="111" y="6"/>
                  </a:lnTo>
                  <a:lnTo>
                    <a:pt x="111" y="8"/>
                  </a:lnTo>
                  <a:lnTo>
                    <a:pt x="112" y="13"/>
                  </a:lnTo>
                  <a:lnTo>
                    <a:pt x="114" y="18"/>
                  </a:lnTo>
                  <a:lnTo>
                    <a:pt x="111" y="21"/>
                  </a:lnTo>
                  <a:lnTo>
                    <a:pt x="108" y="21"/>
                  </a:lnTo>
                  <a:lnTo>
                    <a:pt x="103" y="21"/>
                  </a:lnTo>
                  <a:lnTo>
                    <a:pt x="100" y="21"/>
                  </a:lnTo>
                  <a:lnTo>
                    <a:pt x="97" y="21"/>
                  </a:lnTo>
                  <a:lnTo>
                    <a:pt x="94" y="21"/>
                  </a:lnTo>
                  <a:lnTo>
                    <a:pt x="89" y="21"/>
                  </a:lnTo>
                  <a:lnTo>
                    <a:pt x="85" y="21"/>
                  </a:lnTo>
                  <a:lnTo>
                    <a:pt x="82" y="21"/>
                  </a:lnTo>
                  <a:lnTo>
                    <a:pt x="77" y="19"/>
                  </a:lnTo>
                  <a:lnTo>
                    <a:pt x="72" y="19"/>
                  </a:lnTo>
                  <a:lnTo>
                    <a:pt x="66" y="19"/>
                  </a:lnTo>
                  <a:lnTo>
                    <a:pt x="62" y="19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8" y="18"/>
                  </a:lnTo>
                  <a:lnTo>
                    <a:pt x="42" y="18"/>
                  </a:lnTo>
                  <a:lnTo>
                    <a:pt x="37" y="16"/>
                  </a:lnTo>
                  <a:lnTo>
                    <a:pt x="33" y="16"/>
                  </a:lnTo>
                  <a:lnTo>
                    <a:pt x="28" y="16"/>
                  </a:lnTo>
                  <a:lnTo>
                    <a:pt x="23" y="16"/>
                  </a:lnTo>
                  <a:lnTo>
                    <a:pt x="20" y="16"/>
                  </a:lnTo>
                  <a:lnTo>
                    <a:pt x="17" y="16"/>
                  </a:lnTo>
                  <a:lnTo>
                    <a:pt x="13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3" name="Freeform 73"/>
            <p:cNvSpPr>
              <a:spLocks/>
            </p:cNvSpPr>
            <p:nvPr/>
          </p:nvSpPr>
          <p:spPr bwMode="auto">
            <a:xfrm>
              <a:off x="5211" y="3047"/>
              <a:ext cx="124" cy="197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" y="170"/>
                </a:cxn>
                <a:cxn ang="0">
                  <a:pos x="9" y="153"/>
                </a:cxn>
                <a:cxn ang="0">
                  <a:pos x="14" y="134"/>
                </a:cxn>
                <a:cxn ang="0">
                  <a:pos x="17" y="121"/>
                </a:cxn>
                <a:cxn ang="0">
                  <a:pos x="21" y="108"/>
                </a:cxn>
                <a:cxn ang="0">
                  <a:pos x="24" y="95"/>
                </a:cxn>
                <a:cxn ang="0">
                  <a:pos x="27" y="84"/>
                </a:cxn>
                <a:cxn ang="0">
                  <a:pos x="34" y="74"/>
                </a:cxn>
                <a:cxn ang="0">
                  <a:pos x="38" y="60"/>
                </a:cxn>
                <a:cxn ang="0">
                  <a:pos x="46" y="49"/>
                </a:cxn>
                <a:cxn ang="0">
                  <a:pos x="54" y="36"/>
                </a:cxn>
                <a:cxn ang="0">
                  <a:pos x="61" y="24"/>
                </a:cxn>
                <a:cxn ang="0">
                  <a:pos x="78" y="7"/>
                </a:cxn>
                <a:cxn ang="0">
                  <a:pos x="95" y="0"/>
                </a:cxn>
                <a:cxn ang="0">
                  <a:pos x="106" y="7"/>
                </a:cxn>
                <a:cxn ang="0">
                  <a:pos x="115" y="23"/>
                </a:cxn>
                <a:cxn ang="0">
                  <a:pos x="118" y="34"/>
                </a:cxn>
                <a:cxn ang="0">
                  <a:pos x="119" y="45"/>
                </a:cxn>
                <a:cxn ang="0">
                  <a:pos x="121" y="58"/>
                </a:cxn>
                <a:cxn ang="0">
                  <a:pos x="122" y="71"/>
                </a:cxn>
                <a:cxn ang="0">
                  <a:pos x="122" y="84"/>
                </a:cxn>
                <a:cxn ang="0">
                  <a:pos x="124" y="95"/>
                </a:cxn>
                <a:cxn ang="0">
                  <a:pos x="124" y="105"/>
                </a:cxn>
                <a:cxn ang="0">
                  <a:pos x="122" y="116"/>
                </a:cxn>
                <a:cxn ang="0">
                  <a:pos x="121" y="128"/>
                </a:cxn>
                <a:cxn ang="0">
                  <a:pos x="119" y="139"/>
                </a:cxn>
                <a:cxn ang="0">
                  <a:pos x="116" y="150"/>
                </a:cxn>
                <a:cxn ang="0">
                  <a:pos x="116" y="163"/>
                </a:cxn>
                <a:cxn ang="0">
                  <a:pos x="112" y="181"/>
                </a:cxn>
                <a:cxn ang="0">
                  <a:pos x="109" y="194"/>
                </a:cxn>
                <a:cxn ang="0">
                  <a:pos x="93" y="192"/>
                </a:cxn>
                <a:cxn ang="0">
                  <a:pos x="93" y="187"/>
                </a:cxn>
                <a:cxn ang="0">
                  <a:pos x="98" y="173"/>
                </a:cxn>
                <a:cxn ang="0">
                  <a:pos x="102" y="157"/>
                </a:cxn>
                <a:cxn ang="0">
                  <a:pos x="104" y="147"/>
                </a:cxn>
                <a:cxn ang="0">
                  <a:pos x="107" y="136"/>
                </a:cxn>
                <a:cxn ang="0">
                  <a:pos x="109" y="126"/>
                </a:cxn>
                <a:cxn ang="0">
                  <a:pos x="110" y="115"/>
                </a:cxn>
                <a:cxn ang="0">
                  <a:pos x="110" y="97"/>
                </a:cxn>
                <a:cxn ang="0">
                  <a:pos x="110" y="87"/>
                </a:cxn>
                <a:cxn ang="0">
                  <a:pos x="110" y="74"/>
                </a:cxn>
                <a:cxn ang="0">
                  <a:pos x="109" y="61"/>
                </a:cxn>
                <a:cxn ang="0">
                  <a:pos x="107" y="50"/>
                </a:cxn>
                <a:cxn ang="0">
                  <a:pos x="104" y="37"/>
                </a:cxn>
                <a:cxn ang="0">
                  <a:pos x="99" y="23"/>
                </a:cxn>
                <a:cxn ang="0">
                  <a:pos x="92" y="15"/>
                </a:cxn>
                <a:cxn ang="0">
                  <a:pos x="83" y="23"/>
                </a:cxn>
                <a:cxn ang="0">
                  <a:pos x="73" y="36"/>
                </a:cxn>
                <a:cxn ang="0">
                  <a:pos x="67" y="45"/>
                </a:cxn>
                <a:cxn ang="0">
                  <a:pos x="60" y="57"/>
                </a:cxn>
                <a:cxn ang="0">
                  <a:pos x="54" y="68"/>
                </a:cxn>
                <a:cxn ang="0">
                  <a:pos x="47" y="79"/>
                </a:cxn>
                <a:cxn ang="0">
                  <a:pos x="41" y="89"/>
                </a:cxn>
                <a:cxn ang="0">
                  <a:pos x="34" y="107"/>
                </a:cxn>
                <a:cxn ang="0">
                  <a:pos x="29" y="120"/>
                </a:cxn>
                <a:cxn ang="0">
                  <a:pos x="26" y="136"/>
                </a:cxn>
                <a:cxn ang="0">
                  <a:pos x="23" y="153"/>
                </a:cxn>
                <a:cxn ang="0">
                  <a:pos x="20" y="170"/>
                </a:cxn>
                <a:cxn ang="0">
                  <a:pos x="17" y="179"/>
                </a:cxn>
                <a:cxn ang="0">
                  <a:pos x="0" y="183"/>
                </a:cxn>
              </a:cxnLst>
              <a:rect l="0" t="0" r="r" b="b"/>
              <a:pathLst>
                <a:path w="124" h="197">
                  <a:moveTo>
                    <a:pt x="0" y="183"/>
                  </a:moveTo>
                  <a:lnTo>
                    <a:pt x="0" y="181"/>
                  </a:lnTo>
                  <a:lnTo>
                    <a:pt x="0" y="179"/>
                  </a:lnTo>
                  <a:lnTo>
                    <a:pt x="1" y="176"/>
                  </a:lnTo>
                  <a:lnTo>
                    <a:pt x="3" y="174"/>
                  </a:lnTo>
                  <a:lnTo>
                    <a:pt x="3" y="170"/>
                  </a:lnTo>
                  <a:lnTo>
                    <a:pt x="5" y="165"/>
                  </a:lnTo>
                  <a:lnTo>
                    <a:pt x="8" y="158"/>
                  </a:lnTo>
                  <a:lnTo>
                    <a:pt x="9" y="153"/>
                  </a:lnTo>
                  <a:lnTo>
                    <a:pt x="11" y="147"/>
                  </a:lnTo>
                  <a:lnTo>
                    <a:pt x="12" y="141"/>
                  </a:lnTo>
                  <a:lnTo>
                    <a:pt x="14" y="134"/>
                  </a:lnTo>
                  <a:lnTo>
                    <a:pt x="15" y="128"/>
                  </a:lnTo>
                  <a:lnTo>
                    <a:pt x="17" y="124"/>
                  </a:lnTo>
                  <a:lnTo>
                    <a:pt x="17" y="121"/>
                  </a:lnTo>
                  <a:lnTo>
                    <a:pt x="18" y="118"/>
                  </a:lnTo>
                  <a:lnTo>
                    <a:pt x="20" y="115"/>
                  </a:lnTo>
                  <a:lnTo>
                    <a:pt x="21" y="108"/>
                  </a:lnTo>
                  <a:lnTo>
                    <a:pt x="23" y="102"/>
                  </a:lnTo>
                  <a:lnTo>
                    <a:pt x="23" y="99"/>
                  </a:lnTo>
                  <a:lnTo>
                    <a:pt x="24" y="95"/>
                  </a:lnTo>
                  <a:lnTo>
                    <a:pt x="24" y="92"/>
                  </a:lnTo>
                  <a:lnTo>
                    <a:pt x="27" y="89"/>
                  </a:lnTo>
                  <a:lnTo>
                    <a:pt x="27" y="84"/>
                  </a:lnTo>
                  <a:lnTo>
                    <a:pt x="29" y="81"/>
                  </a:lnTo>
                  <a:lnTo>
                    <a:pt x="32" y="78"/>
                  </a:lnTo>
                  <a:lnTo>
                    <a:pt x="34" y="74"/>
                  </a:lnTo>
                  <a:lnTo>
                    <a:pt x="35" y="70"/>
                  </a:lnTo>
                  <a:lnTo>
                    <a:pt x="37" y="65"/>
                  </a:lnTo>
                  <a:lnTo>
                    <a:pt x="38" y="60"/>
                  </a:lnTo>
                  <a:lnTo>
                    <a:pt x="41" y="57"/>
                  </a:lnTo>
                  <a:lnTo>
                    <a:pt x="43" y="52"/>
                  </a:lnTo>
                  <a:lnTo>
                    <a:pt x="46" y="49"/>
                  </a:lnTo>
                  <a:lnTo>
                    <a:pt x="49" y="44"/>
                  </a:lnTo>
                  <a:lnTo>
                    <a:pt x="50" y="40"/>
                  </a:lnTo>
                  <a:lnTo>
                    <a:pt x="54" y="36"/>
                  </a:lnTo>
                  <a:lnTo>
                    <a:pt x="57" y="32"/>
                  </a:lnTo>
                  <a:lnTo>
                    <a:pt x="58" y="28"/>
                  </a:lnTo>
                  <a:lnTo>
                    <a:pt x="61" y="24"/>
                  </a:lnTo>
                  <a:lnTo>
                    <a:pt x="67" y="18"/>
                  </a:lnTo>
                  <a:lnTo>
                    <a:pt x="73" y="11"/>
                  </a:lnTo>
                  <a:lnTo>
                    <a:pt x="78" y="7"/>
                  </a:lnTo>
                  <a:lnTo>
                    <a:pt x="83" y="3"/>
                  </a:lnTo>
                  <a:lnTo>
                    <a:pt x="89" y="2"/>
                  </a:lnTo>
                  <a:lnTo>
                    <a:pt x="95" y="0"/>
                  </a:lnTo>
                  <a:lnTo>
                    <a:pt x="98" y="0"/>
                  </a:lnTo>
                  <a:lnTo>
                    <a:pt x="102" y="3"/>
                  </a:lnTo>
                  <a:lnTo>
                    <a:pt x="106" y="7"/>
                  </a:lnTo>
                  <a:lnTo>
                    <a:pt x="110" y="11"/>
                  </a:lnTo>
                  <a:lnTo>
                    <a:pt x="112" y="16"/>
                  </a:lnTo>
                  <a:lnTo>
                    <a:pt x="115" y="23"/>
                  </a:lnTo>
                  <a:lnTo>
                    <a:pt x="115" y="26"/>
                  </a:lnTo>
                  <a:lnTo>
                    <a:pt x="116" y="29"/>
                  </a:lnTo>
                  <a:lnTo>
                    <a:pt x="118" y="34"/>
                  </a:lnTo>
                  <a:lnTo>
                    <a:pt x="119" y="39"/>
                  </a:lnTo>
                  <a:lnTo>
                    <a:pt x="119" y="42"/>
                  </a:lnTo>
                  <a:lnTo>
                    <a:pt x="119" y="45"/>
                  </a:lnTo>
                  <a:lnTo>
                    <a:pt x="119" y="50"/>
                  </a:lnTo>
                  <a:lnTo>
                    <a:pt x="121" y="53"/>
                  </a:lnTo>
                  <a:lnTo>
                    <a:pt x="121" y="58"/>
                  </a:lnTo>
                  <a:lnTo>
                    <a:pt x="121" y="63"/>
                  </a:lnTo>
                  <a:lnTo>
                    <a:pt x="122" y="66"/>
                  </a:lnTo>
                  <a:lnTo>
                    <a:pt x="122" y="71"/>
                  </a:lnTo>
                  <a:lnTo>
                    <a:pt x="122" y="76"/>
                  </a:lnTo>
                  <a:lnTo>
                    <a:pt x="122" y="79"/>
                  </a:lnTo>
                  <a:lnTo>
                    <a:pt x="122" y="84"/>
                  </a:lnTo>
                  <a:lnTo>
                    <a:pt x="124" y="87"/>
                  </a:lnTo>
                  <a:lnTo>
                    <a:pt x="124" y="92"/>
                  </a:lnTo>
                  <a:lnTo>
                    <a:pt x="124" y="95"/>
                  </a:lnTo>
                  <a:lnTo>
                    <a:pt x="124" y="99"/>
                  </a:lnTo>
                  <a:lnTo>
                    <a:pt x="124" y="102"/>
                  </a:lnTo>
                  <a:lnTo>
                    <a:pt x="124" y="105"/>
                  </a:lnTo>
                  <a:lnTo>
                    <a:pt x="124" y="108"/>
                  </a:lnTo>
                  <a:lnTo>
                    <a:pt x="122" y="113"/>
                  </a:lnTo>
                  <a:lnTo>
                    <a:pt x="122" y="116"/>
                  </a:lnTo>
                  <a:lnTo>
                    <a:pt x="122" y="120"/>
                  </a:lnTo>
                  <a:lnTo>
                    <a:pt x="121" y="123"/>
                  </a:lnTo>
                  <a:lnTo>
                    <a:pt x="121" y="128"/>
                  </a:lnTo>
                  <a:lnTo>
                    <a:pt x="121" y="131"/>
                  </a:lnTo>
                  <a:lnTo>
                    <a:pt x="119" y="136"/>
                  </a:lnTo>
                  <a:lnTo>
                    <a:pt x="119" y="139"/>
                  </a:lnTo>
                  <a:lnTo>
                    <a:pt x="119" y="142"/>
                  </a:lnTo>
                  <a:lnTo>
                    <a:pt x="118" y="147"/>
                  </a:lnTo>
                  <a:lnTo>
                    <a:pt x="116" y="150"/>
                  </a:lnTo>
                  <a:lnTo>
                    <a:pt x="116" y="155"/>
                  </a:lnTo>
                  <a:lnTo>
                    <a:pt x="116" y="158"/>
                  </a:lnTo>
                  <a:lnTo>
                    <a:pt x="116" y="163"/>
                  </a:lnTo>
                  <a:lnTo>
                    <a:pt x="113" y="168"/>
                  </a:lnTo>
                  <a:lnTo>
                    <a:pt x="112" y="176"/>
                  </a:lnTo>
                  <a:lnTo>
                    <a:pt x="112" y="181"/>
                  </a:lnTo>
                  <a:lnTo>
                    <a:pt x="110" y="187"/>
                  </a:lnTo>
                  <a:lnTo>
                    <a:pt x="109" y="191"/>
                  </a:lnTo>
                  <a:lnTo>
                    <a:pt x="109" y="194"/>
                  </a:lnTo>
                  <a:lnTo>
                    <a:pt x="109" y="195"/>
                  </a:lnTo>
                  <a:lnTo>
                    <a:pt x="109" y="197"/>
                  </a:lnTo>
                  <a:lnTo>
                    <a:pt x="93" y="192"/>
                  </a:lnTo>
                  <a:lnTo>
                    <a:pt x="93" y="192"/>
                  </a:lnTo>
                  <a:lnTo>
                    <a:pt x="93" y="189"/>
                  </a:lnTo>
                  <a:lnTo>
                    <a:pt x="93" y="187"/>
                  </a:lnTo>
                  <a:lnTo>
                    <a:pt x="95" y="183"/>
                  </a:lnTo>
                  <a:lnTo>
                    <a:pt x="96" y="178"/>
                  </a:lnTo>
                  <a:lnTo>
                    <a:pt x="98" y="173"/>
                  </a:lnTo>
                  <a:lnTo>
                    <a:pt x="99" y="166"/>
                  </a:lnTo>
                  <a:lnTo>
                    <a:pt x="101" y="160"/>
                  </a:lnTo>
                  <a:lnTo>
                    <a:pt x="102" y="157"/>
                  </a:lnTo>
                  <a:lnTo>
                    <a:pt x="102" y="153"/>
                  </a:lnTo>
                  <a:lnTo>
                    <a:pt x="102" y="150"/>
                  </a:lnTo>
                  <a:lnTo>
                    <a:pt x="104" y="147"/>
                  </a:lnTo>
                  <a:lnTo>
                    <a:pt x="104" y="144"/>
                  </a:lnTo>
                  <a:lnTo>
                    <a:pt x="106" y="139"/>
                  </a:lnTo>
                  <a:lnTo>
                    <a:pt x="107" y="136"/>
                  </a:lnTo>
                  <a:lnTo>
                    <a:pt x="107" y="132"/>
                  </a:lnTo>
                  <a:lnTo>
                    <a:pt x="107" y="129"/>
                  </a:lnTo>
                  <a:lnTo>
                    <a:pt x="109" y="126"/>
                  </a:lnTo>
                  <a:lnTo>
                    <a:pt x="109" y="123"/>
                  </a:lnTo>
                  <a:lnTo>
                    <a:pt x="110" y="120"/>
                  </a:lnTo>
                  <a:lnTo>
                    <a:pt x="110" y="115"/>
                  </a:lnTo>
                  <a:lnTo>
                    <a:pt x="112" y="110"/>
                  </a:lnTo>
                  <a:lnTo>
                    <a:pt x="110" y="103"/>
                  </a:lnTo>
                  <a:lnTo>
                    <a:pt x="110" y="97"/>
                  </a:lnTo>
                  <a:lnTo>
                    <a:pt x="110" y="94"/>
                  </a:lnTo>
                  <a:lnTo>
                    <a:pt x="110" y="91"/>
                  </a:lnTo>
                  <a:lnTo>
                    <a:pt x="110" y="87"/>
                  </a:lnTo>
                  <a:lnTo>
                    <a:pt x="110" y="82"/>
                  </a:lnTo>
                  <a:lnTo>
                    <a:pt x="110" y="78"/>
                  </a:lnTo>
                  <a:lnTo>
                    <a:pt x="110" y="74"/>
                  </a:lnTo>
                  <a:lnTo>
                    <a:pt x="109" y="70"/>
                  </a:lnTo>
                  <a:lnTo>
                    <a:pt x="109" y="66"/>
                  </a:lnTo>
                  <a:lnTo>
                    <a:pt x="109" y="61"/>
                  </a:lnTo>
                  <a:lnTo>
                    <a:pt x="107" y="57"/>
                  </a:lnTo>
                  <a:lnTo>
                    <a:pt x="107" y="53"/>
                  </a:lnTo>
                  <a:lnTo>
                    <a:pt x="107" y="50"/>
                  </a:lnTo>
                  <a:lnTo>
                    <a:pt x="106" y="45"/>
                  </a:lnTo>
                  <a:lnTo>
                    <a:pt x="106" y="40"/>
                  </a:lnTo>
                  <a:lnTo>
                    <a:pt x="104" y="37"/>
                  </a:lnTo>
                  <a:lnTo>
                    <a:pt x="104" y="34"/>
                  </a:lnTo>
                  <a:lnTo>
                    <a:pt x="102" y="28"/>
                  </a:lnTo>
                  <a:lnTo>
                    <a:pt x="99" y="23"/>
                  </a:lnTo>
                  <a:lnTo>
                    <a:pt x="96" y="18"/>
                  </a:lnTo>
                  <a:lnTo>
                    <a:pt x="95" y="16"/>
                  </a:lnTo>
                  <a:lnTo>
                    <a:pt x="92" y="15"/>
                  </a:lnTo>
                  <a:lnTo>
                    <a:pt x="90" y="16"/>
                  </a:lnTo>
                  <a:lnTo>
                    <a:pt x="87" y="19"/>
                  </a:lnTo>
                  <a:lnTo>
                    <a:pt x="83" y="23"/>
                  </a:lnTo>
                  <a:lnTo>
                    <a:pt x="80" y="28"/>
                  </a:lnTo>
                  <a:lnTo>
                    <a:pt x="75" y="32"/>
                  </a:lnTo>
                  <a:lnTo>
                    <a:pt x="73" y="36"/>
                  </a:lnTo>
                  <a:lnTo>
                    <a:pt x="70" y="39"/>
                  </a:lnTo>
                  <a:lnTo>
                    <a:pt x="69" y="42"/>
                  </a:lnTo>
                  <a:lnTo>
                    <a:pt x="67" y="45"/>
                  </a:lnTo>
                  <a:lnTo>
                    <a:pt x="64" y="50"/>
                  </a:lnTo>
                  <a:lnTo>
                    <a:pt x="63" y="53"/>
                  </a:lnTo>
                  <a:lnTo>
                    <a:pt x="60" y="57"/>
                  </a:lnTo>
                  <a:lnTo>
                    <a:pt x="58" y="61"/>
                  </a:lnTo>
                  <a:lnTo>
                    <a:pt x="57" y="63"/>
                  </a:lnTo>
                  <a:lnTo>
                    <a:pt x="54" y="68"/>
                  </a:lnTo>
                  <a:lnTo>
                    <a:pt x="50" y="71"/>
                  </a:lnTo>
                  <a:lnTo>
                    <a:pt x="49" y="74"/>
                  </a:lnTo>
                  <a:lnTo>
                    <a:pt x="47" y="79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1" y="89"/>
                  </a:lnTo>
                  <a:lnTo>
                    <a:pt x="38" y="95"/>
                  </a:lnTo>
                  <a:lnTo>
                    <a:pt x="37" y="102"/>
                  </a:lnTo>
                  <a:lnTo>
                    <a:pt x="34" y="107"/>
                  </a:lnTo>
                  <a:lnTo>
                    <a:pt x="32" y="112"/>
                  </a:lnTo>
                  <a:lnTo>
                    <a:pt x="31" y="115"/>
                  </a:lnTo>
                  <a:lnTo>
                    <a:pt x="29" y="120"/>
                  </a:lnTo>
                  <a:lnTo>
                    <a:pt x="29" y="124"/>
                  </a:lnTo>
                  <a:lnTo>
                    <a:pt x="27" y="131"/>
                  </a:lnTo>
                  <a:lnTo>
                    <a:pt x="26" y="136"/>
                  </a:lnTo>
                  <a:lnTo>
                    <a:pt x="24" y="142"/>
                  </a:lnTo>
                  <a:lnTo>
                    <a:pt x="24" y="149"/>
                  </a:lnTo>
                  <a:lnTo>
                    <a:pt x="23" y="153"/>
                  </a:lnTo>
                  <a:lnTo>
                    <a:pt x="21" y="158"/>
                  </a:lnTo>
                  <a:lnTo>
                    <a:pt x="20" y="165"/>
                  </a:lnTo>
                  <a:lnTo>
                    <a:pt x="20" y="170"/>
                  </a:lnTo>
                  <a:lnTo>
                    <a:pt x="18" y="174"/>
                  </a:lnTo>
                  <a:lnTo>
                    <a:pt x="18" y="176"/>
                  </a:lnTo>
                  <a:lnTo>
                    <a:pt x="17" y="179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0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4" name="Freeform 74"/>
            <p:cNvSpPr>
              <a:spLocks/>
            </p:cNvSpPr>
            <p:nvPr/>
          </p:nvSpPr>
          <p:spPr bwMode="auto">
            <a:xfrm>
              <a:off x="4808" y="3606"/>
              <a:ext cx="115" cy="2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22" y="0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5" y="0"/>
                </a:cxn>
                <a:cxn ang="0">
                  <a:pos x="58" y="1"/>
                </a:cxn>
                <a:cxn ang="0">
                  <a:pos x="65" y="3"/>
                </a:cxn>
                <a:cxn ang="0">
                  <a:pos x="74" y="3"/>
                </a:cxn>
                <a:cxn ang="0">
                  <a:pos x="85" y="4"/>
                </a:cxn>
                <a:cxn ang="0">
                  <a:pos x="94" y="4"/>
                </a:cxn>
                <a:cxn ang="0">
                  <a:pos x="103" y="4"/>
                </a:cxn>
                <a:cxn ang="0">
                  <a:pos x="109" y="6"/>
                </a:cxn>
                <a:cxn ang="0">
                  <a:pos x="114" y="6"/>
                </a:cxn>
                <a:cxn ang="0">
                  <a:pos x="114" y="9"/>
                </a:cxn>
                <a:cxn ang="0">
                  <a:pos x="112" y="19"/>
                </a:cxn>
                <a:cxn ang="0">
                  <a:pos x="106" y="22"/>
                </a:cxn>
                <a:cxn ang="0">
                  <a:pos x="98" y="22"/>
                </a:cxn>
                <a:cxn ang="0">
                  <a:pos x="92" y="22"/>
                </a:cxn>
                <a:cxn ang="0">
                  <a:pos x="85" y="21"/>
                </a:cxn>
                <a:cxn ang="0">
                  <a:pos x="75" y="21"/>
                </a:cxn>
                <a:cxn ang="0">
                  <a:pos x="66" y="21"/>
                </a:cxn>
                <a:cxn ang="0">
                  <a:pos x="57" y="19"/>
                </a:cxn>
                <a:cxn ang="0">
                  <a:pos x="46" y="19"/>
                </a:cxn>
                <a:cxn ang="0">
                  <a:pos x="37" y="17"/>
                </a:cxn>
                <a:cxn ang="0">
                  <a:pos x="28" y="17"/>
                </a:cxn>
                <a:cxn ang="0">
                  <a:pos x="19" y="16"/>
                </a:cxn>
                <a:cxn ang="0">
                  <a:pos x="13" y="16"/>
                </a:cxn>
                <a:cxn ang="0">
                  <a:pos x="6" y="14"/>
                </a:cxn>
                <a:cxn ang="0">
                  <a:pos x="0" y="14"/>
                </a:cxn>
                <a:cxn ang="0">
                  <a:pos x="3" y="0"/>
                </a:cxn>
              </a:cxnLst>
              <a:rect l="0" t="0" r="r" b="b"/>
              <a:pathLst>
                <a:path w="115" h="24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62" y="1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4" y="4"/>
                  </a:lnTo>
                  <a:lnTo>
                    <a:pt x="98" y="4"/>
                  </a:lnTo>
                  <a:lnTo>
                    <a:pt x="103" y="4"/>
                  </a:lnTo>
                  <a:lnTo>
                    <a:pt x="106" y="6"/>
                  </a:lnTo>
                  <a:lnTo>
                    <a:pt x="109" y="6"/>
                  </a:lnTo>
                  <a:lnTo>
                    <a:pt x="112" y="6"/>
                  </a:lnTo>
                  <a:lnTo>
                    <a:pt x="114" y="6"/>
                  </a:lnTo>
                  <a:lnTo>
                    <a:pt x="115" y="8"/>
                  </a:lnTo>
                  <a:lnTo>
                    <a:pt x="114" y="9"/>
                  </a:lnTo>
                  <a:lnTo>
                    <a:pt x="114" y="14"/>
                  </a:lnTo>
                  <a:lnTo>
                    <a:pt x="112" y="19"/>
                  </a:lnTo>
                  <a:lnTo>
                    <a:pt x="109" y="24"/>
                  </a:lnTo>
                  <a:lnTo>
                    <a:pt x="106" y="22"/>
                  </a:lnTo>
                  <a:lnTo>
                    <a:pt x="103" y="22"/>
                  </a:lnTo>
                  <a:lnTo>
                    <a:pt x="98" y="22"/>
                  </a:lnTo>
                  <a:lnTo>
                    <a:pt x="95" y="22"/>
                  </a:lnTo>
                  <a:lnTo>
                    <a:pt x="92" y="22"/>
                  </a:lnTo>
                  <a:lnTo>
                    <a:pt x="89" y="22"/>
                  </a:lnTo>
                  <a:lnTo>
                    <a:pt x="85" y="21"/>
                  </a:lnTo>
                  <a:lnTo>
                    <a:pt x="80" y="21"/>
                  </a:lnTo>
                  <a:lnTo>
                    <a:pt x="75" y="21"/>
                  </a:lnTo>
                  <a:lnTo>
                    <a:pt x="71" y="21"/>
                  </a:lnTo>
                  <a:lnTo>
                    <a:pt x="66" y="21"/>
                  </a:lnTo>
                  <a:lnTo>
                    <a:pt x="62" y="21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2" y="17"/>
                  </a:lnTo>
                  <a:lnTo>
                    <a:pt x="37" y="17"/>
                  </a:lnTo>
                  <a:lnTo>
                    <a:pt x="32" y="17"/>
                  </a:lnTo>
                  <a:lnTo>
                    <a:pt x="28" y="17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6" y="16"/>
                  </a:lnTo>
                  <a:lnTo>
                    <a:pt x="13" y="16"/>
                  </a:lnTo>
                  <a:lnTo>
                    <a:pt x="10" y="16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5" name="Freeform 75"/>
            <p:cNvSpPr>
              <a:spLocks/>
            </p:cNvSpPr>
            <p:nvPr/>
          </p:nvSpPr>
          <p:spPr bwMode="auto">
            <a:xfrm>
              <a:off x="4807" y="3412"/>
              <a:ext cx="145" cy="215"/>
            </a:xfrm>
            <a:custGeom>
              <a:avLst/>
              <a:gdLst/>
              <a:ahLst/>
              <a:cxnLst>
                <a:cxn ang="0">
                  <a:pos x="1" y="197"/>
                </a:cxn>
                <a:cxn ang="0">
                  <a:pos x="6" y="179"/>
                </a:cxn>
                <a:cxn ang="0">
                  <a:pos x="12" y="163"/>
                </a:cxn>
                <a:cxn ang="0">
                  <a:pos x="18" y="142"/>
                </a:cxn>
                <a:cxn ang="0">
                  <a:pos x="26" y="124"/>
                </a:cxn>
                <a:cxn ang="0">
                  <a:pos x="32" y="106"/>
                </a:cxn>
                <a:cxn ang="0">
                  <a:pos x="37" y="95"/>
                </a:cxn>
                <a:cxn ang="0">
                  <a:pos x="43" y="84"/>
                </a:cxn>
                <a:cxn ang="0">
                  <a:pos x="50" y="71"/>
                </a:cxn>
                <a:cxn ang="0">
                  <a:pos x="59" y="55"/>
                </a:cxn>
                <a:cxn ang="0">
                  <a:pos x="72" y="40"/>
                </a:cxn>
                <a:cxn ang="0">
                  <a:pos x="84" y="24"/>
                </a:cxn>
                <a:cxn ang="0">
                  <a:pos x="96" y="11"/>
                </a:cxn>
                <a:cxn ang="0">
                  <a:pos x="118" y="0"/>
                </a:cxn>
                <a:cxn ang="0">
                  <a:pos x="136" y="8"/>
                </a:cxn>
                <a:cxn ang="0">
                  <a:pos x="142" y="24"/>
                </a:cxn>
                <a:cxn ang="0">
                  <a:pos x="144" y="39"/>
                </a:cxn>
                <a:cxn ang="0">
                  <a:pos x="145" y="56"/>
                </a:cxn>
                <a:cxn ang="0">
                  <a:pos x="144" y="74"/>
                </a:cxn>
                <a:cxn ang="0">
                  <a:pos x="141" y="92"/>
                </a:cxn>
                <a:cxn ang="0">
                  <a:pos x="139" y="108"/>
                </a:cxn>
                <a:cxn ang="0">
                  <a:pos x="136" y="123"/>
                </a:cxn>
                <a:cxn ang="0">
                  <a:pos x="133" y="139"/>
                </a:cxn>
                <a:cxn ang="0">
                  <a:pos x="128" y="155"/>
                </a:cxn>
                <a:cxn ang="0">
                  <a:pos x="124" y="171"/>
                </a:cxn>
                <a:cxn ang="0">
                  <a:pos x="119" y="187"/>
                </a:cxn>
                <a:cxn ang="0">
                  <a:pos x="113" y="207"/>
                </a:cxn>
                <a:cxn ang="0">
                  <a:pos x="98" y="215"/>
                </a:cxn>
                <a:cxn ang="0">
                  <a:pos x="102" y="200"/>
                </a:cxn>
                <a:cxn ang="0">
                  <a:pos x="107" y="186"/>
                </a:cxn>
                <a:cxn ang="0">
                  <a:pos x="112" y="168"/>
                </a:cxn>
                <a:cxn ang="0">
                  <a:pos x="116" y="150"/>
                </a:cxn>
                <a:cxn ang="0">
                  <a:pos x="121" y="134"/>
                </a:cxn>
                <a:cxn ang="0">
                  <a:pos x="124" y="119"/>
                </a:cxn>
                <a:cxn ang="0">
                  <a:pos x="125" y="102"/>
                </a:cxn>
                <a:cxn ang="0">
                  <a:pos x="127" y="89"/>
                </a:cxn>
                <a:cxn ang="0">
                  <a:pos x="128" y="73"/>
                </a:cxn>
                <a:cxn ang="0">
                  <a:pos x="130" y="56"/>
                </a:cxn>
                <a:cxn ang="0">
                  <a:pos x="130" y="42"/>
                </a:cxn>
                <a:cxn ang="0">
                  <a:pos x="124" y="23"/>
                </a:cxn>
                <a:cxn ang="0">
                  <a:pos x="104" y="24"/>
                </a:cxn>
                <a:cxn ang="0">
                  <a:pos x="87" y="42"/>
                </a:cxn>
                <a:cxn ang="0">
                  <a:pos x="76" y="56"/>
                </a:cxn>
                <a:cxn ang="0">
                  <a:pos x="66" y="74"/>
                </a:cxn>
                <a:cxn ang="0">
                  <a:pos x="55" y="92"/>
                </a:cxn>
                <a:cxn ang="0">
                  <a:pos x="47" y="110"/>
                </a:cxn>
                <a:cxn ang="0">
                  <a:pos x="41" y="124"/>
                </a:cxn>
                <a:cxn ang="0">
                  <a:pos x="33" y="140"/>
                </a:cxn>
                <a:cxn ang="0">
                  <a:pos x="27" y="165"/>
                </a:cxn>
                <a:cxn ang="0">
                  <a:pos x="21" y="187"/>
                </a:cxn>
                <a:cxn ang="0">
                  <a:pos x="18" y="203"/>
                </a:cxn>
                <a:cxn ang="0">
                  <a:pos x="0" y="207"/>
                </a:cxn>
              </a:cxnLst>
              <a:rect l="0" t="0" r="r" b="b"/>
              <a:pathLst>
                <a:path w="145" h="215">
                  <a:moveTo>
                    <a:pt x="0" y="207"/>
                  </a:moveTo>
                  <a:lnTo>
                    <a:pt x="0" y="205"/>
                  </a:lnTo>
                  <a:lnTo>
                    <a:pt x="0" y="202"/>
                  </a:lnTo>
                  <a:lnTo>
                    <a:pt x="1" y="197"/>
                  </a:lnTo>
                  <a:lnTo>
                    <a:pt x="3" y="192"/>
                  </a:lnTo>
                  <a:lnTo>
                    <a:pt x="4" y="187"/>
                  </a:lnTo>
                  <a:lnTo>
                    <a:pt x="4" y="184"/>
                  </a:lnTo>
                  <a:lnTo>
                    <a:pt x="6" y="179"/>
                  </a:lnTo>
                  <a:lnTo>
                    <a:pt x="7" y="176"/>
                  </a:lnTo>
                  <a:lnTo>
                    <a:pt x="9" y="171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4" y="158"/>
                  </a:lnTo>
                  <a:lnTo>
                    <a:pt x="15" y="153"/>
                  </a:lnTo>
                  <a:lnTo>
                    <a:pt x="17" y="147"/>
                  </a:lnTo>
                  <a:lnTo>
                    <a:pt x="18" y="142"/>
                  </a:lnTo>
                  <a:lnTo>
                    <a:pt x="20" y="139"/>
                  </a:lnTo>
                  <a:lnTo>
                    <a:pt x="21" y="132"/>
                  </a:lnTo>
                  <a:lnTo>
                    <a:pt x="24" y="129"/>
                  </a:lnTo>
                  <a:lnTo>
                    <a:pt x="26" y="124"/>
                  </a:lnTo>
                  <a:lnTo>
                    <a:pt x="27" y="119"/>
                  </a:lnTo>
                  <a:lnTo>
                    <a:pt x="29" y="115"/>
                  </a:lnTo>
                  <a:lnTo>
                    <a:pt x="30" y="111"/>
                  </a:lnTo>
                  <a:lnTo>
                    <a:pt x="32" y="106"/>
                  </a:lnTo>
                  <a:lnTo>
                    <a:pt x="33" y="105"/>
                  </a:lnTo>
                  <a:lnTo>
                    <a:pt x="33" y="100"/>
                  </a:lnTo>
                  <a:lnTo>
                    <a:pt x="37" y="97"/>
                  </a:lnTo>
                  <a:lnTo>
                    <a:pt x="37" y="95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41" y="87"/>
                  </a:lnTo>
                  <a:lnTo>
                    <a:pt x="43" y="84"/>
                  </a:lnTo>
                  <a:lnTo>
                    <a:pt x="44" y="81"/>
                  </a:lnTo>
                  <a:lnTo>
                    <a:pt x="46" y="77"/>
                  </a:lnTo>
                  <a:lnTo>
                    <a:pt x="47" y="74"/>
                  </a:lnTo>
                  <a:lnTo>
                    <a:pt x="50" y="71"/>
                  </a:lnTo>
                  <a:lnTo>
                    <a:pt x="53" y="68"/>
                  </a:lnTo>
                  <a:lnTo>
                    <a:pt x="55" y="63"/>
                  </a:lnTo>
                  <a:lnTo>
                    <a:pt x="58" y="58"/>
                  </a:lnTo>
                  <a:lnTo>
                    <a:pt x="59" y="55"/>
                  </a:lnTo>
                  <a:lnTo>
                    <a:pt x="63" y="52"/>
                  </a:lnTo>
                  <a:lnTo>
                    <a:pt x="66" y="47"/>
                  </a:lnTo>
                  <a:lnTo>
                    <a:pt x="69" y="44"/>
                  </a:lnTo>
                  <a:lnTo>
                    <a:pt x="72" y="40"/>
                  </a:lnTo>
                  <a:lnTo>
                    <a:pt x="75" y="35"/>
                  </a:lnTo>
                  <a:lnTo>
                    <a:pt x="78" y="32"/>
                  </a:lnTo>
                  <a:lnTo>
                    <a:pt x="81" y="27"/>
                  </a:lnTo>
                  <a:lnTo>
                    <a:pt x="84" y="24"/>
                  </a:lnTo>
                  <a:lnTo>
                    <a:pt x="87" y="21"/>
                  </a:lnTo>
                  <a:lnTo>
                    <a:pt x="90" y="16"/>
                  </a:lnTo>
                  <a:lnTo>
                    <a:pt x="93" y="14"/>
                  </a:lnTo>
                  <a:lnTo>
                    <a:pt x="96" y="11"/>
                  </a:lnTo>
                  <a:lnTo>
                    <a:pt x="99" y="10"/>
                  </a:lnTo>
                  <a:lnTo>
                    <a:pt x="105" y="5"/>
                  </a:lnTo>
                  <a:lnTo>
                    <a:pt x="112" y="2"/>
                  </a:lnTo>
                  <a:lnTo>
                    <a:pt x="118" y="0"/>
                  </a:lnTo>
                  <a:lnTo>
                    <a:pt x="124" y="2"/>
                  </a:lnTo>
                  <a:lnTo>
                    <a:pt x="128" y="2"/>
                  </a:lnTo>
                  <a:lnTo>
                    <a:pt x="133" y="5"/>
                  </a:lnTo>
                  <a:lnTo>
                    <a:pt x="136" y="8"/>
                  </a:lnTo>
                  <a:lnTo>
                    <a:pt x="139" y="14"/>
                  </a:lnTo>
                  <a:lnTo>
                    <a:pt x="141" y="16"/>
                  </a:lnTo>
                  <a:lnTo>
                    <a:pt x="141" y="19"/>
                  </a:lnTo>
                  <a:lnTo>
                    <a:pt x="142" y="24"/>
                  </a:lnTo>
                  <a:lnTo>
                    <a:pt x="142" y="27"/>
                  </a:lnTo>
                  <a:lnTo>
                    <a:pt x="142" y="31"/>
                  </a:lnTo>
                  <a:lnTo>
                    <a:pt x="144" y="34"/>
                  </a:lnTo>
                  <a:lnTo>
                    <a:pt x="144" y="39"/>
                  </a:lnTo>
                  <a:lnTo>
                    <a:pt x="145" y="44"/>
                  </a:lnTo>
                  <a:lnTo>
                    <a:pt x="145" y="48"/>
                  </a:lnTo>
                  <a:lnTo>
                    <a:pt x="145" y="52"/>
                  </a:lnTo>
                  <a:lnTo>
                    <a:pt x="145" y="56"/>
                  </a:lnTo>
                  <a:lnTo>
                    <a:pt x="145" y="61"/>
                  </a:lnTo>
                  <a:lnTo>
                    <a:pt x="144" y="64"/>
                  </a:lnTo>
                  <a:lnTo>
                    <a:pt x="144" y="71"/>
                  </a:lnTo>
                  <a:lnTo>
                    <a:pt x="144" y="74"/>
                  </a:lnTo>
                  <a:lnTo>
                    <a:pt x="144" y="79"/>
                  </a:lnTo>
                  <a:lnTo>
                    <a:pt x="142" y="84"/>
                  </a:lnTo>
                  <a:lnTo>
                    <a:pt x="142" y="89"/>
                  </a:lnTo>
                  <a:lnTo>
                    <a:pt x="141" y="92"/>
                  </a:lnTo>
                  <a:lnTo>
                    <a:pt x="141" y="97"/>
                  </a:lnTo>
                  <a:lnTo>
                    <a:pt x="141" y="100"/>
                  </a:lnTo>
                  <a:lnTo>
                    <a:pt x="141" y="105"/>
                  </a:lnTo>
                  <a:lnTo>
                    <a:pt x="139" y="108"/>
                  </a:lnTo>
                  <a:lnTo>
                    <a:pt x="139" y="111"/>
                  </a:lnTo>
                  <a:lnTo>
                    <a:pt x="138" y="115"/>
                  </a:lnTo>
                  <a:lnTo>
                    <a:pt x="138" y="119"/>
                  </a:lnTo>
                  <a:lnTo>
                    <a:pt x="136" y="123"/>
                  </a:lnTo>
                  <a:lnTo>
                    <a:pt x="136" y="126"/>
                  </a:lnTo>
                  <a:lnTo>
                    <a:pt x="134" y="129"/>
                  </a:lnTo>
                  <a:lnTo>
                    <a:pt x="134" y="134"/>
                  </a:lnTo>
                  <a:lnTo>
                    <a:pt x="133" y="139"/>
                  </a:lnTo>
                  <a:lnTo>
                    <a:pt x="133" y="142"/>
                  </a:lnTo>
                  <a:lnTo>
                    <a:pt x="131" y="147"/>
                  </a:lnTo>
                  <a:lnTo>
                    <a:pt x="130" y="150"/>
                  </a:lnTo>
                  <a:lnTo>
                    <a:pt x="128" y="155"/>
                  </a:lnTo>
                  <a:lnTo>
                    <a:pt x="128" y="160"/>
                  </a:lnTo>
                  <a:lnTo>
                    <a:pt x="125" y="163"/>
                  </a:lnTo>
                  <a:lnTo>
                    <a:pt x="125" y="168"/>
                  </a:lnTo>
                  <a:lnTo>
                    <a:pt x="124" y="171"/>
                  </a:lnTo>
                  <a:lnTo>
                    <a:pt x="124" y="176"/>
                  </a:lnTo>
                  <a:lnTo>
                    <a:pt x="121" y="179"/>
                  </a:lnTo>
                  <a:lnTo>
                    <a:pt x="121" y="184"/>
                  </a:lnTo>
                  <a:lnTo>
                    <a:pt x="119" y="187"/>
                  </a:lnTo>
                  <a:lnTo>
                    <a:pt x="118" y="190"/>
                  </a:lnTo>
                  <a:lnTo>
                    <a:pt x="116" y="197"/>
                  </a:lnTo>
                  <a:lnTo>
                    <a:pt x="115" y="203"/>
                  </a:lnTo>
                  <a:lnTo>
                    <a:pt x="113" y="207"/>
                  </a:lnTo>
                  <a:lnTo>
                    <a:pt x="112" y="211"/>
                  </a:lnTo>
                  <a:lnTo>
                    <a:pt x="112" y="213"/>
                  </a:lnTo>
                  <a:lnTo>
                    <a:pt x="112" y="215"/>
                  </a:lnTo>
                  <a:lnTo>
                    <a:pt x="98" y="215"/>
                  </a:lnTo>
                  <a:lnTo>
                    <a:pt x="98" y="213"/>
                  </a:lnTo>
                  <a:lnTo>
                    <a:pt x="99" y="210"/>
                  </a:lnTo>
                  <a:lnTo>
                    <a:pt x="99" y="205"/>
                  </a:lnTo>
                  <a:lnTo>
                    <a:pt x="102" y="200"/>
                  </a:lnTo>
                  <a:lnTo>
                    <a:pt x="102" y="197"/>
                  </a:lnTo>
                  <a:lnTo>
                    <a:pt x="104" y="192"/>
                  </a:lnTo>
                  <a:lnTo>
                    <a:pt x="104" y="189"/>
                  </a:lnTo>
                  <a:lnTo>
                    <a:pt x="107" y="186"/>
                  </a:lnTo>
                  <a:lnTo>
                    <a:pt x="107" y="181"/>
                  </a:lnTo>
                  <a:lnTo>
                    <a:pt x="108" y="176"/>
                  </a:lnTo>
                  <a:lnTo>
                    <a:pt x="110" y="173"/>
                  </a:lnTo>
                  <a:lnTo>
                    <a:pt x="112" y="168"/>
                  </a:lnTo>
                  <a:lnTo>
                    <a:pt x="113" y="163"/>
                  </a:lnTo>
                  <a:lnTo>
                    <a:pt x="115" y="160"/>
                  </a:lnTo>
                  <a:lnTo>
                    <a:pt x="115" y="155"/>
                  </a:lnTo>
                  <a:lnTo>
                    <a:pt x="116" y="150"/>
                  </a:lnTo>
                  <a:lnTo>
                    <a:pt x="118" y="145"/>
                  </a:lnTo>
                  <a:lnTo>
                    <a:pt x="119" y="142"/>
                  </a:lnTo>
                  <a:lnTo>
                    <a:pt x="119" y="137"/>
                  </a:lnTo>
                  <a:lnTo>
                    <a:pt x="121" y="134"/>
                  </a:lnTo>
                  <a:lnTo>
                    <a:pt x="121" y="129"/>
                  </a:lnTo>
                  <a:lnTo>
                    <a:pt x="122" y="126"/>
                  </a:lnTo>
                  <a:lnTo>
                    <a:pt x="122" y="123"/>
                  </a:lnTo>
                  <a:lnTo>
                    <a:pt x="124" y="119"/>
                  </a:lnTo>
                  <a:lnTo>
                    <a:pt x="125" y="115"/>
                  </a:lnTo>
                  <a:lnTo>
                    <a:pt x="125" y="111"/>
                  </a:lnTo>
                  <a:lnTo>
                    <a:pt x="125" y="106"/>
                  </a:lnTo>
                  <a:lnTo>
                    <a:pt x="125" y="102"/>
                  </a:lnTo>
                  <a:lnTo>
                    <a:pt x="125" y="98"/>
                  </a:lnTo>
                  <a:lnTo>
                    <a:pt x="125" y="95"/>
                  </a:lnTo>
                  <a:lnTo>
                    <a:pt x="127" y="92"/>
                  </a:lnTo>
                  <a:lnTo>
                    <a:pt x="127" y="89"/>
                  </a:lnTo>
                  <a:lnTo>
                    <a:pt x="127" y="84"/>
                  </a:lnTo>
                  <a:lnTo>
                    <a:pt x="128" y="81"/>
                  </a:lnTo>
                  <a:lnTo>
                    <a:pt x="128" y="76"/>
                  </a:lnTo>
                  <a:lnTo>
                    <a:pt x="128" y="73"/>
                  </a:lnTo>
                  <a:lnTo>
                    <a:pt x="128" y="68"/>
                  </a:lnTo>
                  <a:lnTo>
                    <a:pt x="128" y="64"/>
                  </a:lnTo>
                  <a:lnTo>
                    <a:pt x="130" y="61"/>
                  </a:lnTo>
                  <a:lnTo>
                    <a:pt x="130" y="56"/>
                  </a:lnTo>
                  <a:lnTo>
                    <a:pt x="130" y="53"/>
                  </a:lnTo>
                  <a:lnTo>
                    <a:pt x="130" y="48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28" y="34"/>
                  </a:lnTo>
                  <a:lnTo>
                    <a:pt x="128" y="31"/>
                  </a:lnTo>
                  <a:lnTo>
                    <a:pt x="125" y="24"/>
                  </a:lnTo>
                  <a:lnTo>
                    <a:pt x="124" y="23"/>
                  </a:lnTo>
                  <a:lnTo>
                    <a:pt x="119" y="19"/>
                  </a:lnTo>
                  <a:lnTo>
                    <a:pt x="116" y="21"/>
                  </a:lnTo>
                  <a:lnTo>
                    <a:pt x="110" y="23"/>
                  </a:lnTo>
                  <a:lnTo>
                    <a:pt x="104" y="24"/>
                  </a:lnTo>
                  <a:lnTo>
                    <a:pt x="99" y="29"/>
                  </a:lnTo>
                  <a:lnTo>
                    <a:pt x="93" y="34"/>
                  </a:lnTo>
                  <a:lnTo>
                    <a:pt x="90" y="37"/>
                  </a:lnTo>
                  <a:lnTo>
                    <a:pt x="87" y="42"/>
                  </a:lnTo>
                  <a:lnTo>
                    <a:pt x="84" y="45"/>
                  </a:lnTo>
                  <a:lnTo>
                    <a:pt x="82" y="48"/>
                  </a:lnTo>
                  <a:lnTo>
                    <a:pt x="78" y="53"/>
                  </a:lnTo>
                  <a:lnTo>
                    <a:pt x="76" y="56"/>
                  </a:lnTo>
                  <a:lnTo>
                    <a:pt x="73" y="61"/>
                  </a:lnTo>
                  <a:lnTo>
                    <a:pt x="70" y="66"/>
                  </a:lnTo>
                  <a:lnTo>
                    <a:pt x="67" y="69"/>
                  </a:lnTo>
                  <a:lnTo>
                    <a:pt x="66" y="74"/>
                  </a:lnTo>
                  <a:lnTo>
                    <a:pt x="63" y="79"/>
                  </a:lnTo>
                  <a:lnTo>
                    <a:pt x="59" y="84"/>
                  </a:lnTo>
                  <a:lnTo>
                    <a:pt x="58" y="87"/>
                  </a:lnTo>
                  <a:lnTo>
                    <a:pt x="55" y="92"/>
                  </a:lnTo>
                  <a:lnTo>
                    <a:pt x="53" y="97"/>
                  </a:lnTo>
                  <a:lnTo>
                    <a:pt x="50" y="102"/>
                  </a:lnTo>
                  <a:lnTo>
                    <a:pt x="49" y="105"/>
                  </a:lnTo>
                  <a:lnTo>
                    <a:pt x="47" y="110"/>
                  </a:lnTo>
                  <a:lnTo>
                    <a:pt x="46" y="113"/>
                  </a:lnTo>
                  <a:lnTo>
                    <a:pt x="43" y="116"/>
                  </a:lnTo>
                  <a:lnTo>
                    <a:pt x="41" y="119"/>
                  </a:lnTo>
                  <a:lnTo>
                    <a:pt x="41" y="124"/>
                  </a:lnTo>
                  <a:lnTo>
                    <a:pt x="40" y="127"/>
                  </a:lnTo>
                  <a:lnTo>
                    <a:pt x="40" y="129"/>
                  </a:lnTo>
                  <a:lnTo>
                    <a:pt x="37" y="134"/>
                  </a:lnTo>
                  <a:lnTo>
                    <a:pt x="33" y="140"/>
                  </a:lnTo>
                  <a:lnTo>
                    <a:pt x="32" y="145"/>
                  </a:lnTo>
                  <a:lnTo>
                    <a:pt x="30" y="153"/>
                  </a:lnTo>
                  <a:lnTo>
                    <a:pt x="29" y="158"/>
                  </a:lnTo>
                  <a:lnTo>
                    <a:pt x="27" y="165"/>
                  </a:lnTo>
                  <a:lnTo>
                    <a:pt x="24" y="171"/>
                  </a:lnTo>
                  <a:lnTo>
                    <a:pt x="24" y="177"/>
                  </a:lnTo>
                  <a:lnTo>
                    <a:pt x="21" y="182"/>
                  </a:lnTo>
                  <a:lnTo>
                    <a:pt x="21" y="187"/>
                  </a:lnTo>
                  <a:lnTo>
                    <a:pt x="20" y="192"/>
                  </a:lnTo>
                  <a:lnTo>
                    <a:pt x="20" y="197"/>
                  </a:lnTo>
                  <a:lnTo>
                    <a:pt x="18" y="200"/>
                  </a:lnTo>
                  <a:lnTo>
                    <a:pt x="18" y="203"/>
                  </a:lnTo>
                  <a:lnTo>
                    <a:pt x="18" y="203"/>
                  </a:lnTo>
                  <a:lnTo>
                    <a:pt x="18" y="205"/>
                  </a:lnTo>
                  <a:lnTo>
                    <a:pt x="0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6" name="Freeform 76"/>
            <p:cNvSpPr>
              <a:spLocks/>
            </p:cNvSpPr>
            <p:nvPr/>
          </p:nvSpPr>
          <p:spPr bwMode="auto">
            <a:xfrm>
              <a:off x="4966" y="3625"/>
              <a:ext cx="136" cy="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" y="0"/>
                </a:cxn>
                <a:cxn ang="0">
                  <a:pos x="18" y="0"/>
                </a:cxn>
                <a:cxn ang="0">
                  <a:pos x="29" y="2"/>
                </a:cxn>
                <a:cxn ang="0">
                  <a:pos x="40" y="2"/>
                </a:cxn>
                <a:cxn ang="0">
                  <a:pos x="49" y="2"/>
                </a:cxn>
                <a:cxn ang="0">
                  <a:pos x="58" y="2"/>
                </a:cxn>
                <a:cxn ang="0">
                  <a:pos x="64" y="3"/>
                </a:cxn>
                <a:cxn ang="0">
                  <a:pos x="70" y="3"/>
                </a:cxn>
                <a:cxn ang="0">
                  <a:pos x="80" y="3"/>
                </a:cxn>
                <a:cxn ang="0">
                  <a:pos x="90" y="3"/>
                </a:cxn>
                <a:cxn ang="0">
                  <a:pos x="96" y="3"/>
                </a:cxn>
                <a:cxn ang="0">
                  <a:pos x="103" y="3"/>
                </a:cxn>
                <a:cxn ang="0">
                  <a:pos x="115" y="3"/>
                </a:cxn>
                <a:cxn ang="0">
                  <a:pos x="124" y="3"/>
                </a:cxn>
                <a:cxn ang="0">
                  <a:pos x="132" y="3"/>
                </a:cxn>
                <a:cxn ang="0">
                  <a:pos x="135" y="5"/>
                </a:cxn>
                <a:cxn ang="0">
                  <a:pos x="136" y="8"/>
                </a:cxn>
                <a:cxn ang="0">
                  <a:pos x="132" y="18"/>
                </a:cxn>
                <a:cxn ang="0">
                  <a:pos x="124" y="18"/>
                </a:cxn>
                <a:cxn ang="0">
                  <a:pos x="118" y="18"/>
                </a:cxn>
                <a:cxn ang="0">
                  <a:pos x="109" y="19"/>
                </a:cxn>
                <a:cxn ang="0">
                  <a:pos x="98" y="18"/>
                </a:cxn>
                <a:cxn ang="0">
                  <a:pos x="87" y="18"/>
                </a:cxn>
                <a:cxn ang="0">
                  <a:pos x="75" y="18"/>
                </a:cxn>
                <a:cxn ang="0">
                  <a:pos x="64" y="18"/>
                </a:cxn>
                <a:cxn ang="0">
                  <a:pos x="52" y="16"/>
                </a:cxn>
                <a:cxn ang="0">
                  <a:pos x="40" y="16"/>
                </a:cxn>
                <a:cxn ang="0">
                  <a:pos x="29" y="15"/>
                </a:cxn>
                <a:cxn ang="0">
                  <a:pos x="20" y="15"/>
                </a:cxn>
                <a:cxn ang="0">
                  <a:pos x="11" y="15"/>
                </a:cxn>
                <a:cxn ang="0">
                  <a:pos x="6" y="13"/>
                </a:cxn>
                <a:cxn ang="0">
                  <a:pos x="0" y="13"/>
                </a:cxn>
                <a:cxn ang="0">
                  <a:pos x="2" y="0"/>
                </a:cxn>
              </a:cxnLst>
              <a:rect l="0" t="0" r="r" b="b"/>
              <a:pathLst>
                <a:path w="136" h="19">
                  <a:moveTo>
                    <a:pt x="2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4" y="2"/>
                  </a:lnTo>
                  <a:lnTo>
                    <a:pt x="40" y="2"/>
                  </a:lnTo>
                  <a:lnTo>
                    <a:pt x="44" y="2"/>
                  </a:lnTo>
                  <a:lnTo>
                    <a:pt x="49" y="2"/>
                  </a:lnTo>
                  <a:lnTo>
                    <a:pt x="54" y="2"/>
                  </a:lnTo>
                  <a:lnTo>
                    <a:pt x="58" y="2"/>
                  </a:lnTo>
                  <a:lnTo>
                    <a:pt x="61" y="2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70" y="3"/>
                  </a:lnTo>
                  <a:lnTo>
                    <a:pt x="73" y="3"/>
                  </a:lnTo>
                  <a:lnTo>
                    <a:pt x="80" y="3"/>
                  </a:lnTo>
                  <a:lnTo>
                    <a:pt x="84" y="3"/>
                  </a:lnTo>
                  <a:lnTo>
                    <a:pt x="90" y="3"/>
                  </a:lnTo>
                  <a:lnTo>
                    <a:pt x="93" y="3"/>
                  </a:lnTo>
                  <a:lnTo>
                    <a:pt x="96" y="3"/>
                  </a:lnTo>
                  <a:lnTo>
                    <a:pt x="99" y="3"/>
                  </a:lnTo>
                  <a:lnTo>
                    <a:pt x="103" y="3"/>
                  </a:lnTo>
                  <a:lnTo>
                    <a:pt x="109" y="3"/>
                  </a:lnTo>
                  <a:lnTo>
                    <a:pt x="115" y="3"/>
                  </a:lnTo>
                  <a:lnTo>
                    <a:pt x="119" y="3"/>
                  </a:lnTo>
                  <a:lnTo>
                    <a:pt x="124" y="3"/>
                  </a:lnTo>
                  <a:lnTo>
                    <a:pt x="129" y="3"/>
                  </a:lnTo>
                  <a:lnTo>
                    <a:pt x="132" y="3"/>
                  </a:lnTo>
                  <a:lnTo>
                    <a:pt x="133" y="3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6" y="8"/>
                  </a:lnTo>
                  <a:lnTo>
                    <a:pt x="135" y="11"/>
                  </a:lnTo>
                  <a:lnTo>
                    <a:pt x="132" y="18"/>
                  </a:lnTo>
                  <a:lnTo>
                    <a:pt x="129" y="18"/>
                  </a:lnTo>
                  <a:lnTo>
                    <a:pt x="124" y="18"/>
                  </a:lnTo>
                  <a:lnTo>
                    <a:pt x="121" y="18"/>
                  </a:lnTo>
                  <a:lnTo>
                    <a:pt x="118" y="18"/>
                  </a:lnTo>
                  <a:lnTo>
                    <a:pt x="113" y="18"/>
                  </a:lnTo>
                  <a:lnTo>
                    <a:pt x="109" y="19"/>
                  </a:lnTo>
                  <a:lnTo>
                    <a:pt x="104" y="18"/>
                  </a:lnTo>
                  <a:lnTo>
                    <a:pt x="98" y="18"/>
                  </a:lnTo>
                  <a:lnTo>
                    <a:pt x="93" y="18"/>
                  </a:lnTo>
                  <a:lnTo>
                    <a:pt x="87" y="18"/>
                  </a:lnTo>
                  <a:lnTo>
                    <a:pt x="81" y="18"/>
                  </a:lnTo>
                  <a:lnTo>
                    <a:pt x="75" y="18"/>
                  </a:lnTo>
                  <a:lnTo>
                    <a:pt x="69" y="18"/>
                  </a:lnTo>
                  <a:lnTo>
                    <a:pt x="64" y="18"/>
                  </a:lnTo>
                  <a:lnTo>
                    <a:pt x="57" y="16"/>
                  </a:lnTo>
                  <a:lnTo>
                    <a:pt x="52" y="16"/>
                  </a:lnTo>
                  <a:lnTo>
                    <a:pt x="44" y="16"/>
                  </a:lnTo>
                  <a:lnTo>
                    <a:pt x="40" y="16"/>
                  </a:lnTo>
                  <a:lnTo>
                    <a:pt x="34" y="15"/>
                  </a:lnTo>
                  <a:lnTo>
                    <a:pt x="29" y="15"/>
                  </a:lnTo>
                  <a:lnTo>
                    <a:pt x="23" y="15"/>
                  </a:lnTo>
                  <a:lnTo>
                    <a:pt x="20" y="15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7" name="Freeform 77"/>
            <p:cNvSpPr>
              <a:spLocks/>
            </p:cNvSpPr>
            <p:nvPr/>
          </p:nvSpPr>
          <p:spPr bwMode="auto">
            <a:xfrm>
              <a:off x="4963" y="3415"/>
              <a:ext cx="164" cy="229"/>
            </a:xfrm>
            <a:custGeom>
              <a:avLst/>
              <a:gdLst/>
              <a:ahLst/>
              <a:cxnLst>
                <a:cxn ang="0">
                  <a:pos x="1" y="215"/>
                </a:cxn>
                <a:cxn ang="0">
                  <a:pos x="6" y="199"/>
                </a:cxn>
                <a:cxn ang="0">
                  <a:pos x="11" y="183"/>
                </a:cxn>
                <a:cxn ang="0">
                  <a:pos x="15" y="165"/>
                </a:cxn>
                <a:cxn ang="0">
                  <a:pos x="23" y="145"/>
                </a:cxn>
                <a:cxn ang="0">
                  <a:pos x="29" y="126"/>
                </a:cxn>
                <a:cxn ang="0">
                  <a:pos x="35" y="110"/>
                </a:cxn>
                <a:cxn ang="0">
                  <a:pos x="41" y="92"/>
                </a:cxn>
                <a:cxn ang="0">
                  <a:pos x="52" y="73"/>
                </a:cxn>
                <a:cxn ang="0">
                  <a:pos x="64" y="55"/>
                </a:cxn>
                <a:cxn ang="0">
                  <a:pos x="80" y="37"/>
                </a:cxn>
                <a:cxn ang="0">
                  <a:pos x="96" y="21"/>
                </a:cxn>
                <a:cxn ang="0">
                  <a:pos x="113" y="8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55" y="8"/>
                </a:cxn>
                <a:cxn ang="0">
                  <a:pos x="159" y="21"/>
                </a:cxn>
                <a:cxn ang="0">
                  <a:pos x="162" y="39"/>
                </a:cxn>
                <a:cxn ang="0">
                  <a:pos x="162" y="58"/>
                </a:cxn>
                <a:cxn ang="0">
                  <a:pos x="161" y="78"/>
                </a:cxn>
                <a:cxn ang="0">
                  <a:pos x="159" y="97"/>
                </a:cxn>
                <a:cxn ang="0">
                  <a:pos x="158" y="115"/>
                </a:cxn>
                <a:cxn ang="0">
                  <a:pos x="156" y="129"/>
                </a:cxn>
                <a:cxn ang="0">
                  <a:pos x="153" y="144"/>
                </a:cxn>
                <a:cxn ang="0">
                  <a:pos x="150" y="162"/>
                </a:cxn>
                <a:cxn ang="0">
                  <a:pos x="147" y="178"/>
                </a:cxn>
                <a:cxn ang="0">
                  <a:pos x="142" y="194"/>
                </a:cxn>
                <a:cxn ang="0">
                  <a:pos x="139" y="212"/>
                </a:cxn>
                <a:cxn ang="0">
                  <a:pos x="135" y="228"/>
                </a:cxn>
                <a:cxn ang="0">
                  <a:pos x="119" y="225"/>
                </a:cxn>
                <a:cxn ang="0">
                  <a:pos x="124" y="207"/>
                </a:cxn>
                <a:cxn ang="0">
                  <a:pos x="129" y="191"/>
                </a:cxn>
                <a:cxn ang="0">
                  <a:pos x="132" y="173"/>
                </a:cxn>
                <a:cxn ang="0">
                  <a:pos x="136" y="153"/>
                </a:cxn>
                <a:cxn ang="0">
                  <a:pos x="141" y="136"/>
                </a:cxn>
                <a:cxn ang="0">
                  <a:pos x="144" y="121"/>
                </a:cxn>
                <a:cxn ang="0">
                  <a:pos x="147" y="107"/>
                </a:cxn>
                <a:cxn ang="0">
                  <a:pos x="148" y="91"/>
                </a:cxn>
                <a:cxn ang="0">
                  <a:pos x="150" y="74"/>
                </a:cxn>
                <a:cxn ang="0">
                  <a:pos x="150" y="58"/>
                </a:cxn>
                <a:cxn ang="0">
                  <a:pos x="148" y="41"/>
                </a:cxn>
                <a:cxn ang="0">
                  <a:pos x="145" y="28"/>
                </a:cxn>
                <a:cxn ang="0">
                  <a:pos x="136" y="16"/>
                </a:cxn>
                <a:cxn ang="0">
                  <a:pos x="118" y="23"/>
                </a:cxn>
                <a:cxn ang="0">
                  <a:pos x="95" y="44"/>
                </a:cxn>
                <a:cxn ang="0">
                  <a:pos x="83" y="57"/>
                </a:cxn>
                <a:cxn ang="0">
                  <a:pos x="72" y="73"/>
                </a:cxn>
                <a:cxn ang="0">
                  <a:pos x="61" y="89"/>
                </a:cxn>
                <a:cxn ang="0">
                  <a:pos x="52" y="108"/>
                </a:cxn>
                <a:cxn ang="0">
                  <a:pos x="44" y="126"/>
                </a:cxn>
                <a:cxn ang="0">
                  <a:pos x="37" y="145"/>
                </a:cxn>
                <a:cxn ang="0">
                  <a:pos x="31" y="163"/>
                </a:cxn>
                <a:cxn ang="0">
                  <a:pos x="26" y="181"/>
                </a:cxn>
                <a:cxn ang="0">
                  <a:pos x="23" y="195"/>
                </a:cxn>
                <a:cxn ang="0">
                  <a:pos x="18" y="215"/>
                </a:cxn>
                <a:cxn ang="0">
                  <a:pos x="0" y="221"/>
                </a:cxn>
              </a:cxnLst>
              <a:rect l="0" t="0" r="r" b="b"/>
              <a:pathLst>
                <a:path w="164" h="229">
                  <a:moveTo>
                    <a:pt x="0" y="221"/>
                  </a:moveTo>
                  <a:lnTo>
                    <a:pt x="0" y="220"/>
                  </a:lnTo>
                  <a:lnTo>
                    <a:pt x="1" y="218"/>
                  </a:lnTo>
                  <a:lnTo>
                    <a:pt x="1" y="215"/>
                  </a:lnTo>
                  <a:lnTo>
                    <a:pt x="5" y="208"/>
                  </a:lnTo>
                  <a:lnTo>
                    <a:pt x="5" y="205"/>
                  </a:lnTo>
                  <a:lnTo>
                    <a:pt x="5" y="202"/>
                  </a:lnTo>
                  <a:lnTo>
                    <a:pt x="6" y="199"/>
                  </a:lnTo>
                  <a:lnTo>
                    <a:pt x="8" y="195"/>
                  </a:lnTo>
                  <a:lnTo>
                    <a:pt x="9" y="191"/>
                  </a:lnTo>
                  <a:lnTo>
                    <a:pt x="9" y="187"/>
                  </a:lnTo>
                  <a:lnTo>
                    <a:pt x="11" y="183"/>
                  </a:lnTo>
                  <a:lnTo>
                    <a:pt x="12" y="179"/>
                  </a:lnTo>
                  <a:lnTo>
                    <a:pt x="14" y="174"/>
                  </a:lnTo>
                  <a:lnTo>
                    <a:pt x="15" y="170"/>
                  </a:lnTo>
                  <a:lnTo>
                    <a:pt x="15" y="165"/>
                  </a:lnTo>
                  <a:lnTo>
                    <a:pt x="18" y="160"/>
                  </a:lnTo>
                  <a:lnTo>
                    <a:pt x="18" y="155"/>
                  </a:lnTo>
                  <a:lnTo>
                    <a:pt x="21" y="150"/>
                  </a:lnTo>
                  <a:lnTo>
                    <a:pt x="23" y="145"/>
                  </a:lnTo>
                  <a:lnTo>
                    <a:pt x="24" y="142"/>
                  </a:lnTo>
                  <a:lnTo>
                    <a:pt x="26" y="137"/>
                  </a:lnTo>
                  <a:lnTo>
                    <a:pt x="27" y="133"/>
                  </a:lnTo>
                  <a:lnTo>
                    <a:pt x="29" y="126"/>
                  </a:lnTo>
                  <a:lnTo>
                    <a:pt x="31" y="123"/>
                  </a:lnTo>
                  <a:lnTo>
                    <a:pt x="32" y="118"/>
                  </a:lnTo>
                  <a:lnTo>
                    <a:pt x="34" y="113"/>
                  </a:lnTo>
                  <a:lnTo>
                    <a:pt x="35" y="110"/>
                  </a:lnTo>
                  <a:lnTo>
                    <a:pt x="37" y="107"/>
                  </a:lnTo>
                  <a:lnTo>
                    <a:pt x="38" y="102"/>
                  </a:lnTo>
                  <a:lnTo>
                    <a:pt x="40" y="97"/>
                  </a:lnTo>
                  <a:lnTo>
                    <a:pt x="41" y="92"/>
                  </a:lnTo>
                  <a:lnTo>
                    <a:pt x="44" y="89"/>
                  </a:lnTo>
                  <a:lnTo>
                    <a:pt x="46" y="82"/>
                  </a:lnTo>
                  <a:lnTo>
                    <a:pt x="49" y="78"/>
                  </a:lnTo>
                  <a:lnTo>
                    <a:pt x="52" y="73"/>
                  </a:lnTo>
                  <a:lnTo>
                    <a:pt x="55" y="70"/>
                  </a:lnTo>
                  <a:lnTo>
                    <a:pt x="58" y="65"/>
                  </a:lnTo>
                  <a:lnTo>
                    <a:pt x="61" y="60"/>
                  </a:lnTo>
                  <a:lnTo>
                    <a:pt x="64" y="55"/>
                  </a:lnTo>
                  <a:lnTo>
                    <a:pt x="69" y="50"/>
                  </a:lnTo>
                  <a:lnTo>
                    <a:pt x="72" y="45"/>
                  </a:lnTo>
                  <a:lnTo>
                    <a:pt x="76" y="42"/>
                  </a:lnTo>
                  <a:lnTo>
                    <a:pt x="80" y="37"/>
                  </a:lnTo>
                  <a:lnTo>
                    <a:pt x="84" y="34"/>
                  </a:lnTo>
                  <a:lnTo>
                    <a:pt x="89" y="29"/>
                  </a:lnTo>
                  <a:lnTo>
                    <a:pt x="92" y="24"/>
                  </a:lnTo>
                  <a:lnTo>
                    <a:pt x="96" y="21"/>
                  </a:lnTo>
                  <a:lnTo>
                    <a:pt x="101" y="18"/>
                  </a:lnTo>
                  <a:lnTo>
                    <a:pt x="104" y="15"/>
                  </a:lnTo>
                  <a:lnTo>
                    <a:pt x="109" y="11"/>
                  </a:lnTo>
                  <a:lnTo>
                    <a:pt x="113" y="8"/>
                  </a:lnTo>
                  <a:lnTo>
                    <a:pt x="118" y="7"/>
                  </a:lnTo>
                  <a:lnTo>
                    <a:pt x="121" y="5"/>
                  </a:lnTo>
                  <a:lnTo>
                    <a:pt x="124" y="3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5" y="0"/>
                  </a:lnTo>
                  <a:lnTo>
                    <a:pt x="138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8" y="3"/>
                  </a:lnTo>
                  <a:lnTo>
                    <a:pt x="153" y="7"/>
                  </a:lnTo>
                  <a:lnTo>
                    <a:pt x="155" y="8"/>
                  </a:lnTo>
                  <a:lnTo>
                    <a:pt x="156" y="11"/>
                  </a:lnTo>
                  <a:lnTo>
                    <a:pt x="158" y="15"/>
                  </a:lnTo>
                  <a:lnTo>
                    <a:pt x="159" y="20"/>
                  </a:lnTo>
                  <a:lnTo>
                    <a:pt x="159" y="21"/>
                  </a:lnTo>
                  <a:lnTo>
                    <a:pt x="161" y="26"/>
                  </a:lnTo>
                  <a:lnTo>
                    <a:pt x="161" y="29"/>
                  </a:lnTo>
                  <a:lnTo>
                    <a:pt x="162" y="34"/>
                  </a:lnTo>
                  <a:lnTo>
                    <a:pt x="162" y="39"/>
                  </a:lnTo>
                  <a:lnTo>
                    <a:pt x="162" y="44"/>
                  </a:lnTo>
                  <a:lnTo>
                    <a:pt x="162" y="49"/>
                  </a:lnTo>
                  <a:lnTo>
                    <a:pt x="164" y="53"/>
                  </a:lnTo>
                  <a:lnTo>
                    <a:pt x="162" y="58"/>
                  </a:lnTo>
                  <a:lnTo>
                    <a:pt x="162" y="63"/>
                  </a:lnTo>
                  <a:lnTo>
                    <a:pt x="162" y="68"/>
                  </a:lnTo>
                  <a:lnTo>
                    <a:pt x="162" y="73"/>
                  </a:lnTo>
                  <a:lnTo>
                    <a:pt x="161" y="78"/>
                  </a:lnTo>
                  <a:lnTo>
                    <a:pt x="161" y="82"/>
                  </a:lnTo>
                  <a:lnTo>
                    <a:pt x="161" y="87"/>
                  </a:lnTo>
                  <a:lnTo>
                    <a:pt x="161" y="94"/>
                  </a:lnTo>
                  <a:lnTo>
                    <a:pt x="159" y="97"/>
                  </a:lnTo>
                  <a:lnTo>
                    <a:pt x="159" y="102"/>
                  </a:lnTo>
                  <a:lnTo>
                    <a:pt x="159" y="107"/>
                  </a:lnTo>
                  <a:lnTo>
                    <a:pt x="159" y="112"/>
                  </a:lnTo>
                  <a:lnTo>
                    <a:pt x="158" y="115"/>
                  </a:lnTo>
                  <a:lnTo>
                    <a:pt x="158" y="120"/>
                  </a:lnTo>
                  <a:lnTo>
                    <a:pt x="158" y="123"/>
                  </a:lnTo>
                  <a:lnTo>
                    <a:pt x="158" y="126"/>
                  </a:lnTo>
                  <a:lnTo>
                    <a:pt x="156" y="129"/>
                  </a:lnTo>
                  <a:lnTo>
                    <a:pt x="156" y="134"/>
                  </a:lnTo>
                  <a:lnTo>
                    <a:pt x="155" y="137"/>
                  </a:lnTo>
                  <a:lnTo>
                    <a:pt x="155" y="141"/>
                  </a:lnTo>
                  <a:lnTo>
                    <a:pt x="153" y="144"/>
                  </a:lnTo>
                  <a:lnTo>
                    <a:pt x="153" y="149"/>
                  </a:lnTo>
                  <a:lnTo>
                    <a:pt x="151" y="153"/>
                  </a:lnTo>
                  <a:lnTo>
                    <a:pt x="151" y="157"/>
                  </a:lnTo>
                  <a:lnTo>
                    <a:pt x="150" y="162"/>
                  </a:lnTo>
                  <a:lnTo>
                    <a:pt x="150" y="165"/>
                  </a:lnTo>
                  <a:lnTo>
                    <a:pt x="148" y="170"/>
                  </a:lnTo>
                  <a:lnTo>
                    <a:pt x="148" y="174"/>
                  </a:lnTo>
                  <a:lnTo>
                    <a:pt x="147" y="178"/>
                  </a:lnTo>
                  <a:lnTo>
                    <a:pt x="147" y="183"/>
                  </a:lnTo>
                  <a:lnTo>
                    <a:pt x="145" y="186"/>
                  </a:lnTo>
                  <a:lnTo>
                    <a:pt x="144" y="191"/>
                  </a:lnTo>
                  <a:lnTo>
                    <a:pt x="142" y="194"/>
                  </a:lnTo>
                  <a:lnTo>
                    <a:pt x="142" y="199"/>
                  </a:lnTo>
                  <a:lnTo>
                    <a:pt x="141" y="202"/>
                  </a:lnTo>
                  <a:lnTo>
                    <a:pt x="141" y="205"/>
                  </a:lnTo>
                  <a:lnTo>
                    <a:pt x="139" y="212"/>
                  </a:lnTo>
                  <a:lnTo>
                    <a:pt x="138" y="218"/>
                  </a:lnTo>
                  <a:lnTo>
                    <a:pt x="136" y="221"/>
                  </a:lnTo>
                  <a:lnTo>
                    <a:pt x="135" y="226"/>
                  </a:lnTo>
                  <a:lnTo>
                    <a:pt x="135" y="228"/>
                  </a:lnTo>
                  <a:lnTo>
                    <a:pt x="135" y="229"/>
                  </a:lnTo>
                  <a:lnTo>
                    <a:pt x="119" y="229"/>
                  </a:lnTo>
                  <a:lnTo>
                    <a:pt x="119" y="228"/>
                  </a:lnTo>
                  <a:lnTo>
                    <a:pt x="119" y="225"/>
                  </a:lnTo>
                  <a:lnTo>
                    <a:pt x="121" y="220"/>
                  </a:lnTo>
                  <a:lnTo>
                    <a:pt x="122" y="215"/>
                  </a:lnTo>
                  <a:lnTo>
                    <a:pt x="122" y="212"/>
                  </a:lnTo>
                  <a:lnTo>
                    <a:pt x="124" y="207"/>
                  </a:lnTo>
                  <a:lnTo>
                    <a:pt x="125" y="204"/>
                  </a:lnTo>
                  <a:lnTo>
                    <a:pt x="125" y="199"/>
                  </a:lnTo>
                  <a:lnTo>
                    <a:pt x="127" y="195"/>
                  </a:lnTo>
                  <a:lnTo>
                    <a:pt x="129" y="191"/>
                  </a:lnTo>
                  <a:lnTo>
                    <a:pt x="129" y="186"/>
                  </a:lnTo>
                  <a:lnTo>
                    <a:pt x="130" y="183"/>
                  </a:lnTo>
                  <a:lnTo>
                    <a:pt x="132" y="176"/>
                  </a:lnTo>
                  <a:lnTo>
                    <a:pt x="132" y="173"/>
                  </a:lnTo>
                  <a:lnTo>
                    <a:pt x="133" y="166"/>
                  </a:lnTo>
                  <a:lnTo>
                    <a:pt x="135" y="163"/>
                  </a:lnTo>
                  <a:lnTo>
                    <a:pt x="135" y="157"/>
                  </a:lnTo>
                  <a:lnTo>
                    <a:pt x="136" y="153"/>
                  </a:lnTo>
                  <a:lnTo>
                    <a:pt x="138" y="149"/>
                  </a:lnTo>
                  <a:lnTo>
                    <a:pt x="139" y="144"/>
                  </a:lnTo>
                  <a:lnTo>
                    <a:pt x="139" y="139"/>
                  </a:lnTo>
                  <a:lnTo>
                    <a:pt x="141" y="136"/>
                  </a:lnTo>
                  <a:lnTo>
                    <a:pt x="142" y="133"/>
                  </a:lnTo>
                  <a:lnTo>
                    <a:pt x="142" y="129"/>
                  </a:lnTo>
                  <a:lnTo>
                    <a:pt x="144" y="124"/>
                  </a:lnTo>
                  <a:lnTo>
                    <a:pt x="144" y="121"/>
                  </a:lnTo>
                  <a:lnTo>
                    <a:pt x="145" y="120"/>
                  </a:lnTo>
                  <a:lnTo>
                    <a:pt x="147" y="118"/>
                  </a:lnTo>
                  <a:lnTo>
                    <a:pt x="147" y="112"/>
                  </a:lnTo>
                  <a:lnTo>
                    <a:pt x="147" y="107"/>
                  </a:lnTo>
                  <a:lnTo>
                    <a:pt x="147" y="102"/>
                  </a:lnTo>
                  <a:lnTo>
                    <a:pt x="148" y="99"/>
                  </a:lnTo>
                  <a:lnTo>
                    <a:pt x="148" y="95"/>
                  </a:lnTo>
                  <a:lnTo>
                    <a:pt x="148" y="91"/>
                  </a:lnTo>
                  <a:lnTo>
                    <a:pt x="148" y="87"/>
                  </a:lnTo>
                  <a:lnTo>
                    <a:pt x="148" y="82"/>
                  </a:lnTo>
                  <a:lnTo>
                    <a:pt x="148" y="78"/>
                  </a:lnTo>
                  <a:lnTo>
                    <a:pt x="150" y="74"/>
                  </a:lnTo>
                  <a:lnTo>
                    <a:pt x="150" y="70"/>
                  </a:lnTo>
                  <a:lnTo>
                    <a:pt x="150" y="65"/>
                  </a:lnTo>
                  <a:lnTo>
                    <a:pt x="150" y="61"/>
                  </a:lnTo>
                  <a:lnTo>
                    <a:pt x="150" y="58"/>
                  </a:lnTo>
                  <a:lnTo>
                    <a:pt x="148" y="52"/>
                  </a:lnTo>
                  <a:lnTo>
                    <a:pt x="148" y="49"/>
                  </a:lnTo>
                  <a:lnTo>
                    <a:pt x="148" y="45"/>
                  </a:lnTo>
                  <a:lnTo>
                    <a:pt x="148" y="41"/>
                  </a:lnTo>
                  <a:lnTo>
                    <a:pt x="147" y="37"/>
                  </a:lnTo>
                  <a:lnTo>
                    <a:pt x="147" y="34"/>
                  </a:lnTo>
                  <a:lnTo>
                    <a:pt x="147" y="29"/>
                  </a:lnTo>
                  <a:lnTo>
                    <a:pt x="145" y="28"/>
                  </a:lnTo>
                  <a:lnTo>
                    <a:pt x="144" y="21"/>
                  </a:lnTo>
                  <a:lnTo>
                    <a:pt x="142" y="18"/>
                  </a:lnTo>
                  <a:lnTo>
                    <a:pt x="139" y="16"/>
                  </a:lnTo>
                  <a:lnTo>
                    <a:pt x="136" y="16"/>
                  </a:lnTo>
                  <a:lnTo>
                    <a:pt x="132" y="16"/>
                  </a:lnTo>
                  <a:lnTo>
                    <a:pt x="129" y="18"/>
                  </a:lnTo>
                  <a:lnTo>
                    <a:pt x="122" y="20"/>
                  </a:lnTo>
                  <a:lnTo>
                    <a:pt x="118" y="23"/>
                  </a:lnTo>
                  <a:lnTo>
                    <a:pt x="113" y="28"/>
                  </a:lnTo>
                  <a:lnTo>
                    <a:pt x="107" y="31"/>
                  </a:lnTo>
                  <a:lnTo>
                    <a:pt x="101" y="37"/>
                  </a:lnTo>
                  <a:lnTo>
                    <a:pt x="95" y="44"/>
                  </a:lnTo>
                  <a:lnTo>
                    <a:pt x="92" y="45"/>
                  </a:lnTo>
                  <a:lnTo>
                    <a:pt x="89" y="49"/>
                  </a:lnTo>
                  <a:lnTo>
                    <a:pt x="86" y="52"/>
                  </a:lnTo>
                  <a:lnTo>
                    <a:pt x="83" y="57"/>
                  </a:lnTo>
                  <a:lnTo>
                    <a:pt x="80" y="60"/>
                  </a:lnTo>
                  <a:lnTo>
                    <a:pt x="76" y="63"/>
                  </a:lnTo>
                  <a:lnTo>
                    <a:pt x="73" y="68"/>
                  </a:lnTo>
                  <a:lnTo>
                    <a:pt x="72" y="73"/>
                  </a:lnTo>
                  <a:lnTo>
                    <a:pt x="67" y="76"/>
                  </a:lnTo>
                  <a:lnTo>
                    <a:pt x="66" y="81"/>
                  </a:lnTo>
                  <a:lnTo>
                    <a:pt x="63" y="84"/>
                  </a:lnTo>
                  <a:lnTo>
                    <a:pt x="61" y="89"/>
                  </a:lnTo>
                  <a:lnTo>
                    <a:pt x="58" y="94"/>
                  </a:lnTo>
                  <a:lnTo>
                    <a:pt x="55" y="99"/>
                  </a:lnTo>
                  <a:lnTo>
                    <a:pt x="54" y="102"/>
                  </a:lnTo>
                  <a:lnTo>
                    <a:pt x="52" y="108"/>
                  </a:lnTo>
                  <a:lnTo>
                    <a:pt x="50" y="112"/>
                  </a:lnTo>
                  <a:lnTo>
                    <a:pt x="47" y="116"/>
                  </a:lnTo>
                  <a:lnTo>
                    <a:pt x="46" y="121"/>
                  </a:lnTo>
                  <a:lnTo>
                    <a:pt x="44" y="126"/>
                  </a:lnTo>
                  <a:lnTo>
                    <a:pt x="43" y="131"/>
                  </a:lnTo>
                  <a:lnTo>
                    <a:pt x="40" y="136"/>
                  </a:lnTo>
                  <a:lnTo>
                    <a:pt x="38" y="141"/>
                  </a:lnTo>
                  <a:lnTo>
                    <a:pt x="37" y="145"/>
                  </a:lnTo>
                  <a:lnTo>
                    <a:pt x="35" y="150"/>
                  </a:lnTo>
                  <a:lnTo>
                    <a:pt x="34" y="155"/>
                  </a:lnTo>
                  <a:lnTo>
                    <a:pt x="32" y="158"/>
                  </a:lnTo>
                  <a:lnTo>
                    <a:pt x="31" y="163"/>
                  </a:lnTo>
                  <a:lnTo>
                    <a:pt x="29" y="168"/>
                  </a:lnTo>
                  <a:lnTo>
                    <a:pt x="27" y="173"/>
                  </a:lnTo>
                  <a:lnTo>
                    <a:pt x="27" y="176"/>
                  </a:lnTo>
                  <a:lnTo>
                    <a:pt x="26" y="181"/>
                  </a:lnTo>
                  <a:lnTo>
                    <a:pt x="24" y="184"/>
                  </a:lnTo>
                  <a:lnTo>
                    <a:pt x="24" y="187"/>
                  </a:lnTo>
                  <a:lnTo>
                    <a:pt x="23" y="191"/>
                  </a:lnTo>
                  <a:lnTo>
                    <a:pt x="23" y="195"/>
                  </a:lnTo>
                  <a:lnTo>
                    <a:pt x="21" y="200"/>
                  </a:lnTo>
                  <a:lnTo>
                    <a:pt x="20" y="207"/>
                  </a:lnTo>
                  <a:lnTo>
                    <a:pt x="18" y="210"/>
                  </a:lnTo>
                  <a:lnTo>
                    <a:pt x="18" y="215"/>
                  </a:lnTo>
                  <a:lnTo>
                    <a:pt x="18" y="216"/>
                  </a:lnTo>
                  <a:lnTo>
                    <a:pt x="18" y="216"/>
                  </a:lnTo>
                  <a:lnTo>
                    <a:pt x="0" y="221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8" name="Freeform 78"/>
            <p:cNvSpPr>
              <a:spLocks/>
            </p:cNvSpPr>
            <p:nvPr/>
          </p:nvSpPr>
          <p:spPr bwMode="auto">
            <a:xfrm>
              <a:off x="5127" y="3623"/>
              <a:ext cx="90" cy="23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7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8" y="2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38" y="0"/>
                </a:cxn>
                <a:cxn ang="0">
                  <a:pos x="43" y="0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58" y="0"/>
                </a:cxn>
                <a:cxn ang="0">
                  <a:pos x="62" y="0"/>
                </a:cxn>
                <a:cxn ang="0">
                  <a:pos x="66" y="0"/>
                </a:cxn>
                <a:cxn ang="0">
                  <a:pos x="69" y="0"/>
                </a:cxn>
                <a:cxn ang="0">
                  <a:pos x="72" y="0"/>
                </a:cxn>
                <a:cxn ang="0">
                  <a:pos x="75" y="2"/>
                </a:cxn>
                <a:cxn ang="0">
                  <a:pos x="81" y="2"/>
                </a:cxn>
                <a:cxn ang="0">
                  <a:pos x="85" y="2"/>
                </a:cxn>
                <a:cxn ang="0">
                  <a:pos x="89" y="4"/>
                </a:cxn>
                <a:cxn ang="0">
                  <a:pos x="90" y="5"/>
                </a:cxn>
                <a:cxn ang="0">
                  <a:pos x="90" y="8"/>
                </a:cxn>
                <a:cxn ang="0">
                  <a:pos x="89" y="13"/>
                </a:cxn>
                <a:cxn ang="0">
                  <a:pos x="85" y="17"/>
                </a:cxn>
                <a:cxn ang="0">
                  <a:pos x="81" y="21"/>
                </a:cxn>
                <a:cxn ang="0">
                  <a:pos x="78" y="21"/>
                </a:cxn>
                <a:cxn ang="0">
                  <a:pos x="75" y="21"/>
                </a:cxn>
                <a:cxn ang="0">
                  <a:pos x="70" y="21"/>
                </a:cxn>
                <a:cxn ang="0">
                  <a:pos x="64" y="23"/>
                </a:cxn>
                <a:cxn ang="0">
                  <a:pos x="61" y="21"/>
                </a:cxn>
                <a:cxn ang="0">
                  <a:pos x="58" y="21"/>
                </a:cxn>
                <a:cxn ang="0">
                  <a:pos x="53" y="21"/>
                </a:cxn>
                <a:cxn ang="0">
                  <a:pos x="50" y="21"/>
                </a:cxn>
                <a:cxn ang="0">
                  <a:pos x="47" y="21"/>
                </a:cxn>
                <a:cxn ang="0">
                  <a:pos x="44" y="21"/>
                </a:cxn>
                <a:cxn ang="0">
                  <a:pos x="41" y="21"/>
                </a:cxn>
                <a:cxn ang="0">
                  <a:pos x="36" y="21"/>
                </a:cxn>
                <a:cxn ang="0">
                  <a:pos x="33" y="20"/>
                </a:cxn>
                <a:cxn ang="0">
                  <a:pos x="29" y="20"/>
                </a:cxn>
                <a:cxn ang="0">
                  <a:pos x="26" y="20"/>
                </a:cxn>
                <a:cxn ang="0">
                  <a:pos x="23" y="20"/>
                </a:cxn>
                <a:cxn ang="0">
                  <a:pos x="18" y="18"/>
                </a:cxn>
                <a:cxn ang="0">
                  <a:pos x="15" y="18"/>
                </a:cxn>
                <a:cxn ang="0">
                  <a:pos x="12" y="18"/>
                </a:cxn>
                <a:cxn ang="0">
                  <a:pos x="10" y="18"/>
                </a:cxn>
                <a:cxn ang="0">
                  <a:pos x="4" y="17"/>
                </a:cxn>
                <a:cxn ang="0">
                  <a:pos x="1" y="17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90" h="23">
                  <a:moveTo>
                    <a:pt x="6" y="4"/>
                  </a:moveTo>
                  <a:lnTo>
                    <a:pt x="7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2"/>
                  </a:lnTo>
                  <a:lnTo>
                    <a:pt x="81" y="2"/>
                  </a:lnTo>
                  <a:lnTo>
                    <a:pt x="85" y="2"/>
                  </a:lnTo>
                  <a:lnTo>
                    <a:pt x="89" y="4"/>
                  </a:lnTo>
                  <a:lnTo>
                    <a:pt x="90" y="5"/>
                  </a:lnTo>
                  <a:lnTo>
                    <a:pt x="90" y="8"/>
                  </a:lnTo>
                  <a:lnTo>
                    <a:pt x="89" y="13"/>
                  </a:lnTo>
                  <a:lnTo>
                    <a:pt x="85" y="17"/>
                  </a:lnTo>
                  <a:lnTo>
                    <a:pt x="81" y="21"/>
                  </a:lnTo>
                  <a:lnTo>
                    <a:pt x="78" y="21"/>
                  </a:lnTo>
                  <a:lnTo>
                    <a:pt x="75" y="21"/>
                  </a:lnTo>
                  <a:lnTo>
                    <a:pt x="70" y="21"/>
                  </a:lnTo>
                  <a:lnTo>
                    <a:pt x="64" y="23"/>
                  </a:lnTo>
                  <a:lnTo>
                    <a:pt x="61" y="21"/>
                  </a:lnTo>
                  <a:lnTo>
                    <a:pt x="58" y="21"/>
                  </a:lnTo>
                  <a:lnTo>
                    <a:pt x="53" y="21"/>
                  </a:lnTo>
                  <a:lnTo>
                    <a:pt x="50" y="21"/>
                  </a:lnTo>
                  <a:lnTo>
                    <a:pt x="47" y="21"/>
                  </a:lnTo>
                  <a:lnTo>
                    <a:pt x="44" y="21"/>
                  </a:lnTo>
                  <a:lnTo>
                    <a:pt x="41" y="21"/>
                  </a:lnTo>
                  <a:lnTo>
                    <a:pt x="36" y="21"/>
                  </a:lnTo>
                  <a:lnTo>
                    <a:pt x="33" y="20"/>
                  </a:lnTo>
                  <a:lnTo>
                    <a:pt x="29" y="20"/>
                  </a:lnTo>
                  <a:lnTo>
                    <a:pt x="26" y="20"/>
                  </a:lnTo>
                  <a:lnTo>
                    <a:pt x="23" y="20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0" y="18"/>
                  </a:lnTo>
                  <a:lnTo>
                    <a:pt x="4" y="17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9" name="Freeform 79"/>
            <p:cNvSpPr>
              <a:spLocks/>
            </p:cNvSpPr>
            <p:nvPr/>
          </p:nvSpPr>
          <p:spPr bwMode="auto">
            <a:xfrm>
              <a:off x="5128" y="3438"/>
              <a:ext cx="120" cy="210"/>
            </a:xfrm>
            <a:custGeom>
              <a:avLst/>
              <a:gdLst/>
              <a:ahLst/>
              <a:cxnLst>
                <a:cxn ang="0">
                  <a:pos x="2" y="193"/>
                </a:cxn>
                <a:cxn ang="0">
                  <a:pos x="6" y="177"/>
                </a:cxn>
                <a:cxn ang="0">
                  <a:pos x="11" y="163"/>
                </a:cxn>
                <a:cxn ang="0">
                  <a:pos x="17" y="142"/>
                </a:cxn>
                <a:cxn ang="0">
                  <a:pos x="25" y="121"/>
                </a:cxn>
                <a:cxn ang="0">
                  <a:pos x="32" y="100"/>
                </a:cxn>
                <a:cxn ang="0">
                  <a:pos x="43" y="77"/>
                </a:cxn>
                <a:cxn ang="0">
                  <a:pos x="52" y="56"/>
                </a:cxn>
                <a:cxn ang="0">
                  <a:pos x="61" y="40"/>
                </a:cxn>
                <a:cxn ang="0">
                  <a:pos x="69" y="27"/>
                </a:cxn>
                <a:cxn ang="0">
                  <a:pos x="81" y="11"/>
                </a:cxn>
                <a:cxn ang="0">
                  <a:pos x="94" y="3"/>
                </a:cxn>
                <a:cxn ang="0">
                  <a:pos x="107" y="0"/>
                </a:cxn>
                <a:cxn ang="0">
                  <a:pos x="117" y="11"/>
                </a:cxn>
                <a:cxn ang="0">
                  <a:pos x="120" y="27"/>
                </a:cxn>
                <a:cxn ang="0">
                  <a:pos x="120" y="42"/>
                </a:cxn>
                <a:cxn ang="0">
                  <a:pos x="118" y="58"/>
                </a:cxn>
                <a:cxn ang="0">
                  <a:pos x="115" y="77"/>
                </a:cxn>
                <a:cxn ang="0">
                  <a:pos x="114" y="97"/>
                </a:cxn>
                <a:cxn ang="0">
                  <a:pos x="109" y="116"/>
                </a:cxn>
                <a:cxn ang="0">
                  <a:pos x="104" y="135"/>
                </a:cxn>
                <a:cxn ang="0">
                  <a:pos x="100" y="153"/>
                </a:cxn>
                <a:cxn ang="0">
                  <a:pos x="95" y="171"/>
                </a:cxn>
                <a:cxn ang="0">
                  <a:pos x="91" y="185"/>
                </a:cxn>
                <a:cxn ang="0">
                  <a:pos x="86" y="203"/>
                </a:cxn>
                <a:cxn ang="0">
                  <a:pos x="68" y="200"/>
                </a:cxn>
                <a:cxn ang="0">
                  <a:pos x="71" y="192"/>
                </a:cxn>
                <a:cxn ang="0">
                  <a:pos x="80" y="171"/>
                </a:cxn>
                <a:cxn ang="0">
                  <a:pos x="84" y="155"/>
                </a:cxn>
                <a:cxn ang="0">
                  <a:pos x="91" y="137"/>
                </a:cxn>
                <a:cxn ang="0">
                  <a:pos x="95" y="119"/>
                </a:cxn>
                <a:cxn ang="0">
                  <a:pos x="98" y="100"/>
                </a:cxn>
                <a:cxn ang="0">
                  <a:pos x="101" y="80"/>
                </a:cxn>
                <a:cxn ang="0">
                  <a:pos x="103" y="63"/>
                </a:cxn>
                <a:cxn ang="0">
                  <a:pos x="104" y="50"/>
                </a:cxn>
                <a:cxn ang="0">
                  <a:pos x="104" y="29"/>
                </a:cxn>
                <a:cxn ang="0">
                  <a:pos x="101" y="21"/>
                </a:cxn>
                <a:cxn ang="0">
                  <a:pos x="84" y="37"/>
                </a:cxn>
                <a:cxn ang="0">
                  <a:pos x="69" y="58"/>
                </a:cxn>
                <a:cxn ang="0">
                  <a:pos x="61" y="72"/>
                </a:cxn>
                <a:cxn ang="0">
                  <a:pos x="54" y="89"/>
                </a:cxn>
                <a:cxn ang="0">
                  <a:pos x="46" y="106"/>
                </a:cxn>
                <a:cxn ang="0">
                  <a:pos x="40" y="124"/>
                </a:cxn>
                <a:cxn ang="0">
                  <a:pos x="34" y="142"/>
                </a:cxn>
                <a:cxn ang="0">
                  <a:pos x="29" y="158"/>
                </a:cxn>
                <a:cxn ang="0">
                  <a:pos x="25" y="171"/>
                </a:cxn>
                <a:cxn ang="0">
                  <a:pos x="19" y="192"/>
                </a:cxn>
                <a:cxn ang="0">
                  <a:pos x="0" y="202"/>
                </a:cxn>
              </a:cxnLst>
              <a:rect l="0" t="0" r="r" b="b"/>
              <a:pathLst>
                <a:path w="120" h="210">
                  <a:moveTo>
                    <a:pt x="0" y="202"/>
                  </a:moveTo>
                  <a:lnTo>
                    <a:pt x="0" y="200"/>
                  </a:lnTo>
                  <a:lnTo>
                    <a:pt x="2" y="198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3" y="185"/>
                  </a:lnTo>
                  <a:lnTo>
                    <a:pt x="5" y="182"/>
                  </a:lnTo>
                  <a:lnTo>
                    <a:pt x="6" y="177"/>
                  </a:lnTo>
                  <a:lnTo>
                    <a:pt x="8" y="176"/>
                  </a:lnTo>
                  <a:lnTo>
                    <a:pt x="8" y="171"/>
                  </a:lnTo>
                  <a:lnTo>
                    <a:pt x="9" y="166"/>
                  </a:lnTo>
                  <a:lnTo>
                    <a:pt x="11" y="163"/>
                  </a:lnTo>
                  <a:lnTo>
                    <a:pt x="13" y="158"/>
                  </a:lnTo>
                  <a:lnTo>
                    <a:pt x="14" y="153"/>
                  </a:lnTo>
                  <a:lnTo>
                    <a:pt x="16" y="147"/>
                  </a:lnTo>
                  <a:lnTo>
                    <a:pt x="17" y="142"/>
                  </a:lnTo>
                  <a:lnTo>
                    <a:pt x="19" y="137"/>
                  </a:lnTo>
                  <a:lnTo>
                    <a:pt x="20" y="132"/>
                  </a:lnTo>
                  <a:lnTo>
                    <a:pt x="23" y="127"/>
                  </a:lnTo>
                  <a:lnTo>
                    <a:pt x="25" y="121"/>
                  </a:lnTo>
                  <a:lnTo>
                    <a:pt x="28" y="116"/>
                  </a:lnTo>
                  <a:lnTo>
                    <a:pt x="29" y="111"/>
                  </a:lnTo>
                  <a:lnTo>
                    <a:pt x="31" y="105"/>
                  </a:lnTo>
                  <a:lnTo>
                    <a:pt x="32" y="100"/>
                  </a:lnTo>
                  <a:lnTo>
                    <a:pt x="35" y="93"/>
                  </a:lnTo>
                  <a:lnTo>
                    <a:pt x="37" y="89"/>
                  </a:lnTo>
                  <a:lnTo>
                    <a:pt x="40" y="84"/>
                  </a:lnTo>
                  <a:lnTo>
                    <a:pt x="43" y="77"/>
                  </a:lnTo>
                  <a:lnTo>
                    <a:pt x="46" y="72"/>
                  </a:lnTo>
                  <a:lnTo>
                    <a:pt x="48" y="68"/>
                  </a:lnTo>
                  <a:lnTo>
                    <a:pt x="49" y="61"/>
                  </a:lnTo>
                  <a:lnTo>
                    <a:pt x="52" y="56"/>
                  </a:lnTo>
                  <a:lnTo>
                    <a:pt x="54" y="53"/>
                  </a:lnTo>
                  <a:lnTo>
                    <a:pt x="57" y="48"/>
                  </a:lnTo>
                  <a:lnTo>
                    <a:pt x="58" y="43"/>
                  </a:lnTo>
                  <a:lnTo>
                    <a:pt x="61" y="40"/>
                  </a:lnTo>
                  <a:lnTo>
                    <a:pt x="63" y="37"/>
                  </a:lnTo>
                  <a:lnTo>
                    <a:pt x="65" y="34"/>
                  </a:lnTo>
                  <a:lnTo>
                    <a:pt x="66" y="30"/>
                  </a:lnTo>
                  <a:lnTo>
                    <a:pt x="69" y="27"/>
                  </a:lnTo>
                  <a:lnTo>
                    <a:pt x="71" y="24"/>
                  </a:lnTo>
                  <a:lnTo>
                    <a:pt x="74" y="19"/>
                  </a:lnTo>
                  <a:lnTo>
                    <a:pt x="78" y="16"/>
                  </a:lnTo>
                  <a:lnTo>
                    <a:pt x="81" y="11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1" y="5"/>
                  </a:lnTo>
                  <a:lnTo>
                    <a:pt x="94" y="3"/>
                  </a:lnTo>
                  <a:lnTo>
                    <a:pt x="98" y="1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10" y="1"/>
                  </a:lnTo>
                  <a:lnTo>
                    <a:pt x="112" y="3"/>
                  </a:lnTo>
                  <a:lnTo>
                    <a:pt x="115" y="6"/>
                  </a:lnTo>
                  <a:lnTo>
                    <a:pt x="117" y="11"/>
                  </a:lnTo>
                  <a:lnTo>
                    <a:pt x="118" y="16"/>
                  </a:lnTo>
                  <a:lnTo>
                    <a:pt x="118" y="19"/>
                  </a:lnTo>
                  <a:lnTo>
                    <a:pt x="118" y="22"/>
                  </a:lnTo>
                  <a:lnTo>
                    <a:pt x="120" y="27"/>
                  </a:lnTo>
                  <a:lnTo>
                    <a:pt x="120" y="30"/>
                  </a:lnTo>
                  <a:lnTo>
                    <a:pt x="120" y="34"/>
                  </a:lnTo>
                  <a:lnTo>
                    <a:pt x="120" y="37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18" y="50"/>
                  </a:lnTo>
                  <a:lnTo>
                    <a:pt x="118" y="55"/>
                  </a:lnTo>
                  <a:lnTo>
                    <a:pt x="118" y="58"/>
                  </a:lnTo>
                  <a:lnTo>
                    <a:pt x="118" y="63"/>
                  </a:lnTo>
                  <a:lnTo>
                    <a:pt x="117" y="68"/>
                  </a:lnTo>
                  <a:lnTo>
                    <a:pt x="117" y="72"/>
                  </a:lnTo>
                  <a:lnTo>
                    <a:pt x="115" y="77"/>
                  </a:lnTo>
                  <a:lnTo>
                    <a:pt x="115" y="82"/>
                  </a:lnTo>
                  <a:lnTo>
                    <a:pt x="115" y="87"/>
                  </a:lnTo>
                  <a:lnTo>
                    <a:pt x="114" y="92"/>
                  </a:lnTo>
                  <a:lnTo>
                    <a:pt x="114" y="97"/>
                  </a:lnTo>
                  <a:lnTo>
                    <a:pt x="112" y="103"/>
                  </a:lnTo>
                  <a:lnTo>
                    <a:pt x="112" y="106"/>
                  </a:lnTo>
                  <a:lnTo>
                    <a:pt x="110" y="111"/>
                  </a:lnTo>
                  <a:lnTo>
                    <a:pt x="109" y="116"/>
                  </a:lnTo>
                  <a:lnTo>
                    <a:pt x="109" y="121"/>
                  </a:lnTo>
                  <a:lnTo>
                    <a:pt x="107" y="126"/>
                  </a:lnTo>
                  <a:lnTo>
                    <a:pt x="106" y="130"/>
                  </a:lnTo>
                  <a:lnTo>
                    <a:pt x="104" y="135"/>
                  </a:lnTo>
                  <a:lnTo>
                    <a:pt x="104" y="140"/>
                  </a:lnTo>
                  <a:lnTo>
                    <a:pt x="103" y="145"/>
                  </a:lnTo>
                  <a:lnTo>
                    <a:pt x="101" y="150"/>
                  </a:lnTo>
                  <a:lnTo>
                    <a:pt x="100" y="153"/>
                  </a:lnTo>
                  <a:lnTo>
                    <a:pt x="100" y="158"/>
                  </a:lnTo>
                  <a:lnTo>
                    <a:pt x="98" y="163"/>
                  </a:lnTo>
                  <a:lnTo>
                    <a:pt x="97" y="166"/>
                  </a:lnTo>
                  <a:lnTo>
                    <a:pt x="95" y="171"/>
                  </a:lnTo>
                  <a:lnTo>
                    <a:pt x="95" y="176"/>
                  </a:lnTo>
                  <a:lnTo>
                    <a:pt x="94" y="177"/>
                  </a:lnTo>
                  <a:lnTo>
                    <a:pt x="92" y="182"/>
                  </a:lnTo>
                  <a:lnTo>
                    <a:pt x="91" y="185"/>
                  </a:lnTo>
                  <a:lnTo>
                    <a:pt x="91" y="189"/>
                  </a:lnTo>
                  <a:lnTo>
                    <a:pt x="89" y="193"/>
                  </a:lnTo>
                  <a:lnTo>
                    <a:pt x="88" y="198"/>
                  </a:lnTo>
                  <a:lnTo>
                    <a:pt x="86" y="203"/>
                  </a:lnTo>
                  <a:lnTo>
                    <a:pt x="86" y="206"/>
                  </a:lnTo>
                  <a:lnTo>
                    <a:pt x="84" y="208"/>
                  </a:lnTo>
                  <a:lnTo>
                    <a:pt x="84" y="210"/>
                  </a:lnTo>
                  <a:lnTo>
                    <a:pt x="68" y="200"/>
                  </a:lnTo>
                  <a:lnTo>
                    <a:pt x="68" y="198"/>
                  </a:lnTo>
                  <a:lnTo>
                    <a:pt x="69" y="198"/>
                  </a:lnTo>
                  <a:lnTo>
                    <a:pt x="69" y="195"/>
                  </a:lnTo>
                  <a:lnTo>
                    <a:pt x="71" y="192"/>
                  </a:lnTo>
                  <a:lnTo>
                    <a:pt x="72" y="187"/>
                  </a:lnTo>
                  <a:lnTo>
                    <a:pt x="75" y="182"/>
                  </a:lnTo>
                  <a:lnTo>
                    <a:pt x="77" y="176"/>
                  </a:lnTo>
                  <a:lnTo>
                    <a:pt x="80" y="171"/>
                  </a:lnTo>
                  <a:lnTo>
                    <a:pt x="81" y="166"/>
                  </a:lnTo>
                  <a:lnTo>
                    <a:pt x="81" y="163"/>
                  </a:lnTo>
                  <a:lnTo>
                    <a:pt x="83" y="158"/>
                  </a:lnTo>
                  <a:lnTo>
                    <a:pt x="84" y="155"/>
                  </a:lnTo>
                  <a:lnTo>
                    <a:pt x="86" y="150"/>
                  </a:lnTo>
                  <a:lnTo>
                    <a:pt x="88" y="147"/>
                  </a:lnTo>
                  <a:lnTo>
                    <a:pt x="88" y="142"/>
                  </a:lnTo>
                  <a:lnTo>
                    <a:pt x="91" y="137"/>
                  </a:lnTo>
                  <a:lnTo>
                    <a:pt x="91" y="132"/>
                  </a:lnTo>
                  <a:lnTo>
                    <a:pt x="92" y="129"/>
                  </a:lnTo>
                  <a:lnTo>
                    <a:pt x="92" y="124"/>
                  </a:lnTo>
                  <a:lnTo>
                    <a:pt x="95" y="119"/>
                  </a:lnTo>
                  <a:lnTo>
                    <a:pt x="95" y="114"/>
                  </a:lnTo>
                  <a:lnTo>
                    <a:pt x="97" y="110"/>
                  </a:lnTo>
                  <a:lnTo>
                    <a:pt x="98" y="103"/>
                  </a:lnTo>
                  <a:lnTo>
                    <a:pt x="98" y="100"/>
                  </a:lnTo>
                  <a:lnTo>
                    <a:pt x="98" y="93"/>
                  </a:lnTo>
                  <a:lnTo>
                    <a:pt x="100" y="89"/>
                  </a:lnTo>
                  <a:lnTo>
                    <a:pt x="100" y="84"/>
                  </a:lnTo>
                  <a:lnTo>
                    <a:pt x="101" y="80"/>
                  </a:lnTo>
                  <a:lnTo>
                    <a:pt x="101" y="76"/>
                  </a:lnTo>
                  <a:lnTo>
                    <a:pt x="103" y="71"/>
                  </a:lnTo>
                  <a:lnTo>
                    <a:pt x="103" y="68"/>
                  </a:lnTo>
                  <a:lnTo>
                    <a:pt x="103" y="63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4" y="53"/>
                  </a:lnTo>
                  <a:lnTo>
                    <a:pt x="104" y="50"/>
                  </a:lnTo>
                  <a:lnTo>
                    <a:pt x="104" y="43"/>
                  </a:lnTo>
                  <a:lnTo>
                    <a:pt x="106" y="38"/>
                  </a:lnTo>
                  <a:lnTo>
                    <a:pt x="104" y="32"/>
                  </a:lnTo>
                  <a:lnTo>
                    <a:pt x="104" y="29"/>
                  </a:lnTo>
                  <a:lnTo>
                    <a:pt x="104" y="26"/>
                  </a:lnTo>
                  <a:lnTo>
                    <a:pt x="104" y="24"/>
                  </a:lnTo>
                  <a:lnTo>
                    <a:pt x="103" y="21"/>
                  </a:lnTo>
                  <a:lnTo>
                    <a:pt x="101" y="21"/>
                  </a:lnTo>
                  <a:lnTo>
                    <a:pt x="97" y="24"/>
                  </a:lnTo>
                  <a:lnTo>
                    <a:pt x="92" y="29"/>
                  </a:lnTo>
                  <a:lnTo>
                    <a:pt x="88" y="32"/>
                  </a:lnTo>
                  <a:lnTo>
                    <a:pt x="84" y="37"/>
                  </a:lnTo>
                  <a:lnTo>
                    <a:pt x="81" y="40"/>
                  </a:lnTo>
                  <a:lnTo>
                    <a:pt x="78" y="47"/>
                  </a:lnTo>
                  <a:lnTo>
                    <a:pt x="74" y="51"/>
                  </a:lnTo>
                  <a:lnTo>
                    <a:pt x="69" y="58"/>
                  </a:lnTo>
                  <a:lnTo>
                    <a:pt x="68" y="61"/>
                  </a:lnTo>
                  <a:lnTo>
                    <a:pt x="65" y="64"/>
                  </a:lnTo>
                  <a:lnTo>
                    <a:pt x="63" y="68"/>
                  </a:lnTo>
                  <a:lnTo>
                    <a:pt x="61" y="72"/>
                  </a:lnTo>
                  <a:lnTo>
                    <a:pt x="58" y="76"/>
                  </a:lnTo>
                  <a:lnTo>
                    <a:pt x="57" y="80"/>
                  </a:lnTo>
                  <a:lnTo>
                    <a:pt x="55" y="84"/>
                  </a:lnTo>
                  <a:lnTo>
                    <a:pt x="54" y="89"/>
                  </a:lnTo>
                  <a:lnTo>
                    <a:pt x="52" y="92"/>
                  </a:lnTo>
                  <a:lnTo>
                    <a:pt x="49" y="97"/>
                  </a:lnTo>
                  <a:lnTo>
                    <a:pt x="48" y="101"/>
                  </a:lnTo>
                  <a:lnTo>
                    <a:pt x="46" y="106"/>
                  </a:lnTo>
                  <a:lnTo>
                    <a:pt x="45" y="111"/>
                  </a:lnTo>
                  <a:lnTo>
                    <a:pt x="43" y="116"/>
                  </a:lnTo>
                  <a:lnTo>
                    <a:pt x="42" y="119"/>
                  </a:lnTo>
                  <a:lnTo>
                    <a:pt x="40" y="124"/>
                  </a:lnTo>
                  <a:lnTo>
                    <a:pt x="39" y="129"/>
                  </a:lnTo>
                  <a:lnTo>
                    <a:pt x="37" y="134"/>
                  </a:lnTo>
                  <a:lnTo>
                    <a:pt x="35" y="137"/>
                  </a:lnTo>
                  <a:lnTo>
                    <a:pt x="34" y="142"/>
                  </a:lnTo>
                  <a:lnTo>
                    <a:pt x="32" y="145"/>
                  </a:lnTo>
                  <a:lnTo>
                    <a:pt x="31" y="150"/>
                  </a:lnTo>
                  <a:lnTo>
                    <a:pt x="29" y="153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4"/>
                  </a:lnTo>
                  <a:lnTo>
                    <a:pt x="25" y="168"/>
                  </a:lnTo>
                  <a:lnTo>
                    <a:pt x="25" y="171"/>
                  </a:lnTo>
                  <a:lnTo>
                    <a:pt x="23" y="176"/>
                  </a:lnTo>
                  <a:lnTo>
                    <a:pt x="22" y="182"/>
                  </a:lnTo>
                  <a:lnTo>
                    <a:pt x="20" y="187"/>
                  </a:lnTo>
                  <a:lnTo>
                    <a:pt x="19" y="192"/>
                  </a:lnTo>
                  <a:lnTo>
                    <a:pt x="17" y="195"/>
                  </a:lnTo>
                  <a:lnTo>
                    <a:pt x="17" y="198"/>
                  </a:lnTo>
                  <a:lnTo>
                    <a:pt x="0" y="20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0" name="Freeform 80"/>
            <p:cNvSpPr>
              <a:spLocks/>
            </p:cNvSpPr>
            <p:nvPr/>
          </p:nvSpPr>
          <p:spPr bwMode="auto">
            <a:xfrm>
              <a:off x="4295" y="4208"/>
              <a:ext cx="1023" cy="64"/>
            </a:xfrm>
            <a:custGeom>
              <a:avLst/>
              <a:gdLst/>
              <a:ahLst/>
              <a:cxnLst>
                <a:cxn ang="0">
                  <a:pos x="7" y="38"/>
                </a:cxn>
                <a:cxn ang="0">
                  <a:pos x="17" y="37"/>
                </a:cxn>
                <a:cxn ang="0">
                  <a:pos x="34" y="35"/>
                </a:cxn>
                <a:cxn ang="0">
                  <a:pos x="57" y="34"/>
                </a:cxn>
                <a:cxn ang="0">
                  <a:pos x="83" y="30"/>
                </a:cxn>
                <a:cxn ang="0">
                  <a:pos x="114" y="29"/>
                </a:cxn>
                <a:cxn ang="0">
                  <a:pos x="147" y="26"/>
                </a:cxn>
                <a:cxn ang="0">
                  <a:pos x="184" y="24"/>
                </a:cxn>
                <a:cxn ang="0">
                  <a:pos x="221" y="19"/>
                </a:cxn>
                <a:cxn ang="0">
                  <a:pos x="261" y="17"/>
                </a:cxn>
                <a:cxn ang="0">
                  <a:pos x="299" y="14"/>
                </a:cxn>
                <a:cxn ang="0">
                  <a:pos x="339" y="11"/>
                </a:cxn>
                <a:cxn ang="0">
                  <a:pos x="377" y="9"/>
                </a:cxn>
                <a:cxn ang="0">
                  <a:pos x="414" y="9"/>
                </a:cxn>
                <a:cxn ang="0">
                  <a:pos x="449" y="8"/>
                </a:cxn>
                <a:cxn ang="0">
                  <a:pos x="480" y="6"/>
                </a:cxn>
                <a:cxn ang="0">
                  <a:pos x="515" y="6"/>
                </a:cxn>
                <a:cxn ang="0">
                  <a:pos x="553" y="5"/>
                </a:cxn>
                <a:cxn ang="0">
                  <a:pos x="594" y="5"/>
                </a:cxn>
                <a:cxn ang="0">
                  <a:pos x="639" y="3"/>
                </a:cxn>
                <a:cxn ang="0">
                  <a:pos x="683" y="3"/>
                </a:cxn>
                <a:cxn ang="0">
                  <a:pos x="729" y="3"/>
                </a:cxn>
                <a:cxn ang="0">
                  <a:pos x="775" y="3"/>
                </a:cxn>
                <a:cxn ang="0">
                  <a:pos x="819" y="1"/>
                </a:cxn>
                <a:cxn ang="0">
                  <a:pos x="861" y="1"/>
                </a:cxn>
                <a:cxn ang="0">
                  <a:pos x="899" y="0"/>
                </a:cxn>
                <a:cxn ang="0">
                  <a:pos x="934" y="0"/>
                </a:cxn>
                <a:cxn ang="0">
                  <a:pos x="965" y="0"/>
                </a:cxn>
                <a:cxn ang="0">
                  <a:pos x="989" y="0"/>
                </a:cxn>
                <a:cxn ang="0">
                  <a:pos x="1006" y="0"/>
                </a:cxn>
                <a:cxn ang="0">
                  <a:pos x="1018" y="0"/>
                </a:cxn>
                <a:cxn ang="0">
                  <a:pos x="1020" y="19"/>
                </a:cxn>
                <a:cxn ang="0">
                  <a:pos x="1008" y="19"/>
                </a:cxn>
                <a:cxn ang="0">
                  <a:pos x="994" y="19"/>
                </a:cxn>
                <a:cxn ang="0">
                  <a:pos x="974" y="19"/>
                </a:cxn>
                <a:cxn ang="0">
                  <a:pos x="953" y="19"/>
                </a:cxn>
                <a:cxn ang="0">
                  <a:pos x="925" y="19"/>
                </a:cxn>
                <a:cxn ang="0">
                  <a:pos x="894" y="19"/>
                </a:cxn>
                <a:cxn ang="0">
                  <a:pos x="859" y="19"/>
                </a:cxn>
                <a:cxn ang="0">
                  <a:pos x="819" y="19"/>
                </a:cxn>
                <a:cxn ang="0">
                  <a:pos x="777" y="19"/>
                </a:cxn>
                <a:cxn ang="0">
                  <a:pos x="729" y="21"/>
                </a:cxn>
                <a:cxn ang="0">
                  <a:pos x="679" y="21"/>
                </a:cxn>
                <a:cxn ang="0">
                  <a:pos x="627" y="21"/>
                </a:cxn>
                <a:cxn ang="0">
                  <a:pos x="568" y="22"/>
                </a:cxn>
                <a:cxn ang="0">
                  <a:pos x="509" y="24"/>
                </a:cxn>
                <a:cxn ang="0">
                  <a:pos x="446" y="27"/>
                </a:cxn>
                <a:cxn ang="0">
                  <a:pos x="388" y="29"/>
                </a:cxn>
                <a:cxn ang="0">
                  <a:pos x="333" y="32"/>
                </a:cxn>
                <a:cxn ang="0">
                  <a:pos x="284" y="34"/>
                </a:cxn>
                <a:cxn ang="0">
                  <a:pos x="238" y="37"/>
                </a:cxn>
                <a:cxn ang="0">
                  <a:pos x="196" y="40"/>
                </a:cxn>
                <a:cxn ang="0">
                  <a:pos x="160" y="43"/>
                </a:cxn>
                <a:cxn ang="0">
                  <a:pos x="128" y="46"/>
                </a:cxn>
                <a:cxn ang="0">
                  <a:pos x="98" y="50"/>
                </a:cxn>
                <a:cxn ang="0">
                  <a:pos x="72" y="53"/>
                </a:cxn>
                <a:cxn ang="0">
                  <a:pos x="53" y="56"/>
                </a:cxn>
                <a:cxn ang="0">
                  <a:pos x="34" y="58"/>
                </a:cxn>
                <a:cxn ang="0">
                  <a:pos x="20" y="61"/>
                </a:cxn>
                <a:cxn ang="0">
                  <a:pos x="8" y="63"/>
                </a:cxn>
                <a:cxn ang="0">
                  <a:pos x="0" y="64"/>
                </a:cxn>
              </a:cxnLst>
              <a:rect l="0" t="0" r="r" b="b"/>
              <a:pathLst>
                <a:path w="1023" h="64">
                  <a:moveTo>
                    <a:pt x="0" y="40"/>
                  </a:moveTo>
                  <a:lnTo>
                    <a:pt x="2" y="40"/>
                  </a:lnTo>
                  <a:lnTo>
                    <a:pt x="4" y="40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4" y="38"/>
                  </a:lnTo>
                  <a:lnTo>
                    <a:pt x="17" y="37"/>
                  </a:lnTo>
                  <a:lnTo>
                    <a:pt x="22" y="37"/>
                  </a:lnTo>
                  <a:lnTo>
                    <a:pt x="25" y="37"/>
                  </a:lnTo>
                  <a:lnTo>
                    <a:pt x="30" y="37"/>
                  </a:lnTo>
                  <a:lnTo>
                    <a:pt x="34" y="35"/>
                  </a:lnTo>
                  <a:lnTo>
                    <a:pt x="40" y="35"/>
                  </a:lnTo>
                  <a:lnTo>
                    <a:pt x="45" y="35"/>
                  </a:lnTo>
                  <a:lnTo>
                    <a:pt x="51" y="35"/>
                  </a:lnTo>
                  <a:lnTo>
                    <a:pt x="57" y="34"/>
                  </a:lnTo>
                  <a:lnTo>
                    <a:pt x="63" y="34"/>
                  </a:lnTo>
                  <a:lnTo>
                    <a:pt x="69" y="32"/>
                  </a:lnTo>
                  <a:lnTo>
                    <a:pt x="77" y="32"/>
                  </a:lnTo>
                  <a:lnTo>
                    <a:pt x="83" y="30"/>
                  </a:lnTo>
                  <a:lnTo>
                    <a:pt x="91" y="30"/>
                  </a:lnTo>
                  <a:lnTo>
                    <a:pt x="98" y="29"/>
                  </a:lnTo>
                  <a:lnTo>
                    <a:pt x="106" y="29"/>
                  </a:lnTo>
                  <a:lnTo>
                    <a:pt x="114" y="29"/>
                  </a:lnTo>
                  <a:lnTo>
                    <a:pt x="123" y="29"/>
                  </a:lnTo>
                  <a:lnTo>
                    <a:pt x="131" y="27"/>
                  </a:lnTo>
                  <a:lnTo>
                    <a:pt x="140" y="27"/>
                  </a:lnTo>
                  <a:lnTo>
                    <a:pt x="147" y="26"/>
                  </a:lnTo>
                  <a:lnTo>
                    <a:pt x="157" y="26"/>
                  </a:lnTo>
                  <a:lnTo>
                    <a:pt x="166" y="24"/>
                  </a:lnTo>
                  <a:lnTo>
                    <a:pt x="175" y="24"/>
                  </a:lnTo>
                  <a:lnTo>
                    <a:pt x="184" y="24"/>
                  </a:lnTo>
                  <a:lnTo>
                    <a:pt x="193" y="22"/>
                  </a:lnTo>
                  <a:lnTo>
                    <a:pt x="203" y="21"/>
                  </a:lnTo>
                  <a:lnTo>
                    <a:pt x="212" y="21"/>
                  </a:lnTo>
                  <a:lnTo>
                    <a:pt x="221" y="19"/>
                  </a:lnTo>
                  <a:lnTo>
                    <a:pt x="232" y="19"/>
                  </a:lnTo>
                  <a:lnTo>
                    <a:pt x="241" y="19"/>
                  </a:lnTo>
                  <a:lnTo>
                    <a:pt x="250" y="19"/>
                  </a:lnTo>
                  <a:lnTo>
                    <a:pt x="261" y="17"/>
                  </a:lnTo>
                  <a:lnTo>
                    <a:pt x="270" y="16"/>
                  </a:lnTo>
                  <a:lnTo>
                    <a:pt x="279" y="16"/>
                  </a:lnTo>
                  <a:lnTo>
                    <a:pt x="290" y="16"/>
                  </a:lnTo>
                  <a:lnTo>
                    <a:pt x="299" y="14"/>
                  </a:lnTo>
                  <a:lnTo>
                    <a:pt x="310" y="14"/>
                  </a:lnTo>
                  <a:lnTo>
                    <a:pt x="319" y="13"/>
                  </a:lnTo>
                  <a:lnTo>
                    <a:pt x="330" y="13"/>
                  </a:lnTo>
                  <a:lnTo>
                    <a:pt x="339" y="11"/>
                  </a:lnTo>
                  <a:lnTo>
                    <a:pt x="348" y="11"/>
                  </a:lnTo>
                  <a:lnTo>
                    <a:pt x="357" y="11"/>
                  </a:lnTo>
                  <a:lnTo>
                    <a:pt x="368" y="11"/>
                  </a:lnTo>
                  <a:lnTo>
                    <a:pt x="377" y="9"/>
                  </a:lnTo>
                  <a:lnTo>
                    <a:pt x="386" y="9"/>
                  </a:lnTo>
                  <a:lnTo>
                    <a:pt x="395" y="9"/>
                  </a:lnTo>
                  <a:lnTo>
                    <a:pt x="405" y="9"/>
                  </a:lnTo>
                  <a:lnTo>
                    <a:pt x="414" y="9"/>
                  </a:lnTo>
                  <a:lnTo>
                    <a:pt x="423" y="8"/>
                  </a:lnTo>
                  <a:lnTo>
                    <a:pt x="432" y="8"/>
                  </a:lnTo>
                  <a:lnTo>
                    <a:pt x="440" y="8"/>
                  </a:lnTo>
                  <a:lnTo>
                    <a:pt x="449" y="8"/>
                  </a:lnTo>
                  <a:lnTo>
                    <a:pt x="457" y="8"/>
                  </a:lnTo>
                  <a:lnTo>
                    <a:pt x="466" y="8"/>
                  </a:lnTo>
                  <a:lnTo>
                    <a:pt x="474" y="8"/>
                  </a:lnTo>
                  <a:lnTo>
                    <a:pt x="480" y="6"/>
                  </a:lnTo>
                  <a:lnTo>
                    <a:pt x="489" y="6"/>
                  </a:lnTo>
                  <a:lnTo>
                    <a:pt x="496" y="6"/>
                  </a:lnTo>
                  <a:lnTo>
                    <a:pt x="506" y="6"/>
                  </a:lnTo>
                  <a:lnTo>
                    <a:pt x="515" y="6"/>
                  </a:lnTo>
                  <a:lnTo>
                    <a:pt x="524" y="6"/>
                  </a:lnTo>
                  <a:lnTo>
                    <a:pt x="533" y="6"/>
                  </a:lnTo>
                  <a:lnTo>
                    <a:pt x="544" y="6"/>
                  </a:lnTo>
                  <a:lnTo>
                    <a:pt x="553" y="5"/>
                  </a:lnTo>
                  <a:lnTo>
                    <a:pt x="564" y="5"/>
                  </a:lnTo>
                  <a:lnTo>
                    <a:pt x="575" y="5"/>
                  </a:lnTo>
                  <a:lnTo>
                    <a:pt x="585" y="5"/>
                  </a:lnTo>
                  <a:lnTo>
                    <a:pt x="594" y="5"/>
                  </a:lnTo>
                  <a:lnTo>
                    <a:pt x="605" y="5"/>
                  </a:lnTo>
                  <a:lnTo>
                    <a:pt x="616" y="5"/>
                  </a:lnTo>
                  <a:lnTo>
                    <a:pt x="628" y="5"/>
                  </a:lnTo>
                  <a:lnTo>
                    <a:pt x="639" y="3"/>
                  </a:lnTo>
                  <a:lnTo>
                    <a:pt x="650" y="3"/>
                  </a:lnTo>
                  <a:lnTo>
                    <a:pt x="662" y="3"/>
                  </a:lnTo>
                  <a:lnTo>
                    <a:pt x="673" y="3"/>
                  </a:lnTo>
                  <a:lnTo>
                    <a:pt x="683" y="3"/>
                  </a:lnTo>
                  <a:lnTo>
                    <a:pt x="695" y="3"/>
                  </a:lnTo>
                  <a:lnTo>
                    <a:pt x="706" y="3"/>
                  </a:lnTo>
                  <a:lnTo>
                    <a:pt x="718" y="3"/>
                  </a:lnTo>
                  <a:lnTo>
                    <a:pt x="729" y="3"/>
                  </a:lnTo>
                  <a:lnTo>
                    <a:pt x="741" y="3"/>
                  </a:lnTo>
                  <a:lnTo>
                    <a:pt x="752" y="3"/>
                  </a:lnTo>
                  <a:lnTo>
                    <a:pt x="764" y="3"/>
                  </a:lnTo>
                  <a:lnTo>
                    <a:pt x="775" y="3"/>
                  </a:lnTo>
                  <a:lnTo>
                    <a:pt x="786" y="3"/>
                  </a:lnTo>
                  <a:lnTo>
                    <a:pt x="797" y="3"/>
                  </a:lnTo>
                  <a:lnTo>
                    <a:pt x="809" y="3"/>
                  </a:lnTo>
                  <a:lnTo>
                    <a:pt x="819" y="1"/>
                  </a:lnTo>
                  <a:lnTo>
                    <a:pt x="829" y="1"/>
                  </a:lnTo>
                  <a:lnTo>
                    <a:pt x="839" y="1"/>
                  </a:lnTo>
                  <a:lnTo>
                    <a:pt x="850" y="1"/>
                  </a:lnTo>
                  <a:lnTo>
                    <a:pt x="861" y="1"/>
                  </a:lnTo>
                  <a:lnTo>
                    <a:pt x="870" y="1"/>
                  </a:lnTo>
                  <a:lnTo>
                    <a:pt x="881" y="1"/>
                  </a:lnTo>
                  <a:lnTo>
                    <a:pt x="890" y="1"/>
                  </a:lnTo>
                  <a:lnTo>
                    <a:pt x="899" y="0"/>
                  </a:lnTo>
                  <a:lnTo>
                    <a:pt x="908" y="0"/>
                  </a:lnTo>
                  <a:lnTo>
                    <a:pt x="917" y="0"/>
                  </a:lnTo>
                  <a:lnTo>
                    <a:pt x="925" y="0"/>
                  </a:lnTo>
                  <a:lnTo>
                    <a:pt x="934" y="0"/>
                  </a:lnTo>
                  <a:lnTo>
                    <a:pt x="942" y="0"/>
                  </a:lnTo>
                  <a:lnTo>
                    <a:pt x="950" y="0"/>
                  </a:lnTo>
                  <a:lnTo>
                    <a:pt x="957" y="0"/>
                  </a:lnTo>
                  <a:lnTo>
                    <a:pt x="965" y="0"/>
                  </a:lnTo>
                  <a:lnTo>
                    <a:pt x="971" y="0"/>
                  </a:lnTo>
                  <a:lnTo>
                    <a:pt x="977" y="0"/>
                  </a:lnTo>
                  <a:lnTo>
                    <a:pt x="983" y="0"/>
                  </a:lnTo>
                  <a:lnTo>
                    <a:pt x="989" y="0"/>
                  </a:lnTo>
                  <a:lnTo>
                    <a:pt x="994" y="0"/>
                  </a:lnTo>
                  <a:lnTo>
                    <a:pt x="999" y="0"/>
                  </a:lnTo>
                  <a:lnTo>
                    <a:pt x="1003" y="0"/>
                  </a:lnTo>
                  <a:lnTo>
                    <a:pt x="1006" y="0"/>
                  </a:lnTo>
                  <a:lnTo>
                    <a:pt x="1011" y="0"/>
                  </a:lnTo>
                  <a:lnTo>
                    <a:pt x="1012" y="0"/>
                  </a:lnTo>
                  <a:lnTo>
                    <a:pt x="1015" y="0"/>
                  </a:lnTo>
                  <a:lnTo>
                    <a:pt x="1018" y="0"/>
                  </a:lnTo>
                  <a:lnTo>
                    <a:pt x="1020" y="0"/>
                  </a:lnTo>
                  <a:lnTo>
                    <a:pt x="1023" y="21"/>
                  </a:lnTo>
                  <a:lnTo>
                    <a:pt x="1022" y="19"/>
                  </a:lnTo>
                  <a:lnTo>
                    <a:pt x="1020" y="19"/>
                  </a:lnTo>
                  <a:lnTo>
                    <a:pt x="1017" y="19"/>
                  </a:lnTo>
                  <a:lnTo>
                    <a:pt x="1012" y="19"/>
                  </a:lnTo>
                  <a:lnTo>
                    <a:pt x="1011" y="19"/>
                  </a:lnTo>
                  <a:lnTo>
                    <a:pt x="1008" y="19"/>
                  </a:lnTo>
                  <a:lnTo>
                    <a:pt x="1003" y="19"/>
                  </a:lnTo>
                  <a:lnTo>
                    <a:pt x="1000" y="19"/>
                  </a:lnTo>
                  <a:lnTo>
                    <a:pt x="997" y="19"/>
                  </a:lnTo>
                  <a:lnTo>
                    <a:pt x="994" y="19"/>
                  </a:lnTo>
                  <a:lnTo>
                    <a:pt x="989" y="19"/>
                  </a:lnTo>
                  <a:lnTo>
                    <a:pt x="985" y="19"/>
                  </a:lnTo>
                  <a:lnTo>
                    <a:pt x="980" y="19"/>
                  </a:lnTo>
                  <a:lnTo>
                    <a:pt x="974" y="19"/>
                  </a:lnTo>
                  <a:lnTo>
                    <a:pt x="970" y="19"/>
                  </a:lnTo>
                  <a:lnTo>
                    <a:pt x="965" y="19"/>
                  </a:lnTo>
                  <a:lnTo>
                    <a:pt x="957" y="19"/>
                  </a:lnTo>
                  <a:lnTo>
                    <a:pt x="953" y="19"/>
                  </a:lnTo>
                  <a:lnTo>
                    <a:pt x="945" y="19"/>
                  </a:lnTo>
                  <a:lnTo>
                    <a:pt x="939" y="19"/>
                  </a:lnTo>
                  <a:lnTo>
                    <a:pt x="931" y="19"/>
                  </a:lnTo>
                  <a:lnTo>
                    <a:pt x="925" y="19"/>
                  </a:lnTo>
                  <a:lnTo>
                    <a:pt x="917" y="19"/>
                  </a:lnTo>
                  <a:lnTo>
                    <a:pt x="910" y="19"/>
                  </a:lnTo>
                  <a:lnTo>
                    <a:pt x="902" y="19"/>
                  </a:lnTo>
                  <a:lnTo>
                    <a:pt x="894" y="19"/>
                  </a:lnTo>
                  <a:lnTo>
                    <a:pt x="885" y="19"/>
                  </a:lnTo>
                  <a:lnTo>
                    <a:pt x="878" y="19"/>
                  </a:lnTo>
                  <a:lnTo>
                    <a:pt x="868" y="19"/>
                  </a:lnTo>
                  <a:lnTo>
                    <a:pt x="859" y="19"/>
                  </a:lnTo>
                  <a:lnTo>
                    <a:pt x="849" y="19"/>
                  </a:lnTo>
                  <a:lnTo>
                    <a:pt x="839" y="19"/>
                  </a:lnTo>
                  <a:lnTo>
                    <a:pt x="829" y="19"/>
                  </a:lnTo>
                  <a:lnTo>
                    <a:pt x="819" y="19"/>
                  </a:lnTo>
                  <a:lnTo>
                    <a:pt x="809" y="19"/>
                  </a:lnTo>
                  <a:lnTo>
                    <a:pt x="800" y="19"/>
                  </a:lnTo>
                  <a:lnTo>
                    <a:pt x="787" y="19"/>
                  </a:lnTo>
                  <a:lnTo>
                    <a:pt x="777" y="19"/>
                  </a:lnTo>
                  <a:lnTo>
                    <a:pt x="764" y="19"/>
                  </a:lnTo>
                  <a:lnTo>
                    <a:pt x="754" y="19"/>
                  </a:lnTo>
                  <a:lnTo>
                    <a:pt x="741" y="19"/>
                  </a:lnTo>
                  <a:lnTo>
                    <a:pt x="729" y="21"/>
                  </a:lnTo>
                  <a:lnTo>
                    <a:pt x="718" y="21"/>
                  </a:lnTo>
                  <a:lnTo>
                    <a:pt x="706" y="21"/>
                  </a:lnTo>
                  <a:lnTo>
                    <a:pt x="692" y="21"/>
                  </a:lnTo>
                  <a:lnTo>
                    <a:pt x="679" y="21"/>
                  </a:lnTo>
                  <a:lnTo>
                    <a:pt x="666" y="21"/>
                  </a:lnTo>
                  <a:lnTo>
                    <a:pt x="653" y="21"/>
                  </a:lnTo>
                  <a:lnTo>
                    <a:pt x="639" y="21"/>
                  </a:lnTo>
                  <a:lnTo>
                    <a:pt x="627" y="21"/>
                  </a:lnTo>
                  <a:lnTo>
                    <a:pt x="611" y="22"/>
                  </a:lnTo>
                  <a:lnTo>
                    <a:pt x="598" y="22"/>
                  </a:lnTo>
                  <a:lnTo>
                    <a:pt x="584" y="22"/>
                  </a:lnTo>
                  <a:lnTo>
                    <a:pt x="568" y="22"/>
                  </a:lnTo>
                  <a:lnTo>
                    <a:pt x="553" y="24"/>
                  </a:lnTo>
                  <a:lnTo>
                    <a:pt x="539" y="24"/>
                  </a:lnTo>
                  <a:lnTo>
                    <a:pt x="524" y="24"/>
                  </a:lnTo>
                  <a:lnTo>
                    <a:pt x="509" y="24"/>
                  </a:lnTo>
                  <a:lnTo>
                    <a:pt x="493" y="26"/>
                  </a:lnTo>
                  <a:lnTo>
                    <a:pt x="478" y="27"/>
                  </a:lnTo>
                  <a:lnTo>
                    <a:pt x="461" y="27"/>
                  </a:lnTo>
                  <a:lnTo>
                    <a:pt x="446" y="27"/>
                  </a:lnTo>
                  <a:lnTo>
                    <a:pt x="431" y="27"/>
                  </a:lnTo>
                  <a:lnTo>
                    <a:pt x="415" y="29"/>
                  </a:lnTo>
                  <a:lnTo>
                    <a:pt x="402" y="29"/>
                  </a:lnTo>
                  <a:lnTo>
                    <a:pt x="388" y="29"/>
                  </a:lnTo>
                  <a:lnTo>
                    <a:pt x="374" y="29"/>
                  </a:lnTo>
                  <a:lnTo>
                    <a:pt x="360" y="30"/>
                  </a:lnTo>
                  <a:lnTo>
                    <a:pt x="346" y="30"/>
                  </a:lnTo>
                  <a:lnTo>
                    <a:pt x="333" y="32"/>
                  </a:lnTo>
                  <a:lnTo>
                    <a:pt x="320" y="32"/>
                  </a:lnTo>
                  <a:lnTo>
                    <a:pt x="308" y="34"/>
                  </a:lnTo>
                  <a:lnTo>
                    <a:pt x="296" y="34"/>
                  </a:lnTo>
                  <a:lnTo>
                    <a:pt x="284" y="34"/>
                  </a:lnTo>
                  <a:lnTo>
                    <a:pt x="271" y="35"/>
                  </a:lnTo>
                  <a:lnTo>
                    <a:pt x="261" y="37"/>
                  </a:lnTo>
                  <a:lnTo>
                    <a:pt x="248" y="37"/>
                  </a:lnTo>
                  <a:lnTo>
                    <a:pt x="238" y="37"/>
                  </a:lnTo>
                  <a:lnTo>
                    <a:pt x="227" y="38"/>
                  </a:lnTo>
                  <a:lnTo>
                    <a:pt x="216" y="40"/>
                  </a:lnTo>
                  <a:lnTo>
                    <a:pt x="207" y="40"/>
                  </a:lnTo>
                  <a:lnTo>
                    <a:pt x="196" y="40"/>
                  </a:lnTo>
                  <a:lnTo>
                    <a:pt x="187" y="42"/>
                  </a:lnTo>
                  <a:lnTo>
                    <a:pt x="178" y="42"/>
                  </a:lnTo>
                  <a:lnTo>
                    <a:pt x="169" y="43"/>
                  </a:lnTo>
                  <a:lnTo>
                    <a:pt x="160" y="43"/>
                  </a:lnTo>
                  <a:lnTo>
                    <a:pt x="151" y="45"/>
                  </a:lnTo>
                  <a:lnTo>
                    <a:pt x="143" y="45"/>
                  </a:lnTo>
                  <a:lnTo>
                    <a:pt x="135" y="46"/>
                  </a:lnTo>
                  <a:lnTo>
                    <a:pt x="128" y="46"/>
                  </a:lnTo>
                  <a:lnTo>
                    <a:pt x="120" y="48"/>
                  </a:lnTo>
                  <a:lnTo>
                    <a:pt x="112" y="50"/>
                  </a:lnTo>
                  <a:lnTo>
                    <a:pt x="105" y="50"/>
                  </a:lnTo>
                  <a:lnTo>
                    <a:pt x="98" y="50"/>
                  </a:lnTo>
                  <a:lnTo>
                    <a:pt x="91" y="50"/>
                  </a:lnTo>
                  <a:lnTo>
                    <a:pt x="85" y="51"/>
                  </a:lnTo>
                  <a:lnTo>
                    <a:pt x="79" y="53"/>
                  </a:lnTo>
                  <a:lnTo>
                    <a:pt x="72" y="53"/>
                  </a:lnTo>
                  <a:lnTo>
                    <a:pt x="68" y="53"/>
                  </a:lnTo>
                  <a:lnTo>
                    <a:pt x="62" y="55"/>
                  </a:lnTo>
                  <a:lnTo>
                    <a:pt x="57" y="55"/>
                  </a:lnTo>
                  <a:lnTo>
                    <a:pt x="53" y="56"/>
                  </a:lnTo>
                  <a:lnTo>
                    <a:pt x="48" y="56"/>
                  </a:lnTo>
                  <a:lnTo>
                    <a:pt x="43" y="58"/>
                  </a:lnTo>
                  <a:lnTo>
                    <a:pt x="39" y="58"/>
                  </a:lnTo>
                  <a:lnTo>
                    <a:pt x="34" y="58"/>
                  </a:lnTo>
                  <a:lnTo>
                    <a:pt x="31" y="59"/>
                  </a:lnTo>
                  <a:lnTo>
                    <a:pt x="28" y="59"/>
                  </a:lnTo>
                  <a:lnTo>
                    <a:pt x="25" y="59"/>
                  </a:lnTo>
                  <a:lnTo>
                    <a:pt x="20" y="61"/>
                  </a:lnTo>
                  <a:lnTo>
                    <a:pt x="19" y="61"/>
                  </a:lnTo>
                  <a:lnTo>
                    <a:pt x="16" y="61"/>
                  </a:lnTo>
                  <a:lnTo>
                    <a:pt x="11" y="63"/>
                  </a:lnTo>
                  <a:lnTo>
                    <a:pt x="8" y="63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3" name="Freeform 83"/>
            <p:cNvSpPr>
              <a:spLocks/>
            </p:cNvSpPr>
            <p:nvPr/>
          </p:nvSpPr>
          <p:spPr bwMode="auto">
            <a:xfrm>
              <a:off x="5459" y="1867"/>
              <a:ext cx="44" cy="218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7" y="10"/>
                </a:cxn>
                <a:cxn ang="0">
                  <a:pos x="26" y="16"/>
                </a:cxn>
                <a:cxn ang="0">
                  <a:pos x="24" y="23"/>
                </a:cxn>
                <a:cxn ang="0">
                  <a:pos x="23" y="31"/>
                </a:cxn>
                <a:cxn ang="0">
                  <a:pos x="21" y="41"/>
                </a:cxn>
                <a:cxn ang="0">
                  <a:pos x="21" y="50"/>
                </a:cxn>
                <a:cxn ang="0">
                  <a:pos x="18" y="60"/>
                </a:cxn>
                <a:cxn ang="0">
                  <a:pos x="17" y="70"/>
                </a:cxn>
                <a:cxn ang="0">
                  <a:pos x="15" y="79"/>
                </a:cxn>
                <a:cxn ang="0">
                  <a:pos x="14" y="89"/>
                </a:cxn>
                <a:cxn ang="0">
                  <a:pos x="12" y="99"/>
                </a:cxn>
                <a:cxn ang="0">
                  <a:pos x="12" y="107"/>
                </a:cxn>
                <a:cxn ang="0">
                  <a:pos x="11" y="115"/>
                </a:cxn>
                <a:cxn ang="0">
                  <a:pos x="11" y="120"/>
                </a:cxn>
                <a:cxn ang="0">
                  <a:pos x="9" y="128"/>
                </a:cxn>
                <a:cxn ang="0">
                  <a:pos x="6" y="137"/>
                </a:cxn>
                <a:cxn ang="0">
                  <a:pos x="5" y="149"/>
                </a:cxn>
                <a:cxn ang="0">
                  <a:pos x="5" y="155"/>
                </a:cxn>
                <a:cxn ang="0">
                  <a:pos x="3" y="163"/>
                </a:cxn>
                <a:cxn ang="0">
                  <a:pos x="1" y="170"/>
                </a:cxn>
                <a:cxn ang="0">
                  <a:pos x="1" y="178"/>
                </a:cxn>
                <a:cxn ang="0">
                  <a:pos x="0" y="184"/>
                </a:cxn>
                <a:cxn ang="0">
                  <a:pos x="0" y="194"/>
                </a:cxn>
                <a:cxn ang="0">
                  <a:pos x="0" y="205"/>
                </a:cxn>
                <a:cxn ang="0">
                  <a:pos x="0" y="212"/>
                </a:cxn>
                <a:cxn ang="0">
                  <a:pos x="6" y="215"/>
                </a:cxn>
                <a:cxn ang="0">
                  <a:pos x="11" y="217"/>
                </a:cxn>
                <a:cxn ang="0">
                  <a:pos x="14" y="213"/>
                </a:cxn>
                <a:cxn ang="0">
                  <a:pos x="14" y="207"/>
                </a:cxn>
                <a:cxn ang="0">
                  <a:pos x="15" y="202"/>
                </a:cxn>
                <a:cxn ang="0">
                  <a:pos x="17" y="192"/>
                </a:cxn>
                <a:cxn ang="0">
                  <a:pos x="18" y="179"/>
                </a:cxn>
                <a:cxn ang="0">
                  <a:pos x="21" y="170"/>
                </a:cxn>
                <a:cxn ang="0">
                  <a:pos x="21" y="162"/>
                </a:cxn>
                <a:cxn ang="0">
                  <a:pos x="23" y="154"/>
                </a:cxn>
                <a:cxn ang="0">
                  <a:pos x="24" y="145"/>
                </a:cxn>
                <a:cxn ang="0">
                  <a:pos x="26" y="137"/>
                </a:cxn>
                <a:cxn ang="0">
                  <a:pos x="27" y="128"/>
                </a:cxn>
                <a:cxn ang="0">
                  <a:pos x="29" y="120"/>
                </a:cxn>
                <a:cxn ang="0">
                  <a:pos x="31" y="110"/>
                </a:cxn>
                <a:cxn ang="0">
                  <a:pos x="31" y="102"/>
                </a:cxn>
                <a:cxn ang="0">
                  <a:pos x="32" y="92"/>
                </a:cxn>
                <a:cxn ang="0">
                  <a:pos x="34" y="83"/>
                </a:cxn>
                <a:cxn ang="0">
                  <a:pos x="35" y="74"/>
                </a:cxn>
                <a:cxn ang="0">
                  <a:pos x="35" y="66"/>
                </a:cxn>
                <a:cxn ang="0">
                  <a:pos x="37" y="58"/>
                </a:cxn>
                <a:cxn ang="0">
                  <a:pos x="38" y="50"/>
                </a:cxn>
                <a:cxn ang="0">
                  <a:pos x="38" y="42"/>
                </a:cxn>
                <a:cxn ang="0">
                  <a:pos x="40" y="36"/>
                </a:cxn>
                <a:cxn ang="0">
                  <a:pos x="41" y="29"/>
                </a:cxn>
                <a:cxn ang="0">
                  <a:pos x="41" y="20"/>
                </a:cxn>
                <a:cxn ang="0">
                  <a:pos x="43" y="12"/>
                </a:cxn>
                <a:cxn ang="0">
                  <a:pos x="43" y="7"/>
                </a:cxn>
                <a:cxn ang="0">
                  <a:pos x="41" y="2"/>
                </a:cxn>
                <a:cxn ang="0">
                  <a:pos x="38" y="0"/>
                </a:cxn>
                <a:cxn ang="0">
                  <a:pos x="31" y="2"/>
                </a:cxn>
                <a:cxn ang="0">
                  <a:pos x="29" y="5"/>
                </a:cxn>
              </a:cxnLst>
              <a:rect l="0" t="0" r="r" b="b"/>
              <a:pathLst>
                <a:path w="44" h="218">
                  <a:moveTo>
                    <a:pt x="29" y="5"/>
                  </a:moveTo>
                  <a:lnTo>
                    <a:pt x="29" y="5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6" y="13"/>
                  </a:lnTo>
                  <a:lnTo>
                    <a:pt x="26" y="16"/>
                  </a:lnTo>
                  <a:lnTo>
                    <a:pt x="26" y="20"/>
                  </a:lnTo>
                  <a:lnTo>
                    <a:pt x="24" y="23"/>
                  </a:lnTo>
                  <a:lnTo>
                    <a:pt x="24" y="26"/>
                  </a:lnTo>
                  <a:lnTo>
                    <a:pt x="23" y="31"/>
                  </a:lnTo>
                  <a:lnTo>
                    <a:pt x="23" y="36"/>
                  </a:lnTo>
                  <a:lnTo>
                    <a:pt x="21" y="41"/>
                  </a:lnTo>
                  <a:lnTo>
                    <a:pt x="21" y="45"/>
                  </a:lnTo>
                  <a:lnTo>
                    <a:pt x="21" y="50"/>
                  </a:lnTo>
                  <a:lnTo>
                    <a:pt x="20" y="55"/>
                  </a:lnTo>
                  <a:lnTo>
                    <a:pt x="18" y="60"/>
                  </a:lnTo>
                  <a:lnTo>
                    <a:pt x="18" y="65"/>
                  </a:lnTo>
                  <a:lnTo>
                    <a:pt x="17" y="70"/>
                  </a:lnTo>
                  <a:lnTo>
                    <a:pt x="17" y="74"/>
                  </a:lnTo>
                  <a:lnTo>
                    <a:pt x="15" y="79"/>
                  </a:lnTo>
                  <a:lnTo>
                    <a:pt x="15" y="84"/>
                  </a:lnTo>
                  <a:lnTo>
                    <a:pt x="14" y="89"/>
                  </a:lnTo>
                  <a:lnTo>
                    <a:pt x="14" y="94"/>
                  </a:lnTo>
                  <a:lnTo>
                    <a:pt x="12" y="99"/>
                  </a:lnTo>
                  <a:lnTo>
                    <a:pt x="12" y="104"/>
                  </a:lnTo>
                  <a:lnTo>
                    <a:pt x="12" y="107"/>
                  </a:lnTo>
                  <a:lnTo>
                    <a:pt x="12" y="112"/>
                  </a:lnTo>
                  <a:lnTo>
                    <a:pt x="11" y="115"/>
                  </a:lnTo>
                  <a:lnTo>
                    <a:pt x="11" y="116"/>
                  </a:lnTo>
                  <a:lnTo>
                    <a:pt x="11" y="120"/>
                  </a:lnTo>
                  <a:lnTo>
                    <a:pt x="11" y="123"/>
                  </a:lnTo>
                  <a:lnTo>
                    <a:pt x="9" y="128"/>
                  </a:lnTo>
                  <a:lnTo>
                    <a:pt x="8" y="133"/>
                  </a:lnTo>
                  <a:lnTo>
                    <a:pt x="6" y="137"/>
                  </a:lnTo>
                  <a:lnTo>
                    <a:pt x="6" y="145"/>
                  </a:lnTo>
                  <a:lnTo>
                    <a:pt x="5" y="149"/>
                  </a:lnTo>
                  <a:lnTo>
                    <a:pt x="5" y="152"/>
                  </a:lnTo>
                  <a:lnTo>
                    <a:pt x="5" y="155"/>
                  </a:lnTo>
                  <a:lnTo>
                    <a:pt x="5" y="158"/>
                  </a:lnTo>
                  <a:lnTo>
                    <a:pt x="3" y="163"/>
                  </a:lnTo>
                  <a:lnTo>
                    <a:pt x="3" y="166"/>
                  </a:lnTo>
                  <a:lnTo>
                    <a:pt x="1" y="170"/>
                  </a:lnTo>
                  <a:lnTo>
                    <a:pt x="1" y="175"/>
                  </a:lnTo>
                  <a:lnTo>
                    <a:pt x="1" y="178"/>
                  </a:lnTo>
                  <a:lnTo>
                    <a:pt x="1" y="181"/>
                  </a:lnTo>
                  <a:lnTo>
                    <a:pt x="0" y="184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199"/>
                  </a:lnTo>
                  <a:lnTo>
                    <a:pt x="0" y="205"/>
                  </a:lnTo>
                  <a:lnTo>
                    <a:pt x="0" y="208"/>
                  </a:lnTo>
                  <a:lnTo>
                    <a:pt x="0" y="212"/>
                  </a:lnTo>
                  <a:lnTo>
                    <a:pt x="1" y="213"/>
                  </a:lnTo>
                  <a:lnTo>
                    <a:pt x="6" y="215"/>
                  </a:lnTo>
                  <a:lnTo>
                    <a:pt x="9" y="218"/>
                  </a:lnTo>
                  <a:lnTo>
                    <a:pt x="11" y="217"/>
                  </a:lnTo>
                  <a:lnTo>
                    <a:pt x="12" y="217"/>
                  </a:lnTo>
                  <a:lnTo>
                    <a:pt x="14" y="213"/>
                  </a:lnTo>
                  <a:lnTo>
                    <a:pt x="14" y="210"/>
                  </a:lnTo>
                  <a:lnTo>
                    <a:pt x="14" y="207"/>
                  </a:lnTo>
                  <a:lnTo>
                    <a:pt x="15" y="205"/>
                  </a:lnTo>
                  <a:lnTo>
                    <a:pt x="15" y="202"/>
                  </a:lnTo>
                  <a:lnTo>
                    <a:pt x="17" y="197"/>
                  </a:lnTo>
                  <a:lnTo>
                    <a:pt x="17" y="192"/>
                  </a:lnTo>
                  <a:lnTo>
                    <a:pt x="18" y="186"/>
                  </a:lnTo>
                  <a:lnTo>
                    <a:pt x="18" y="179"/>
                  </a:lnTo>
                  <a:lnTo>
                    <a:pt x="21" y="173"/>
                  </a:lnTo>
                  <a:lnTo>
                    <a:pt x="21" y="170"/>
                  </a:lnTo>
                  <a:lnTo>
                    <a:pt x="21" y="166"/>
                  </a:lnTo>
                  <a:lnTo>
                    <a:pt x="21" y="162"/>
                  </a:lnTo>
                  <a:lnTo>
                    <a:pt x="23" y="158"/>
                  </a:lnTo>
                  <a:lnTo>
                    <a:pt x="23" y="154"/>
                  </a:lnTo>
                  <a:lnTo>
                    <a:pt x="23" y="150"/>
                  </a:lnTo>
                  <a:lnTo>
                    <a:pt x="24" y="145"/>
                  </a:lnTo>
                  <a:lnTo>
                    <a:pt x="26" y="142"/>
                  </a:lnTo>
                  <a:lnTo>
                    <a:pt x="26" y="137"/>
                  </a:lnTo>
                  <a:lnTo>
                    <a:pt x="26" y="133"/>
                  </a:lnTo>
                  <a:lnTo>
                    <a:pt x="27" y="128"/>
                  </a:lnTo>
                  <a:lnTo>
                    <a:pt x="29" y="125"/>
                  </a:lnTo>
                  <a:lnTo>
                    <a:pt x="29" y="120"/>
                  </a:lnTo>
                  <a:lnTo>
                    <a:pt x="29" y="115"/>
                  </a:lnTo>
                  <a:lnTo>
                    <a:pt x="31" y="110"/>
                  </a:lnTo>
                  <a:lnTo>
                    <a:pt x="31" y="107"/>
                  </a:lnTo>
                  <a:lnTo>
                    <a:pt x="31" y="102"/>
                  </a:lnTo>
                  <a:lnTo>
                    <a:pt x="32" y="97"/>
                  </a:lnTo>
                  <a:lnTo>
                    <a:pt x="32" y="92"/>
                  </a:lnTo>
                  <a:lnTo>
                    <a:pt x="34" y="87"/>
                  </a:lnTo>
                  <a:lnTo>
                    <a:pt x="34" y="83"/>
                  </a:lnTo>
                  <a:lnTo>
                    <a:pt x="34" y="79"/>
                  </a:lnTo>
                  <a:lnTo>
                    <a:pt x="35" y="74"/>
                  </a:lnTo>
                  <a:lnTo>
                    <a:pt x="35" y="71"/>
                  </a:lnTo>
                  <a:lnTo>
                    <a:pt x="35" y="66"/>
                  </a:lnTo>
                  <a:lnTo>
                    <a:pt x="37" y="62"/>
                  </a:lnTo>
                  <a:lnTo>
                    <a:pt x="37" y="58"/>
                  </a:lnTo>
                  <a:lnTo>
                    <a:pt x="38" y="53"/>
                  </a:lnTo>
                  <a:lnTo>
                    <a:pt x="38" y="50"/>
                  </a:lnTo>
                  <a:lnTo>
                    <a:pt x="38" y="45"/>
                  </a:lnTo>
                  <a:lnTo>
                    <a:pt x="38" y="42"/>
                  </a:lnTo>
                  <a:lnTo>
                    <a:pt x="40" y="39"/>
                  </a:lnTo>
                  <a:lnTo>
                    <a:pt x="40" y="36"/>
                  </a:lnTo>
                  <a:lnTo>
                    <a:pt x="41" y="32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1" y="20"/>
                  </a:lnTo>
                  <a:lnTo>
                    <a:pt x="43" y="16"/>
                  </a:lnTo>
                  <a:lnTo>
                    <a:pt x="43" y="12"/>
                  </a:lnTo>
                  <a:lnTo>
                    <a:pt x="43" y="8"/>
                  </a:lnTo>
                  <a:lnTo>
                    <a:pt x="43" y="7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31" y="2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6" name="Freeform 86"/>
            <p:cNvSpPr>
              <a:spLocks/>
            </p:cNvSpPr>
            <p:nvPr/>
          </p:nvSpPr>
          <p:spPr bwMode="auto">
            <a:xfrm>
              <a:off x="5480" y="2587"/>
              <a:ext cx="23" cy="8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8" y="0"/>
                </a:cxn>
                <a:cxn ang="0">
                  <a:pos x="8" y="3"/>
                </a:cxn>
                <a:cxn ang="0">
                  <a:pos x="6" y="7"/>
                </a:cxn>
                <a:cxn ang="0">
                  <a:pos x="6" y="13"/>
                </a:cxn>
                <a:cxn ang="0">
                  <a:pos x="5" y="16"/>
                </a:cxn>
                <a:cxn ang="0">
                  <a:pos x="5" y="19"/>
                </a:cxn>
                <a:cxn ang="0">
                  <a:pos x="3" y="23"/>
                </a:cxn>
                <a:cxn ang="0">
                  <a:pos x="3" y="26"/>
                </a:cxn>
                <a:cxn ang="0">
                  <a:pos x="3" y="31"/>
                </a:cxn>
                <a:cxn ang="0">
                  <a:pos x="2" y="34"/>
                </a:cxn>
                <a:cxn ang="0">
                  <a:pos x="2" y="39"/>
                </a:cxn>
                <a:cxn ang="0">
                  <a:pos x="2" y="42"/>
                </a:cxn>
                <a:cxn ang="0">
                  <a:pos x="2" y="47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0" y="58"/>
                </a:cxn>
                <a:cxn ang="0">
                  <a:pos x="0" y="61"/>
                </a:cxn>
                <a:cxn ang="0">
                  <a:pos x="0" y="65"/>
                </a:cxn>
                <a:cxn ang="0">
                  <a:pos x="0" y="70"/>
                </a:cxn>
                <a:cxn ang="0">
                  <a:pos x="0" y="73"/>
                </a:cxn>
                <a:cxn ang="0">
                  <a:pos x="0" y="78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3" y="87"/>
                </a:cxn>
                <a:cxn ang="0">
                  <a:pos x="8" y="87"/>
                </a:cxn>
                <a:cxn ang="0">
                  <a:pos x="11" y="82"/>
                </a:cxn>
                <a:cxn ang="0">
                  <a:pos x="13" y="78"/>
                </a:cxn>
                <a:cxn ang="0">
                  <a:pos x="14" y="73"/>
                </a:cxn>
                <a:cxn ang="0">
                  <a:pos x="14" y="70"/>
                </a:cxn>
                <a:cxn ang="0">
                  <a:pos x="14" y="66"/>
                </a:cxn>
                <a:cxn ang="0">
                  <a:pos x="16" y="63"/>
                </a:cxn>
                <a:cxn ang="0">
                  <a:pos x="16" y="58"/>
                </a:cxn>
                <a:cxn ang="0">
                  <a:pos x="17" y="52"/>
                </a:cxn>
                <a:cxn ang="0">
                  <a:pos x="17" y="47"/>
                </a:cxn>
                <a:cxn ang="0">
                  <a:pos x="17" y="40"/>
                </a:cxn>
                <a:cxn ang="0">
                  <a:pos x="19" y="34"/>
                </a:cxn>
                <a:cxn ang="0">
                  <a:pos x="20" y="28"/>
                </a:cxn>
                <a:cxn ang="0">
                  <a:pos x="20" y="21"/>
                </a:cxn>
                <a:cxn ang="0">
                  <a:pos x="20" y="16"/>
                </a:cxn>
                <a:cxn ang="0">
                  <a:pos x="22" y="10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2" y="0"/>
                </a:cxn>
                <a:cxn ang="0">
                  <a:pos x="23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23" h="87">
                  <a:moveTo>
                    <a:pt x="10" y="0"/>
                  </a:moveTo>
                  <a:lnTo>
                    <a:pt x="8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6" y="13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3" y="23"/>
                  </a:lnTo>
                  <a:lnTo>
                    <a:pt x="3" y="26"/>
                  </a:lnTo>
                  <a:lnTo>
                    <a:pt x="3" y="31"/>
                  </a:lnTo>
                  <a:lnTo>
                    <a:pt x="2" y="34"/>
                  </a:lnTo>
                  <a:lnTo>
                    <a:pt x="2" y="39"/>
                  </a:lnTo>
                  <a:lnTo>
                    <a:pt x="2" y="42"/>
                  </a:lnTo>
                  <a:lnTo>
                    <a:pt x="2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5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0" y="78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3" y="87"/>
                  </a:lnTo>
                  <a:lnTo>
                    <a:pt x="8" y="87"/>
                  </a:lnTo>
                  <a:lnTo>
                    <a:pt x="11" y="82"/>
                  </a:lnTo>
                  <a:lnTo>
                    <a:pt x="13" y="78"/>
                  </a:lnTo>
                  <a:lnTo>
                    <a:pt x="14" y="73"/>
                  </a:lnTo>
                  <a:lnTo>
                    <a:pt x="14" y="70"/>
                  </a:lnTo>
                  <a:lnTo>
                    <a:pt x="14" y="66"/>
                  </a:lnTo>
                  <a:lnTo>
                    <a:pt x="16" y="63"/>
                  </a:lnTo>
                  <a:lnTo>
                    <a:pt x="16" y="58"/>
                  </a:lnTo>
                  <a:lnTo>
                    <a:pt x="17" y="52"/>
                  </a:lnTo>
                  <a:lnTo>
                    <a:pt x="17" y="47"/>
                  </a:lnTo>
                  <a:lnTo>
                    <a:pt x="17" y="40"/>
                  </a:lnTo>
                  <a:lnTo>
                    <a:pt x="19" y="34"/>
                  </a:lnTo>
                  <a:lnTo>
                    <a:pt x="20" y="28"/>
                  </a:lnTo>
                  <a:lnTo>
                    <a:pt x="20" y="21"/>
                  </a:lnTo>
                  <a:lnTo>
                    <a:pt x="20" y="16"/>
                  </a:lnTo>
                  <a:lnTo>
                    <a:pt x="22" y="10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7" name="Freeform 87"/>
            <p:cNvSpPr>
              <a:spLocks/>
            </p:cNvSpPr>
            <p:nvPr/>
          </p:nvSpPr>
          <p:spPr bwMode="auto">
            <a:xfrm>
              <a:off x="5370" y="3007"/>
              <a:ext cx="28" cy="85"/>
            </a:xfrm>
            <a:custGeom>
              <a:avLst/>
              <a:gdLst/>
              <a:ahLst/>
              <a:cxnLst>
                <a:cxn ang="0">
                  <a:pos x="17" y="1"/>
                </a:cxn>
                <a:cxn ang="0">
                  <a:pos x="15" y="3"/>
                </a:cxn>
                <a:cxn ang="0">
                  <a:pos x="15" y="5"/>
                </a:cxn>
                <a:cxn ang="0">
                  <a:pos x="14" y="8"/>
                </a:cxn>
                <a:cxn ang="0">
                  <a:pos x="14" y="14"/>
                </a:cxn>
                <a:cxn ang="0">
                  <a:pos x="11" y="19"/>
                </a:cxn>
                <a:cxn ang="0">
                  <a:pos x="11" y="26"/>
                </a:cxn>
                <a:cxn ang="0">
                  <a:pos x="9" y="29"/>
                </a:cxn>
                <a:cxn ang="0">
                  <a:pos x="8" y="32"/>
                </a:cxn>
                <a:cxn ang="0">
                  <a:pos x="8" y="37"/>
                </a:cxn>
                <a:cxn ang="0">
                  <a:pos x="8" y="40"/>
                </a:cxn>
                <a:cxn ang="0">
                  <a:pos x="6" y="43"/>
                </a:cxn>
                <a:cxn ang="0">
                  <a:pos x="6" y="47"/>
                </a:cxn>
                <a:cxn ang="0">
                  <a:pos x="5" y="50"/>
                </a:cxn>
                <a:cxn ang="0">
                  <a:pos x="3" y="55"/>
                </a:cxn>
                <a:cxn ang="0">
                  <a:pos x="3" y="58"/>
                </a:cxn>
                <a:cxn ang="0">
                  <a:pos x="2" y="61"/>
                </a:cxn>
                <a:cxn ang="0">
                  <a:pos x="2" y="64"/>
                </a:cxn>
                <a:cxn ang="0">
                  <a:pos x="2" y="68"/>
                </a:cxn>
                <a:cxn ang="0">
                  <a:pos x="0" y="72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4"/>
                </a:cxn>
                <a:cxn ang="0">
                  <a:pos x="3" y="85"/>
                </a:cxn>
                <a:cxn ang="0">
                  <a:pos x="6" y="85"/>
                </a:cxn>
                <a:cxn ang="0">
                  <a:pos x="9" y="80"/>
                </a:cxn>
                <a:cxn ang="0">
                  <a:pos x="12" y="76"/>
                </a:cxn>
                <a:cxn ang="0">
                  <a:pos x="12" y="74"/>
                </a:cxn>
                <a:cxn ang="0">
                  <a:pos x="14" y="71"/>
                </a:cxn>
                <a:cxn ang="0">
                  <a:pos x="15" y="66"/>
                </a:cxn>
                <a:cxn ang="0">
                  <a:pos x="15" y="63"/>
                </a:cxn>
                <a:cxn ang="0">
                  <a:pos x="17" y="58"/>
                </a:cxn>
                <a:cxn ang="0">
                  <a:pos x="19" y="51"/>
                </a:cxn>
                <a:cxn ang="0">
                  <a:pos x="20" y="45"/>
                </a:cxn>
                <a:cxn ang="0">
                  <a:pos x="22" y="40"/>
                </a:cxn>
                <a:cxn ang="0">
                  <a:pos x="23" y="34"/>
                </a:cxn>
                <a:cxn ang="0">
                  <a:pos x="23" y="27"/>
                </a:cxn>
                <a:cxn ang="0">
                  <a:pos x="25" y="21"/>
                </a:cxn>
                <a:cxn ang="0">
                  <a:pos x="26" y="16"/>
                </a:cxn>
                <a:cxn ang="0">
                  <a:pos x="26" y="11"/>
                </a:cxn>
                <a:cxn ang="0">
                  <a:pos x="28" y="8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6" y="1"/>
                </a:cxn>
                <a:cxn ang="0">
                  <a:pos x="22" y="0"/>
                </a:cxn>
                <a:cxn ang="0">
                  <a:pos x="19" y="1"/>
                </a:cxn>
                <a:cxn ang="0">
                  <a:pos x="17" y="1"/>
                </a:cxn>
                <a:cxn ang="0">
                  <a:pos x="17" y="1"/>
                </a:cxn>
              </a:cxnLst>
              <a:rect l="0" t="0" r="r" b="b"/>
              <a:pathLst>
                <a:path w="28" h="85">
                  <a:moveTo>
                    <a:pt x="17" y="1"/>
                  </a:moveTo>
                  <a:lnTo>
                    <a:pt x="15" y="3"/>
                  </a:lnTo>
                  <a:lnTo>
                    <a:pt x="15" y="5"/>
                  </a:lnTo>
                  <a:lnTo>
                    <a:pt x="14" y="8"/>
                  </a:lnTo>
                  <a:lnTo>
                    <a:pt x="14" y="14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9" y="29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40"/>
                  </a:lnTo>
                  <a:lnTo>
                    <a:pt x="6" y="43"/>
                  </a:lnTo>
                  <a:lnTo>
                    <a:pt x="6" y="47"/>
                  </a:lnTo>
                  <a:lnTo>
                    <a:pt x="5" y="50"/>
                  </a:lnTo>
                  <a:lnTo>
                    <a:pt x="3" y="55"/>
                  </a:lnTo>
                  <a:lnTo>
                    <a:pt x="3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4"/>
                  </a:lnTo>
                  <a:lnTo>
                    <a:pt x="3" y="85"/>
                  </a:lnTo>
                  <a:lnTo>
                    <a:pt x="6" y="85"/>
                  </a:lnTo>
                  <a:lnTo>
                    <a:pt x="9" y="80"/>
                  </a:lnTo>
                  <a:lnTo>
                    <a:pt x="12" y="76"/>
                  </a:lnTo>
                  <a:lnTo>
                    <a:pt x="12" y="74"/>
                  </a:lnTo>
                  <a:lnTo>
                    <a:pt x="14" y="71"/>
                  </a:lnTo>
                  <a:lnTo>
                    <a:pt x="15" y="66"/>
                  </a:lnTo>
                  <a:lnTo>
                    <a:pt x="15" y="63"/>
                  </a:lnTo>
                  <a:lnTo>
                    <a:pt x="17" y="58"/>
                  </a:lnTo>
                  <a:lnTo>
                    <a:pt x="19" y="51"/>
                  </a:lnTo>
                  <a:lnTo>
                    <a:pt x="20" y="45"/>
                  </a:lnTo>
                  <a:lnTo>
                    <a:pt x="22" y="40"/>
                  </a:lnTo>
                  <a:lnTo>
                    <a:pt x="23" y="34"/>
                  </a:lnTo>
                  <a:lnTo>
                    <a:pt x="23" y="27"/>
                  </a:lnTo>
                  <a:lnTo>
                    <a:pt x="25" y="21"/>
                  </a:lnTo>
                  <a:lnTo>
                    <a:pt x="26" y="16"/>
                  </a:lnTo>
                  <a:lnTo>
                    <a:pt x="26" y="11"/>
                  </a:lnTo>
                  <a:lnTo>
                    <a:pt x="28" y="8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7" y="1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8" name="Freeform 88"/>
            <p:cNvSpPr>
              <a:spLocks/>
            </p:cNvSpPr>
            <p:nvPr/>
          </p:nvSpPr>
          <p:spPr bwMode="auto">
            <a:xfrm>
              <a:off x="5324" y="3167"/>
              <a:ext cx="35" cy="109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3" y="6"/>
                </a:cxn>
                <a:cxn ang="0">
                  <a:pos x="22" y="12"/>
                </a:cxn>
                <a:cxn ang="0">
                  <a:pos x="20" y="19"/>
                </a:cxn>
                <a:cxn ang="0">
                  <a:pos x="19" y="27"/>
                </a:cxn>
                <a:cxn ang="0">
                  <a:pos x="16" y="37"/>
                </a:cxn>
                <a:cxn ang="0">
                  <a:pos x="14" y="45"/>
                </a:cxn>
                <a:cxn ang="0">
                  <a:pos x="11" y="54"/>
                </a:cxn>
                <a:cxn ang="0">
                  <a:pos x="8" y="64"/>
                </a:cxn>
                <a:cxn ang="0">
                  <a:pos x="6" y="74"/>
                </a:cxn>
                <a:cxn ang="0">
                  <a:pos x="5" y="82"/>
                </a:cxn>
                <a:cxn ang="0">
                  <a:pos x="3" y="90"/>
                </a:cxn>
                <a:cxn ang="0">
                  <a:pos x="0" y="95"/>
                </a:cxn>
                <a:cxn ang="0">
                  <a:pos x="0" y="103"/>
                </a:cxn>
                <a:cxn ang="0">
                  <a:pos x="3" y="109"/>
                </a:cxn>
                <a:cxn ang="0">
                  <a:pos x="6" y="108"/>
                </a:cxn>
                <a:cxn ang="0">
                  <a:pos x="11" y="104"/>
                </a:cxn>
                <a:cxn ang="0">
                  <a:pos x="14" y="98"/>
                </a:cxn>
                <a:cxn ang="0">
                  <a:pos x="17" y="87"/>
                </a:cxn>
                <a:cxn ang="0">
                  <a:pos x="20" y="77"/>
                </a:cxn>
                <a:cxn ang="0">
                  <a:pos x="22" y="71"/>
                </a:cxn>
                <a:cxn ang="0">
                  <a:pos x="23" y="63"/>
                </a:cxn>
                <a:cxn ang="0">
                  <a:pos x="26" y="54"/>
                </a:cxn>
                <a:cxn ang="0">
                  <a:pos x="28" y="46"/>
                </a:cxn>
                <a:cxn ang="0">
                  <a:pos x="28" y="38"/>
                </a:cxn>
                <a:cxn ang="0">
                  <a:pos x="29" y="30"/>
                </a:cxn>
                <a:cxn ang="0">
                  <a:pos x="32" y="24"/>
                </a:cxn>
                <a:cxn ang="0">
                  <a:pos x="34" y="14"/>
                </a:cxn>
                <a:cxn ang="0">
                  <a:pos x="35" y="4"/>
                </a:cxn>
                <a:cxn ang="0">
                  <a:pos x="34" y="0"/>
                </a:cxn>
                <a:cxn ang="0">
                  <a:pos x="28" y="0"/>
                </a:cxn>
                <a:cxn ang="0">
                  <a:pos x="26" y="0"/>
                </a:cxn>
              </a:cxnLst>
              <a:rect l="0" t="0" r="r" b="b"/>
              <a:pathLst>
                <a:path w="35" h="109">
                  <a:moveTo>
                    <a:pt x="26" y="0"/>
                  </a:moveTo>
                  <a:lnTo>
                    <a:pt x="26" y="1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0" y="19"/>
                  </a:lnTo>
                  <a:lnTo>
                    <a:pt x="19" y="22"/>
                  </a:lnTo>
                  <a:lnTo>
                    <a:pt x="19" y="27"/>
                  </a:lnTo>
                  <a:lnTo>
                    <a:pt x="17" y="32"/>
                  </a:lnTo>
                  <a:lnTo>
                    <a:pt x="16" y="37"/>
                  </a:lnTo>
                  <a:lnTo>
                    <a:pt x="14" y="42"/>
                  </a:lnTo>
                  <a:lnTo>
                    <a:pt x="14" y="45"/>
                  </a:lnTo>
                  <a:lnTo>
                    <a:pt x="12" y="51"/>
                  </a:lnTo>
                  <a:lnTo>
                    <a:pt x="11" y="54"/>
                  </a:lnTo>
                  <a:lnTo>
                    <a:pt x="9" y="59"/>
                  </a:lnTo>
                  <a:lnTo>
                    <a:pt x="8" y="64"/>
                  </a:lnTo>
                  <a:lnTo>
                    <a:pt x="8" y="69"/>
                  </a:lnTo>
                  <a:lnTo>
                    <a:pt x="6" y="74"/>
                  </a:lnTo>
                  <a:lnTo>
                    <a:pt x="6" y="77"/>
                  </a:lnTo>
                  <a:lnTo>
                    <a:pt x="5" y="82"/>
                  </a:lnTo>
                  <a:lnTo>
                    <a:pt x="3" y="87"/>
                  </a:lnTo>
                  <a:lnTo>
                    <a:pt x="3" y="90"/>
                  </a:lnTo>
                  <a:lnTo>
                    <a:pt x="2" y="93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0" y="103"/>
                  </a:lnTo>
                  <a:lnTo>
                    <a:pt x="0" y="106"/>
                  </a:lnTo>
                  <a:lnTo>
                    <a:pt x="3" y="109"/>
                  </a:lnTo>
                  <a:lnTo>
                    <a:pt x="6" y="109"/>
                  </a:lnTo>
                  <a:lnTo>
                    <a:pt x="6" y="108"/>
                  </a:lnTo>
                  <a:lnTo>
                    <a:pt x="8" y="106"/>
                  </a:lnTo>
                  <a:lnTo>
                    <a:pt x="11" y="104"/>
                  </a:lnTo>
                  <a:lnTo>
                    <a:pt x="14" y="101"/>
                  </a:lnTo>
                  <a:lnTo>
                    <a:pt x="14" y="98"/>
                  </a:lnTo>
                  <a:lnTo>
                    <a:pt x="16" y="93"/>
                  </a:lnTo>
                  <a:lnTo>
                    <a:pt x="17" y="87"/>
                  </a:lnTo>
                  <a:lnTo>
                    <a:pt x="19" y="82"/>
                  </a:lnTo>
                  <a:lnTo>
                    <a:pt x="20" y="77"/>
                  </a:lnTo>
                  <a:lnTo>
                    <a:pt x="20" y="74"/>
                  </a:lnTo>
                  <a:lnTo>
                    <a:pt x="22" y="71"/>
                  </a:lnTo>
                  <a:lnTo>
                    <a:pt x="23" y="67"/>
                  </a:lnTo>
                  <a:lnTo>
                    <a:pt x="23" y="63"/>
                  </a:lnTo>
                  <a:lnTo>
                    <a:pt x="25" y="59"/>
                  </a:lnTo>
                  <a:lnTo>
                    <a:pt x="26" y="54"/>
                  </a:lnTo>
                  <a:lnTo>
                    <a:pt x="26" y="51"/>
                  </a:lnTo>
                  <a:lnTo>
                    <a:pt x="28" y="46"/>
                  </a:lnTo>
                  <a:lnTo>
                    <a:pt x="28" y="42"/>
                  </a:lnTo>
                  <a:lnTo>
                    <a:pt x="28" y="38"/>
                  </a:lnTo>
                  <a:lnTo>
                    <a:pt x="29" y="35"/>
                  </a:lnTo>
                  <a:lnTo>
                    <a:pt x="29" y="30"/>
                  </a:lnTo>
                  <a:lnTo>
                    <a:pt x="31" y="27"/>
                  </a:lnTo>
                  <a:lnTo>
                    <a:pt x="32" y="24"/>
                  </a:lnTo>
                  <a:lnTo>
                    <a:pt x="32" y="21"/>
                  </a:lnTo>
                  <a:lnTo>
                    <a:pt x="34" y="14"/>
                  </a:lnTo>
                  <a:lnTo>
                    <a:pt x="35" y="9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9" name="Freeform 89"/>
            <p:cNvSpPr>
              <a:spLocks/>
            </p:cNvSpPr>
            <p:nvPr/>
          </p:nvSpPr>
          <p:spPr bwMode="auto">
            <a:xfrm>
              <a:off x="5517" y="2259"/>
              <a:ext cx="20" cy="81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2"/>
                </a:cxn>
                <a:cxn ang="0">
                  <a:pos x="6" y="5"/>
                </a:cxn>
                <a:cxn ang="0">
                  <a:pos x="6" y="10"/>
                </a:cxn>
                <a:cxn ang="0">
                  <a:pos x="5" y="15"/>
                </a:cxn>
                <a:cxn ang="0">
                  <a:pos x="3" y="20"/>
                </a:cxn>
                <a:cxn ang="0">
                  <a:pos x="3" y="26"/>
                </a:cxn>
                <a:cxn ang="0">
                  <a:pos x="2" y="29"/>
                </a:cxn>
                <a:cxn ang="0">
                  <a:pos x="2" y="33"/>
                </a:cxn>
                <a:cxn ang="0">
                  <a:pos x="2" y="36"/>
                </a:cxn>
                <a:cxn ang="0">
                  <a:pos x="2" y="39"/>
                </a:cxn>
                <a:cxn ang="0">
                  <a:pos x="2" y="46"/>
                </a:cxn>
                <a:cxn ang="0">
                  <a:pos x="0" y="52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8"/>
                </a:cxn>
                <a:cxn ang="0">
                  <a:pos x="2" y="73"/>
                </a:cxn>
                <a:cxn ang="0">
                  <a:pos x="2" y="76"/>
                </a:cxn>
                <a:cxn ang="0">
                  <a:pos x="3" y="78"/>
                </a:cxn>
                <a:cxn ang="0">
                  <a:pos x="5" y="81"/>
                </a:cxn>
                <a:cxn ang="0">
                  <a:pos x="9" y="81"/>
                </a:cxn>
                <a:cxn ang="0">
                  <a:pos x="11" y="80"/>
                </a:cxn>
                <a:cxn ang="0">
                  <a:pos x="14" y="75"/>
                </a:cxn>
                <a:cxn ang="0">
                  <a:pos x="14" y="71"/>
                </a:cxn>
                <a:cxn ang="0">
                  <a:pos x="14" y="68"/>
                </a:cxn>
                <a:cxn ang="0">
                  <a:pos x="14" y="65"/>
                </a:cxn>
                <a:cxn ang="0">
                  <a:pos x="15" y="60"/>
                </a:cxn>
                <a:cxn ang="0">
                  <a:pos x="15" y="54"/>
                </a:cxn>
                <a:cxn ang="0">
                  <a:pos x="17" y="47"/>
                </a:cxn>
                <a:cxn ang="0">
                  <a:pos x="17" y="41"/>
                </a:cxn>
                <a:cxn ang="0">
                  <a:pos x="17" y="36"/>
                </a:cxn>
                <a:cxn ang="0">
                  <a:pos x="17" y="28"/>
                </a:cxn>
                <a:cxn ang="0">
                  <a:pos x="18" y="23"/>
                </a:cxn>
                <a:cxn ang="0">
                  <a:pos x="18" y="17"/>
                </a:cxn>
                <a:cxn ang="0">
                  <a:pos x="18" y="12"/>
                </a:cxn>
                <a:cxn ang="0">
                  <a:pos x="18" y="9"/>
                </a:cxn>
                <a:cxn ang="0">
                  <a:pos x="18" y="5"/>
                </a:cxn>
                <a:cxn ang="0">
                  <a:pos x="18" y="2"/>
                </a:cxn>
                <a:cxn ang="0">
                  <a:pos x="20" y="2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20" h="81">
                  <a:moveTo>
                    <a:pt x="9" y="0"/>
                  </a:moveTo>
                  <a:lnTo>
                    <a:pt x="8" y="2"/>
                  </a:lnTo>
                  <a:lnTo>
                    <a:pt x="6" y="5"/>
                  </a:lnTo>
                  <a:lnTo>
                    <a:pt x="6" y="10"/>
                  </a:lnTo>
                  <a:lnTo>
                    <a:pt x="5" y="15"/>
                  </a:lnTo>
                  <a:lnTo>
                    <a:pt x="3" y="20"/>
                  </a:lnTo>
                  <a:lnTo>
                    <a:pt x="3" y="26"/>
                  </a:lnTo>
                  <a:lnTo>
                    <a:pt x="2" y="29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2" y="39"/>
                  </a:lnTo>
                  <a:lnTo>
                    <a:pt x="2" y="46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8"/>
                  </a:lnTo>
                  <a:lnTo>
                    <a:pt x="2" y="73"/>
                  </a:lnTo>
                  <a:lnTo>
                    <a:pt x="2" y="76"/>
                  </a:lnTo>
                  <a:lnTo>
                    <a:pt x="3" y="78"/>
                  </a:lnTo>
                  <a:lnTo>
                    <a:pt x="5" y="81"/>
                  </a:lnTo>
                  <a:lnTo>
                    <a:pt x="9" y="81"/>
                  </a:lnTo>
                  <a:lnTo>
                    <a:pt x="11" y="80"/>
                  </a:lnTo>
                  <a:lnTo>
                    <a:pt x="14" y="75"/>
                  </a:lnTo>
                  <a:lnTo>
                    <a:pt x="14" y="71"/>
                  </a:lnTo>
                  <a:lnTo>
                    <a:pt x="14" y="68"/>
                  </a:lnTo>
                  <a:lnTo>
                    <a:pt x="14" y="65"/>
                  </a:lnTo>
                  <a:lnTo>
                    <a:pt x="15" y="60"/>
                  </a:lnTo>
                  <a:lnTo>
                    <a:pt x="15" y="54"/>
                  </a:lnTo>
                  <a:lnTo>
                    <a:pt x="17" y="47"/>
                  </a:lnTo>
                  <a:lnTo>
                    <a:pt x="17" y="41"/>
                  </a:lnTo>
                  <a:lnTo>
                    <a:pt x="17" y="36"/>
                  </a:lnTo>
                  <a:lnTo>
                    <a:pt x="17" y="28"/>
                  </a:lnTo>
                  <a:lnTo>
                    <a:pt x="18" y="23"/>
                  </a:lnTo>
                  <a:lnTo>
                    <a:pt x="18" y="17"/>
                  </a:lnTo>
                  <a:lnTo>
                    <a:pt x="18" y="12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90"/>
            <p:cNvSpPr>
              <a:spLocks/>
            </p:cNvSpPr>
            <p:nvPr/>
          </p:nvSpPr>
          <p:spPr bwMode="auto">
            <a:xfrm>
              <a:off x="5159" y="3827"/>
              <a:ext cx="35" cy="10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18" y="6"/>
                </a:cxn>
                <a:cxn ang="0">
                  <a:pos x="18" y="8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7" y="18"/>
                </a:cxn>
                <a:cxn ang="0">
                  <a:pos x="15" y="21"/>
                </a:cxn>
                <a:cxn ang="0">
                  <a:pos x="15" y="24"/>
                </a:cxn>
                <a:cxn ang="0">
                  <a:pos x="14" y="27"/>
                </a:cxn>
                <a:cxn ang="0">
                  <a:pos x="14" y="32"/>
                </a:cxn>
                <a:cxn ang="0">
                  <a:pos x="12" y="37"/>
                </a:cxn>
                <a:cxn ang="0">
                  <a:pos x="11" y="42"/>
                </a:cxn>
                <a:cxn ang="0">
                  <a:pos x="11" y="47"/>
                </a:cxn>
                <a:cxn ang="0">
                  <a:pos x="9" y="51"/>
                </a:cxn>
                <a:cxn ang="0">
                  <a:pos x="8" y="55"/>
                </a:cxn>
                <a:cxn ang="0">
                  <a:pos x="8" y="59"/>
                </a:cxn>
                <a:cxn ang="0">
                  <a:pos x="6" y="64"/>
                </a:cxn>
                <a:cxn ang="0">
                  <a:pos x="6" y="69"/>
                </a:cxn>
                <a:cxn ang="0">
                  <a:pos x="4" y="72"/>
                </a:cxn>
                <a:cxn ang="0">
                  <a:pos x="4" y="77"/>
                </a:cxn>
                <a:cxn ang="0">
                  <a:pos x="3" y="80"/>
                </a:cxn>
                <a:cxn ang="0">
                  <a:pos x="3" y="85"/>
                </a:cxn>
                <a:cxn ang="0">
                  <a:pos x="1" y="89"/>
                </a:cxn>
                <a:cxn ang="0">
                  <a:pos x="1" y="92"/>
                </a:cxn>
                <a:cxn ang="0">
                  <a:pos x="1" y="95"/>
                </a:cxn>
                <a:cxn ang="0">
                  <a:pos x="1" y="97"/>
                </a:cxn>
                <a:cxn ang="0">
                  <a:pos x="0" y="101"/>
                </a:cxn>
                <a:cxn ang="0">
                  <a:pos x="1" y="105"/>
                </a:cxn>
                <a:cxn ang="0">
                  <a:pos x="1" y="106"/>
                </a:cxn>
                <a:cxn ang="0">
                  <a:pos x="6" y="108"/>
                </a:cxn>
                <a:cxn ang="0">
                  <a:pos x="9" y="106"/>
                </a:cxn>
                <a:cxn ang="0">
                  <a:pos x="14" y="101"/>
                </a:cxn>
                <a:cxn ang="0">
                  <a:pos x="14" y="100"/>
                </a:cxn>
                <a:cxn ang="0">
                  <a:pos x="15" y="95"/>
                </a:cxn>
                <a:cxn ang="0">
                  <a:pos x="17" y="90"/>
                </a:cxn>
                <a:cxn ang="0">
                  <a:pos x="18" y="84"/>
                </a:cxn>
                <a:cxn ang="0">
                  <a:pos x="18" y="80"/>
                </a:cxn>
                <a:cxn ang="0">
                  <a:pos x="20" y="77"/>
                </a:cxn>
                <a:cxn ang="0">
                  <a:pos x="20" y="72"/>
                </a:cxn>
                <a:cxn ang="0">
                  <a:pos x="21" y="69"/>
                </a:cxn>
                <a:cxn ang="0">
                  <a:pos x="21" y="64"/>
                </a:cxn>
                <a:cxn ang="0">
                  <a:pos x="23" y="61"/>
                </a:cxn>
                <a:cxn ang="0">
                  <a:pos x="24" y="56"/>
                </a:cxn>
                <a:cxn ang="0">
                  <a:pos x="26" y="53"/>
                </a:cxn>
                <a:cxn ang="0">
                  <a:pos x="26" y="48"/>
                </a:cxn>
                <a:cxn ang="0">
                  <a:pos x="26" y="43"/>
                </a:cxn>
                <a:cxn ang="0">
                  <a:pos x="27" y="40"/>
                </a:cxn>
                <a:cxn ang="0">
                  <a:pos x="27" y="35"/>
                </a:cxn>
                <a:cxn ang="0">
                  <a:pos x="29" y="32"/>
                </a:cxn>
                <a:cxn ang="0">
                  <a:pos x="30" y="27"/>
                </a:cxn>
                <a:cxn ang="0">
                  <a:pos x="30" y="24"/>
                </a:cxn>
                <a:cxn ang="0">
                  <a:pos x="32" y="21"/>
                </a:cxn>
                <a:cxn ang="0">
                  <a:pos x="34" y="14"/>
                </a:cxn>
                <a:cxn ang="0">
                  <a:pos x="34" y="9"/>
                </a:cxn>
                <a:cxn ang="0">
                  <a:pos x="35" y="6"/>
                </a:cxn>
                <a:cxn ang="0">
                  <a:pos x="35" y="5"/>
                </a:cxn>
                <a:cxn ang="0">
                  <a:pos x="34" y="0"/>
                </a:cxn>
                <a:cxn ang="0">
                  <a:pos x="27" y="0"/>
                </a:cxn>
                <a:cxn ang="0">
                  <a:pos x="23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35" h="108">
                  <a:moveTo>
                    <a:pt x="20" y="3"/>
                  </a:moveTo>
                  <a:lnTo>
                    <a:pt x="20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7" y="18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2" y="37"/>
                  </a:lnTo>
                  <a:lnTo>
                    <a:pt x="11" y="42"/>
                  </a:lnTo>
                  <a:lnTo>
                    <a:pt x="11" y="47"/>
                  </a:lnTo>
                  <a:lnTo>
                    <a:pt x="9" y="51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6" y="64"/>
                  </a:lnTo>
                  <a:lnTo>
                    <a:pt x="6" y="69"/>
                  </a:lnTo>
                  <a:lnTo>
                    <a:pt x="4" y="72"/>
                  </a:lnTo>
                  <a:lnTo>
                    <a:pt x="4" y="77"/>
                  </a:lnTo>
                  <a:lnTo>
                    <a:pt x="3" y="80"/>
                  </a:lnTo>
                  <a:lnTo>
                    <a:pt x="3" y="85"/>
                  </a:lnTo>
                  <a:lnTo>
                    <a:pt x="1" y="89"/>
                  </a:lnTo>
                  <a:lnTo>
                    <a:pt x="1" y="92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0" y="101"/>
                  </a:lnTo>
                  <a:lnTo>
                    <a:pt x="1" y="105"/>
                  </a:lnTo>
                  <a:lnTo>
                    <a:pt x="1" y="106"/>
                  </a:lnTo>
                  <a:lnTo>
                    <a:pt x="6" y="108"/>
                  </a:lnTo>
                  <a:lnTo>
                    <a:pt x="9" y="106"/>
                  </a:lnTo>
                  <a:lnTo>
                    <a:pt x="14" y="101"/>
                  </a:lnTo>
                  <a:lnTo>
                    <a:pt x="14" y="100"/>
                  </a:lnTo>
                  <a:lnTo>
                    <a:pt x="15" y="95"/>
                  </a:lnTo>
                  <a:lnTo>
                    <a:pt x="17" y="90"/>
                  </a:lnTo>
                  <a:lnTo>
                    <a:pt x="18" y="84"/>
                  </a:lnTo>
                  <a:lnTo>
                    <a:pt x="18" y="80"/>
                  </a:lnTo>
                  <a:lnTo>
                    <a:pt x="20" y="77"/>
                  </a:lnTo>
                  <a:lnTo>
                    <a:pt x="20" y="72"/>
                  </a:lnTo>
                  <a:lnTo>
                    <a:pt x="21" y="69"/>
                  </a:lnTo>
                  <a:lnTo>
                    <a:pt x="21" y="64"/>
                  </a:lnTo>
                  <a:lnTo>
                    <a:pt x="23" y="61"/>
                  </a:lnTo>
                  <a:lnTo>
                    <a:pt x="24" y="56"/>
                  </a:lnTo>
                  <a:lnTo>
                    <a:pt x="26" y="53"/>
                  </a:lnTo>
                  <a:lnTo>
                    <a:pt x="26" y="48"/>
                  </a:lnTo>
                  <a:lnTo>
                    <a:pt x="26" y="43"/>
                  </a:lnTo>
                  <a:lnTo>
                    <a:pt x="27" y="40"/>
                  </a:lnTo>
                  <a:lnTo>
                    <a:pt x="27" y="35"/>
                  </a:lnTo>
                  <a:lnTo>
                    <a:pt x="29" y="32"/>
                  </a:lnTo>
                  <a:lnTo>
                    <a:pt x="30" y="27"/>
                  </a:lnTo>
                  <a:lnTo>
                    <a:pt x="30" y="24"/>
                  </a:lnTo>
                  <a:lnTo>
                    <a:pt x="32" y="21"/>
                  </a:lnTo>
                  <a:lnTo>
                    <a:pt x="34" y="14"/>
                  </a:lnTo>
                  <a:lnTo>
                    <a:pt x="34" y="9"/>
                  </a:lnTo>
                  <a:lnTo>
                    <a:pt x="35" y="6"/>
                  </a:lnTo>
                  <a:lnTo>
                    <a:pt x="35" y="5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3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Freeform 91"/>
            <p:cNvSpPr>
              <a:spLocks/>
            </p:cNvSpPr>
            <p:nvPr/>
          </p:nvSpPr>
          <p:spPr bwMode="auto">
            <a:xfrm>
              <a:off x="5128" y="3990"/>
              <a:ext cx="34" cy="121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17" y="9"/>
                </a:cxn>
                <a:cxn ang="0">
                  <a:pos x="17" y="16"/>
                </a:cxn>
                <a:cxn ang="0">
                  <a:pos x="16" y="24"/>
                </a:cxn>
                <a:cxn ang="0">
                  <a:pos x="14" y="30"/>
                </a:cxn>
                <a:cxn ang="0">
                  <a:pos x="13" y="42"/>
                </a:cxn>
                <a:cxn ang="0">
                  <a:pos x="11" y="51"/>
                </a:cxn>
                <a:cxn ang="0">
                  <a:pos x="9" y="63"/>
                </a:cxn>
                <a:cxn ang="0">
                  <a:pos x="8" y="72"/>
                </a:cxn>
                <a:cxn ang="0">
                  <a:pos x="6" y="82"/>
                </a:cxn>
                <a:cxn ang="0">
                  <a:pos x="3" y="90"/>
                </a:cxn>
                <a:cxn ang="0">
                  <a:pos x="3" y="100"/>
                </a:cxn>
                <a:cxn ang="0">
                  <a:pos x="2" y="106"/>
                </a:cxn>
                <a:cxn ang="0">
                  <a:pos x="0" y="114"/>
                </a:cxn>
                <a:cxn ang="0">
                  <a:pos x="2" y="121"/>
                </a:cxn>
                <a:cxn ang="0">
                  <a:pos x="11" y="119"/>
                </a:cxn>
                <a:cxn ang="0">
                  <a:pos x="16" y="113"/>
                </a:cxn>
                <a:cxn ang="0">
                  <a:pos x="16" y="105"/>
                </a:cxn>
                <a:cxn ang="0">
                  <a:pos x="17" y="98"/>
                </a:cxn>
                <a:cxn ang="0">
                  <a:pos x="19" y="92"/>
                </a:cxn>
                <a:cxn ang="0">
                  <a:pos x="20" y="82"/>
                </a:cxn>
                <a:cxn ang="0">
                  <a:pos x="23" y="74"/>
                </a:cxn>
                <a:cxn ang="0">
                  <a:pos x="25" y="64"/>
                </a:cxn>
                <a:cxn ang="0">
                  <a:pos x="26" y="55"/>
                </a:cxn>
                <a:cxn ang="0">
                  <a:pos x="28" y="45"/>
                </a:cxn>
                <a:cxn ang="0">
                  <a:pos x="29" y="35"/>
                </a:cxn>
                <a:cxn ang="0">
                  <a:pos x="31" y="27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34" y="6"/>
                </a:cxn>
                <a:cxn ang="0">
                  <a:pos x="31" y="0"/>
                </a:cxn>
                <a:cxn ang="0">
                  <a:pos x="22" y="1"/>
                </a:cxn>
                <a:cxn ang="0">
                  <a:pos x="20" y="3"/>
                </a:cxn>
              </a:cxnLst>
              <a:rect l="0" t="0" r="r" b="b"/>
              <a:pathLst>
                <a:path w="34" h="121">
                  <a:moveTo>
                    <a:pt x="20" y="3"/>
                  </a:moveTo>
                  <a:lnTo>
                    <a:pt x="20" y="3"/>
                  </a:lnTo>
                  <a:lnTo>
                    <a:pt x="19" y="8"/>
                  </a:lnTo>
                  <a:lnTo>
                    <a:pt x="17" y="9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6" y="24"/>
                  </a:lnTo>
                  <a:lnTo>
                    <a:pt x="16" y="27"/>
                  </a:lnTo>
                  <a:lnTo>
                    <a:pt x="14" y="30"/>
                  </a:lnTo>
                  <a:lnTo>
                    <a:pt x="13" y="37"/>
                  </a:lnTo>
                  <a:lnTo>
                    <a:pt x="13" y="42"/>
                  </a:lnTo>
                  <a:lnTo>
                    <a:pt x="11" y="47"/>
                  </a:lnTo>
                  <a:lnTo>
                    <a:pt x="11" y="51"/>
                  </a:lnTo>
                  <a:lnTo>
                    <a:pt x="11" y="58"/>
                  </a:lnTo>
                  <a:lnTo>
                    <a:pt x="9" y="63"/>
                  </a:lnTo>
                  <a:lnTo>
                    <a:pt x="8" y="68"/>
                  </a:lnTo>
                  <a:lnTo>
                    <a:pt x="8" y="72"/>
                  </a:lnTo>
                  <a:lnTo>
                    <a:pt x="6" y="77"/>
                  </a:lnTo>
                  <a:lnTo>
                    <a:pt x="6" y="82"/>
                  </a:lnTo>
                  <a:lnTo>
                    <a:pt x="5" y="87"/>
                  </a:lnTo>
                  <a:lnTo>
                    <a:pt x="3" y="90"/>
                  </a:lnTo>
                  <a:lnTo>
                    <a:pt x="3" y="95"/>
                  </a:lnTo>
                  <a:lnTo>
                    <a:pt x="3" y="100"/>
                  </a:lnTo>
                  <a:lnTo>
                    <a:pt x="2" y="103"/>
                  </a:lnTo>
                  <a:lnTo>
                    <a:pt x="2" y="106"/>
                  </a:lnTo>
                  <a:lnTo>
                    <a:pt x="2" y="110"/>
                  </a:lnTo>
                  <a:lnTo>
                    <a:pt x="0" y="114"/>
                  </a:lnTo>
                  <a:lnTo>
                    <a:pt x="0" y="118"/>
                  </a:lnTo>
                  <a:lnTo>
                    <a:pt x="2" y="121"/>
                  </a:lnTo>
                  <a:lnTo>
                    <a:pt x="6" y="121"/>
                  </a:lnTo>
                  <a:lnTo>
                    <a:pt x="11" y="119"/>
                  </a:lnTo>
                  <a:lnTo>
                    <a:pt x="16" y="116"/>
                  </a:lnTo>
                  <a:lnTo>
                    <a:pt x="16" y="113"/>
                  </a:lnTo>
                  <a:lnTo>
                    <a:pt x="16" y="108"/>
                  </a:lnTo>
                  <a:lnTo>
                    <a:pt x="16" y="105"/>
                  </a:lnTo>
                  <a:lnTo>
                    <a:pt x="17" y="103"/>
                  </a:lnTo>
                  <a:lnTo>
                    <a:pt x="17" y="98"/>
                  </a:lnTo>
                  <a:lnTo>
                    <a:pt x="19" y="95"/>
                  </a:lnTo>
                  <a:lnTo>
                    <a:pt x="19" y="92"/>
                  </a:lnTo>
                  <a:lnTo>
                    <a:pt x="20" y="87"/>
                  </a:lnTo>
                  <a:lnTo>
                    <a:pt x="20" y="82"/>
                  </a:lnTo>
                  <a:lnTo>
                    <a:pt x="22" y="79"/>
                  </a:lnTo>
                  <a:lnTo>
                    <a:pt x="23" y="74"/>
                  </a:lnTo>
                  <a:lnTo>
                    <a:pt x="23" y="69"/>
                  </a:lnTo>
                  <a:lnTo>
                    <a:pt x="25" y="64"/>
                  </a:lnTo>
                  <a:lnTo>
                    <a:pt x="26" y="59"/>
                  </a:lnTo>
                  <a:lnTo>
                    <a:pt x="26" y="55"/>
                  </a:lnTo>
                  <a:lnTo>
                    <a:pt x="28" y="50"/>
                  </a:lnTo>
                  <a:lnTo>
                    <a:pt x="28" y="45"/>
                  </a:lnTo>
                  <a:lnTo>
                    <a:pt x="29" y="40"/>
                  </a:lnTo>
                  <a:lnTo>
                    <a:pt x="29" y="35"/>
                  </a:lnTo>
                  <a:lnTo>
                    <a:pt x="29" y="30"/>
                  </a:lnTo>
                  <a:lnTo>
                    <a:pt x="31" y="27"/>
                  </a:lnTo>
                  <a:lnTo>
                    <a:pt x="32" y="24"/>
                  </a:lnTo>
                  <a:lnTo>
                    <a:pt x="32" y="19"/>
                  </a:lnTo>
                  <a:lnTo>
                    <a:pt x="32" y="16"/>
                  </a:lnTo>
                  <a:lnTo>
                    <a:pt x="32" y="13"/>
                  </a:lnTo>
                  <a:lnTo>
                    <a:pt x="34" y="11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763000" cy="60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4400" dirty="0" smtClean="0"/>
              <a:t>Razing the Ivory Tower: </a:t>
            </a:r>
            <a:r>
              <a:rPr lang="en-US" sz="4400" dirty="0" err="1" smtClean="0"/>
              <a:t>Builderific</a:t>
            </a:r>
            <a:endParaRPr lang="en-US" sz="4400" dirty="0" smtClean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762000" y="1219200"/>
            <a:ext cx="7454900" cy="3733800"/>
            <a:chOff x="384" y="912"/>
            <a:chExt cx="4696" cy="2352"/>
          </a:xfrm>
        </p:grpSpPr>
        <p:sp>
          <p:nvSpPr>
            <p:cNvPr id="385028" name="Rectangle 4"/>
            <p:cNvSpPr>
              <a:spLocks noChangeArrowheads="1"/>
            </p:cNvSpPr>
            <p:nvPr/>
          </p:nvSpPr>
          <p:spPr bwMode="auto">
            <a:xfrm>
              <a:off x="384" y="912"/>
              <a:ext cx="4696" cy="105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1599" tIns="45048" rIns="91599" bIns="45048"/>
            <a:lstStyle/>
            <a:p>
              <a:pPr algn="l">
                <a:lnSpc>
                  <a:spcPct val="75000"/>
                </a:lnSpc>
                <a:spcBef>
                  <a:spcPct val="60000"/>
                </a:spcBef>
                <a:defRPr/>
              </a:pPr>
              <a:r>
                <a:rPr lang="en-US" sz="2800" b="1" dirty="0">
                  <a:solidFill>
                    <a:srgbClr val="680000"/>
                  </a:solidFill>
                  <a:latin typeface="+mn-lt"/>
                </a:rPr>
                <a:t>Vision: </a:t>
              </a:r>
              <a:r>
                <a:rPr lang="en-US" sz="2800" dirty="0">
                  <a:solidFill>
                    <a:srgbClr val="680000"/>
                  </a:solidFill>
                  <a:latin typeface="+mn-lt"/>
                </a:rPr>
                <a:t>Build the tallest free-standing tower with one </a:t>
              </a:r>
              <a:r>
                <a:rPr lang="en-US" sz="2800" dirty="0" err="1">
                  <a:solidFill>
                    <a:srgbClr val="680000"/>
                  </a:solidFill>
                  <a:latin typeface="+mn-lt"/>
                </a:rPr>
                <a:t>Builderific</a:t>
              </a:r>
              <a:r>
                <a:rPr lang="en-US" sz="2800" dirty="0">
                  <a:solidFill>
                    <a:srgbClr val="680000"/>
                  </a:solidFill>
                  <a:latin typeface="+mn-lt"/>
                </a:rPr>
                <a:t> set in 3 min.</a:t>
              </a:r>
              <a:endParaRPr lang="en-US" sz="2800" b="1" dirty="0">
                <a:solidFill>
                  <a:srgbClr val="680000"/>
                </a:solidFill>
                <a:latin typeface="+mn-lt"/>
              </a:endParaRPr>
            </a:p>
            <a:p>
              <a:pPr algn="l">
                <a:lnSpc>
                  <a:spcPct val="75000"/>
                </a:lnSpc>
                <a:spcBef>
                  <a:spcPct val="60000"/>
                </a:spcBef>
                <a:defRPr/>
              </a:pPr>
              <a:r>
                <a:rPr lang="en-US" sz="2800" b="1" dirty="0">
                  <a:solidFill>
                    <a:srgbClr val="680000"/>
                  </a:solidFill>
                  <a:latin typeface="+mn-lt"/>
                </a:rPr>
                <a:t>Planning:</a:t>
              </a:r>
              <a:r>
                <a:rPr lang="en-US" sz="2800" dirty="0">
                  <a:solidFill>
                    <a:srgbClr val="680000"/>
                  </a:solidFill>
                  <a:latin typeface="+mn-lt"/>
                </a:rPr>
                <a:t> You get </a:t>
              </a:r>
              <a:r>
                <a:rPr lang="en-US" sz="2800" dirty="0" smtClean="0">
                  <a:solidFill>
                    <a:srgbClr val="680000"/>
                  </a:solidFill>
                  <a:latin typeface="+mn-lt"/>
                </a:rPr>
                <a:t>10 </a:t>
              </a:r>
              <a:r>
                <a:rPr lang="en-US" sz="2800" dirty="0">
                  <a:solidFill>
                    <a:srgbClr val="680000"/>
                  </a:solidFill>
                  <a:latin typeface="+mn-lt"/>
                </a:rPr>
                <a:t>min to organize your “firm” &amp; plan the tower.</a:t>
              </a:r>
            </a:p>
          </p:txBody>
        </p:sp>
        <p:sp>
          <p:nvSpPr>
            <p:cNvPr id="385029" name="Rectangle 5"/>
            <p:cNvSpPr>
              <a:spLocks noChangeArrowheads="1"/>
            </p:cNvSpPr>
            <p:nvPr/>
          </p:nvSpPr>
          <p:spPr bwMode="auto">
            <a:xfrm>
              <a:off x="528" y="1968"/>
              <a:ext cx="3792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228600" indent="-228600" algn="l">
                <a:lnSpc>
                  <a:spcPct val="75000"/>
                </a:lnSpc>
                <a:spcBef>
                  <a:spcPct val="30000"/>
                </a:spcBef>
                <a:buFont typeface="Wingdings" pitchFamily="2" charset="2"/>
                <a:buChar char="§"/>
                <a:defRPr/>
              </a:pPr>
              <a:r>
                <a:rPr lang="en-US" sz="2600" dirty="0" smtClean="0">
                  <a:solidFill>
                    <a:srgbClr val="680000"/>
                  </a:solidFill>
                  <a:latin typeface="+mn-lt"/>
                </a:rPr>
                <a:t>Develop plans for at least 2 scenarios.</a:t>
              </a:r>
            </a:p>
            <a:p>
              <a:pPr marL="228600" indent="-228600" algn="l">
                <a:lnSpc>
                  <a:spcPct val="75000"/>
                </a:lnSpc>
                <a:spcBef>
                  <a:spcPct val="30000"/>
                </a:spcBef>
                <a:buFont typeface="Wingdings" pitchFamily="2" charset="2"/>
                <a:buChar char="§"/>
                <a:defRPr/>
              </a:pPr>
              <a:r>
                <a:rPr lang="en-US" sz="2600" dirty="0" smtClean="0">
                  <a:solidFill>
                    <a:srgbClr val="680000"/>
                  </a:solidFill>
                  <a:latin typeface="+mn-lt"/>
                </a:rPr>
                <a:t>No </a:t>
              </a:r>
              <a:r>
                <a:rPr lang="en-US" sz="2600" dirty="0">
                  <a:solidFill>
                    <a:srgbClr val="680000"/>
                  </a:solidFill>
                  <a:latin typeface="+mn-lt"/>
                </a:rPr>
                <a:t>pieces may be assembled during the planning period.</a:t>
              </a:r>
            </a:p>
            <a:p>
              <a:pPr marL="228600" indent="-228600" algn="l">
                <a:lnSpc>
                  <a:spcPct val="75000"/>
                </a:lnSpc>
                <a:spcBef>
                  <a:spcPct val="30000"/>
                </a:spcBef>
                <a:buFont typeface="Wingdings" pitchFamily="2" charset="2"/>
                <a:buChar char="§"/>
                <a:defRPr/>
              </a:pPr>
              <a:r>
                <a:rPr lang="en-US" sz="2600" dirty="0">
                  <a:solidFill>
                    <a:srgbClr val="680000"/>
                  </a:solidFill>
                  <a:latin typeface="+mn-lt"/>
                </a:rPr>
                <a:t>Bring your “vision” to the front ASAP.</a:t>
              </a:r>
            </a:p>
            <a:p>
              <a:pPr marL="228600" indent="-228600" algn="l">
                <a:lnSpc>
                  <a:spcPct val="75000"/>
                </a:lnSpc>
                <a:spcBef>
                  <a:spcPct val="30000"/>
                </a:spcBef>
                <a:buFont typeface="Wingdings" pitchFamily="2" charset="2"/>
                <a:buChar char="§"/>
                <a:defRPr/>
              </a:pPr>
              <a:r>
                <a:rPr lang="en-US" sz="2600" dirty="0">
                  <a:solidFill>
                    <a:srgbClr val="680000"/>
                  </a:solidFill>
                  <a:latin typeface="+mn-lt"/>
                </a:rPr>
                <a:t>Start with all pieces back in the box.</a:t>
              </a:r>
            </a:p>
            <a:p>
              <a:pPr marL="228600" indent="-228600" algn="l">
                <a:lnSpc>
                  <a:spcPct val="75000"/>
                </a:lnSpc>
                <a:spcBef>
                  <a:spcPct val="30000"/>
                </a:spcBef>
                <a:buFont typeface="Wingdings" pitchFamily="2" charset="2"/>
                <a:buChar char="§"/>
                <a:defRPr/>
              </a:pPr>
              <a:r>
                <a:rPr lang="en-US" sz="2600" dirty="0">
                  <a:solidFill>
                    <a:srgbClr val="680000"/>
                  </a:solidFill>
                  <a:latin typeface="+mn-lt"/>
                </a:rPr>
                <a:t>Only use materials contained inside the box (not the box itself).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4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sz="4400" dirty="0" smtClean="0"/>
              <a:t>One Way to Hit 48”</a:t>
            </a:r>
            <a:endParaRPr lang="en-US" sz="44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9184" y="790575"/>
            <a:ext cx="6020816" cy="5300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2431" y="3305175"/>
            <a:ext cx="1747568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19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dirty="0"/>
              <a:t>Speed vs. Flexibility?</a:t>
            </a:r>
            <a:endParaRPr lang="en-US" sz="4400" dirty="0"/>
          </a:p>
        </p:txBody>
      </p:sp>
      <p:pic>
        <p:nvPicPr>
          <p:cNvPr id="3" name="cupstackingfini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5200" y="838200"/>
            <a:ext cx="7213600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85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3" name="Rectangle 3"/>
          <p:cNvSpPr>
            <a:spLocks noGrp="1" noChangeArrowheads="1"/>
          </p:cNvSpPr>
          <p:nvPr>
            <p:ph type="title"/>
          </p:nvPr>
        </p:nvSpPr>
        <p:spPr>
          <a:xfrm>
            <a:off x="800100" y="152400"/>
            <a:ext cx="7772400" cy="609600"/>
          </a:xfrm>
        </p:spPr>
        <p:txBody>
          <a:bodyPr>
            <a:noAutofit/>
          </a:bodyPr>
          <a:lstStyle/>
          <a:p>
            <a:r>
              <a:rPr lang="en-US" sz="4400" b="1" dirty="0" err="1"/>
              <a:t>Builderific</a:t>
            </a:r>
            <a:r>
              <a:rPr lang="en-US" sz="4400" b="1" dirty="0"/>
              <a:t> Discussion</a:t>
            </a:r>
          </a:p>
        </p:txBody>
      </p:sp>
      <p:sp>
        <p:nvSpPr>
          <p:cNvPr id="4659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543800" cy="4267200"/>
          </a:xfrm>
        </p:spPr>
        <p:txBody>
          <a:bodyPr>
            <a:normAutofit lnSpcReduction="10000"/>
          </a:bodyPr>
          <a:lstStyle/>
          <a:p>
            <a:pPr>
              <a:lnSpc>
                <a:spcPct val="75000"/>
              </a:lnSpc>
              <a:spcBef>
                <a:spcPct val="5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b="1" dirty="0">
                <a:solidFill>
                  <a:srgbClr val="680000"/>
                </a:solidFill>
              </a:rPr>
              <a:t>Type of task:</a:t>
            </a:r>
            <a:r>
              <a:rPr lang="en-US" dirty="0">
                <a:solidFill>
                  <a:srgbClr val="680000"/>
                </a:solidFill>
              </a:rPr>
              <a:t> </a:t>
            </a:r>
            <a:r>
              <a:rPr lang="en-US" dirty="0" smtClean="0">
                <a:solidFill>
                  <a:srgbClr val="680000"/>
                </a:solidFill>
              </a:rPr>
              <a:t>How </a:t>
            </a:r>
            <a:r>
              <a:rPr lang="en-US" dirty="0">
                <a:solidFill>
                  <a:srgbClr val="680000"/>
                </a:solidFill>
              </a:rPr>
              <a:t>is this like strategic planning in firms</a:t>
            </a:r>
            <a:r>
              <a:rPr lang="en-US" dirty="0" smtClean="0">
                <a:solidFill>
                  <a:srgbClr val="680000"/>
                </a:solidFill>
              </a:rPr>
              <a:t>? Is this a fair analogy?</a:t>
            </a:r>
            <a:endParaRPr lang="en-US" dirty="0">
              <a:solidFill>
                <a:srgbClr val="680000"/>
              </a:solidFill>
            </a:endParaRPr>
          </a:p>
          <a:p>
            <a:pPr>
              <a:lnSpc>
                <a:spcPct val="75000"/>
              </a:lnSpc>
              <a:spcBef>
                <a:spcPts val="24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680000"/>
                </a:solidFill>
              </a:rPr>
              <a:t>Planning process:</a:t>
            </a:r>
            <a:r>
              <a:rPr lang="en-US" dirty="0" smtClean="0">
                <a:solidFill>
                  <a:srgbClr val="680000"/>
                </a:solidFill>
              </a:rPr>
              <a:t> </a:t>
            </a:r>
          </a:p>
          <a:p>
            <a:pPr lvl="1">
              <a:lnSpc>
                <a:spcPct val="75000"/>
              </a:lnSpc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rgbClr val="680000"/>
                </a:solidFill>
              </a:rPr>
              <a:t>Time on management vs. engineering/architecture?</a:t>
            </a:r>
          </a:p>
          <a:p>
            <a:pPr lvl="1">
              <a:lnSpc>
                <a:spcPct val="75000"/>
              </a:lnSpc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rgbClr val="680000"/>
                </a:solidFill>
              </a:rPr>
              <a:t>How </a:t>
            </a:r>
            <a:r>
              <a:rPr lang="en-US" sz="2500" dirty="0">
                <a:solidFill>
                  <a:srgbClr val="680000"/>
                </a:solidFill>
              </a:rPr>
              <a:t>did you develop your </a:t>
            </a:r>
            <a:r>
              <a:rPr lang="en-US" sz="2500" dirty="0" smtClean="0">
                <a:solidFill>
                  <a:srgbClr val="680000"/>
                </a:solidFill>
              </a:rPr>
              <a:t>scenarios? </a:t>
            </a:r>
          </a:p>
          <a:p>
            <a:pPr lvl="1">
              <a:lnSpc>
                <a:spcPct val="75000"/>
              </a:lnSpc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rgbClr val="680000"/>
                </a:solidFill>
              </a:rPr>
              <a:t>Was there a systematic exploration of what might go wrong?</a:t>
            </a:r>
            <a:endParaRPr lang="en-US" sz="2500" dirty="0">
              <a:solidFill>
                <a:srgbClr val="680000"/>
              </a:solidFill>
            </a:endParaRPr>
          </a:p>
          <a:p>
            <a:pPr>
              <a:lnSpc>
                <a:spcPct val="75000"/>
              </a:lnSpc>
              <a:spcBef>
                <a:spcPts val="24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680000"/>
                </a:solidFill>
              </a:rPr>
              <a:t>Unforeseen </a:t>
            </a:r>
            <a:r>
              <a:rPr lang="en-US" b="1" dirty="0">
                <a:solidFill>
                  <a:srgbClr val="680000"/>
                </a:solidFill>
              </a:rPr>
              <a:t>events</a:t>
            </a:r>
            <a:r>
              <a:rPr lang="en-US" b="1" dirty="0" smtClean="0">
                <a:solidFill>
                  <a:srgbClr val="680000"/>
                </a:solidFill>
              </a:rPr>
              <a:t>?</a:t>
            </a:r>
            <a:endParaRPr lang="en-US" dirty="0">
              <a:solidFill>
                <a:srgbClr val="680000"/>
              </a:solidFill>
            </a:endParaRPr>
          </a:p>
          <a:p>
            <a:pPr lvl="1">
              <a:lnSpc>
                <a:spcPct val="75000"/>
              </a:lnSpc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500" dirty="0">
                <a:solidFill>
                  <a:srgbClr val="680000"/>
                </a:solidFill>
              </a:rPr>
              <a:t>Did anything unexpected happen?</a:t>
            </a:r>
          </a:p>
          <a:p>
            <a:pPr lvl="1">
              <a:lnSpc>
                <a:spcPct val="75000"/>
              </a:lnSpc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500" dirty="0">
                <a:solidFill>
                  <a:srgbClr val="680000"/>
                </a:solidFill>
              </a:rPr>
              <a:t>How did you adjust?</a:t>
            </a:r>
          </a:p>
          <a:p>
            <a:pPr lvl="1">
              <a:lnSpc>
                <a:spcPct val="75000"/>
              </a:lnSpc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rgbClr val="680000"/>
                </a:solidFill>
              </a:rPr>
              <a:t>How can you plan effectively in this setting?</a:t>
            </a:r>
            <a:endParaRPr lang="en-US" sz="2500" dirty="0">
              <a:solidFill>
                <a:srgbClr val="680000"/>
              </a:solidFill>
            </a:endParaRPr>
          </a:p>
        </p:txBody>
      </p:sp>
      <p:grpSp>
        <p:nvGrpSpPr>
          <p:cNvPr id="76" name="Group 4"/>
          <p:cNvGrpSpPr>
            <a:grpSpLocks noChangeAspect="1"/>
          </p:cNvGrpSpPr>
          <p:nvPr/>
        </p:nvGrpSpPr>
        <p:grpSpPr bwMode="auto">
          <a:xfrm>
            <a:off x="6629400" y="2350885"/>
            <a:ext cx="2438400" cy="4288584"/>
            <a:chOff x="4266" y="1846"/>
            <a:chExt cx="1397" cy="2457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Freeform 6"/>
            <p:cNvSpPr>
              <a:spLocks/>
            </p:cNvSpPr>
            <p:nvPr/>
          </p:nvSpPr>
          <p:spPr bwMode="auto">
            <a:xfrm>
              <a:off x="4266" y="1846"/>
              <a:ext cx="1397" cy="2457"/>
            </a:xfrm>
            <a:custGeom>
              <a:avLst/>
              <a:gdLst/>
              <a:ahLst/>
              <a:cxnLst>
                <a:cxn ang="0">
                  <a:pos x="974" y="281"/>
                </a:cxn>
                <a:cxn ang="0">
                  <a:pos x="994" y="401"/>
                </a:cxn>
                <a:cxn ang="0">
                  <a:pos x="930" y="654"/>
                </a:cxn>
                <a:cxn ang="0">
                  <a:pos x="809" y="815"/>
                </a:cxn>
                <a:cxn ang="0">
                  <a:pos x="728" y="1022"/>
                </a:cxn>
                <a:cxn ang="0">
                  <a:pos x="660" y="1098"/>
                </a:cxn>
                <a:cxn ang="0">
                  <a:pos x="677" y="1162"/>
                </a:cxn>
                <a:cxn ang="0">
                  <a:pos x="571" y="1411"/>
                </a:cxn>
                <a:cxn ang="0">
                  <a:pos x="498" y="1532"/>
                </a:cxn>
                <a:cxn ang="0">
                  <a:pos x="458" y="1697"/>
                </a:cxn>
                <a:cxn ang="0">
                  <a:pos x="354" y="1845"/>
                </a:cxn>
                <a:cxn ang="0">
                  <a:pos x="349" y="1976"/>
                </a:cxn>
                <a:cxn ang="0">
                  <a:pos x="251" y="2245"/>
                </a:cxn>
                <a:cxn ang="0">
                  <a:pos x="105" y="2368"/>
                </a:cxn>
                <a:cxn ang="0">
                  <a:pos x="13" y="2457"/>
                </a:cxn>
                <a:cxn ang="0">
                  <a:pos x="221" y="2431"/>
                </a:cxn>
                <a:cxn ang="0">
                  <a:pos x="532" y="2408"/>
                </a:cxn>
                <a:cxn ang="0">
                  <a:pos x="871" y="2392"/>
                </a:cxn>
                <a:cxn ang="0">
                  <a:pos x="1072" y="2400"/>
                </a:cxn>
                <a:cxn ang="0">
                  <a:pos x="1012" y="2331"/>
                </a:cxn>
                <a:cxn ang="0">
                  <a:pos x="940" y="2208"/>
                </a:cxn>
                <a:cxn ang="0">
                  <a:pos x="1020" y="1968"/>
                </a:cxn>
                <a:cxn ang="0">
                  <a:pos x="1015" y="1823"/>
                </a:cxn>
                <a:cxn ang="0">
                  <a:pos x="1084" y="1556"/>
                </a:cxn>
                <a:cxn ang="0">
                  <a:pos x="1136" y="1442"/>
                </a:cxn>
                <a:cxn ang="0">
                  <a:pos x="1155" y="1321"/>
                </a:cxn>
                <a:cxn ang="0">
                  <a:pos x="1231" y="1166"/>
                </a:cxn>
                <a:cxn ang="0">
                  <a:pos x="1240" y="1049"/>
                </a:cxn>
                <a:cxn ang="0">
                  <a:pos x="1277" y="894"/>
                </a:cxn>
                <a:cxn ang="0">
                  <a:pos x="1309" y="693"/>
                </a:cxn>
                <a:cxn ang="0">
                  <a:pos x="1302" y="559"/>
                </a:cxn>
                <a:cxn ang="0">
                  <a:pos x="1360" y="412"/>
                </a:cxn>
                <a:cxn ang="0">
                  <a:pos x="1397" y="246"/>
                </a:cxn>
                <a:cxn ang="0">
                  <a:pos x="1240" y="223"/>
                </a:cxn>
                <a:cxn ang="0">
                  <a:pos x="1260" y="15"/>
                </a:cxn>
                <a:cxn ang="0">
                  <a:pos x="1191" y="39"/>
                </a:cxn>
                <a:cxn ang="0">
                  <a:pos x="1162" y="217"/>
                </a:cxn>
                <a:cxn ang="0">
                  <a:pos x="1003" y="220"/>
                </a:cxn>
              </a:cxnLst>
              <a:rect l="0" t="0" r="r" b="b"/>
              <a:pathLst>
                <a:path w="1397" h="2457">
                  <a:moveTo>
                    <a:pt x="1003" y="220"/>
                  </a:moveTo>
                  <a:lnTo>
                    <a:pt x="974" y="281"/>
                  </a:lnTo>
                  <a:lnTo>
                    <a:pt x="974" y="388"/>
                  </a:lnTo>
                  <a:lnTo>
                    <a:pt x="994" y="401"/>
                  </a:lnTo>
                  <a:lnTo>
                    <a:pt x="945" y="562"/>
                  </a:lnTo>
                  <a:lnTo>
                    <a:pt x="930" y="654"/>
                  </a:lnTo>
                  <a:lnTo>
                    <a:pt x="865" y="686"/>
                  </a:lnTo>
                  <a:lnTo>
                    <a:pt x="809" y="815"/>
                  </a:lnTo>
                  <a:lnTo>
                    <a:pt x="758" y="919"/>
                  </a:lnTo>
                  <a:lnTo>
                    <a:pt x="728" y="1022"/>
                  </a:lnTo>
                  <a:lnTo>
                    <a:pt x="677" y="1030"/>
                  </a:lnTo>
                  <a:lnTo>
                    <a:pt x="660" y="1098"/>
                  </a:lnTo>
                  <a:lnTo>
                    <a:pt x="657" y="1145"/>
                  </a:lnTo>
                  <a:lnTo>
                    <a:pt x="677" y="1162"/>
                  </a:lnTo>
                  <a:lnTo>
                    <a:pt x="630" y="1279"/>
                  </a:lnTo>
                  <a:lnTo>
                    <a:pt x="571" y="1411"/>
                  </a:lnTo>
                  <a:lnTo>
                    <a:pt x="522" y="1425"/>
                  </a:lnTo>
                  <a:lnTo>
                    <a:pt x="498" y="1532"/>
                  </a:lnTo>
                  <a:lnTo>
                    <a:pt x="512" y="1556"/>
                  </a:lnTo>
                  <a:lnTo>
                    <a:pt x="458" y="1697"/>
                  </a:lnTo>
                  <a:lnTo>
                    <a:pt x="406" y="1832"/>
                  </a:lnTo>
                  <a:lnTo>
                    <a:pt x="354" y="1845"/>
                  </a:lnTo>
                  <a:lnTo>
                    <a:pt x="325" y="1929"/>
                  </a:lnTo>
                  <a:lnTo>
                    <a:pt x="349" y="1976"/>
                  </a:lnTo>
                  <a:lnTo>
                    <a:pt x="297" y="2107"/>
                  </a:lnTo>
                  <a:lnTo>
                    <a:pt x="251" y="2245"/>
                  </a:lnTo>
                  <a:lnTo>
                    <a:pt x="218" y="2354"/>
                  </a:lnTo>
                  <a:lnTo>
                    <a:pt x="105" y="2368"/>
                  </a:lnTo>
                  <a:lnTo>
                    <a:pt x="0" y="2373"/>
                  </a:lnTo>
                  <a:lnTo>
                    <a:pt x="13" y="2457"/>
                  </a:lnTo>
                  <a:lnTo>
                    <a:pt x="78" y="2455"/>
                  </a:lnTo>
                  <a:lnTo>
                    <a:pt x="221" y="2431"/>
                  </a:lnTo>
                  <a:lnTo>
                    <a:pt x="391" y="2431"/>
                  </a:lnTo>
                  <a:lnTo>
                    <a:pt x="532" y="2408"/>
                  </a:lnTo>
                  <a:lnTo>
                    <a:pt x="694" y="2421"/>
                  </a:lnTo>
                  <a:lnTo>
                    <a:pt x="871" y="2392"/>
                  </a:lnTo>
                  <a:lnTo>
                    <a:pt x="994" y="2408"/>
                  </a:lnTo>
                  <a:lnTo>
                    <a:pt x="1072" y="2400"/>
                  </a:lnTo>
                  <a:lnTo>
                    <a:pt x="1067" y="2344"/>
                  </a:lnTo>
                  <a:lnTo>
                    <a:pt x="1012" y="2331"/>
                  </a:lnTo>
                  <a:lnTo>
                    <a:pt x="920" y="2334"/>
                  </a:lnTo>
                  <a:lnTo>
                    <a:pt x="940" y="2208"/>
                  </a:lnTo>
                  <a:lnTo>
                    <a:pt x="974" y="2063"/>
                  </a:lnTo>
                  <a:lnTo>
                    <a:pt x="1020" y="1968"/>
                  </a:lnTo>
                  <a:lnTo>
                    <a:pt x="1025" y="1855"/>
                  </a:lnTo>
                  <a:lnTo>
                    <a:pt x="1015" y="1823"/>
                  </a:lnTo>
                  <a:lnTo>
                    <a:pt x="1064" y="1655"/>
                  </a:lnTo>
                  <a:lnTo>
                    <a:pt x="1084" y="1556"/>
                  </a:lnTo>
                  <a:lnTo>
                    <a:pt x="1129" y="1532"/>
                  </a:lnTo>
                  <a:lnTo>
                    <a:pt x="1136" y="1442"/>
                  </a:lnTo>
                  <a:lnTo>
                    <a:pt x="1110" y="1438"/>
                  </a:lnTo>
                  <a:lnTo>
                    <a:pt x="1155" y="1321"/>
                  </a:lnTo>
                  <a:lnTo>
                    <a:pt x="1185" y="1169"/>
                  </a:lnTo>
                  <a:lnTo>
                    <a:pt x="1231" y="1166"/>
                  </a:lnTo>
                  <a:lnTo>
                    <a:pt x="1253" y="1108"/>
                  </a:lnTo>
                  <a:lnTo>
                    <a:pt x="1240" y="1049"/>
                  </a:lnTo>
                  <a:lnTo>
                    <a:pt x="1230" y="1019"/>
                  </a:lnTo>
                  <a:lnTo>
                    <a:pt x="1277" y="894"/>
                  </a:lnTo>
                  <a:lnTo>
                    <a:pt x="1294" y="767"/>
                  </a:lnTo>
                  <a:lnTo>
                    <a:pt x="1309" y="693"/>
                  </a:lnTo>
                  <a:lnTo>
                    <a:pt x="1268" y="680"/>
                  </a:lnTo>
                  <a:lnTo>
                    <a:pt x="1302" y="559"/>
                  </a:lnTo>
                  <a:lnTo>
                    <a:pt x="1326" y="428"/>
                  </a:lnTo>
                  <a:lnTo>
                    <a:pt x="1360" y="412"/>
                  </a:lnTo>
                  <a:lnTo>
                    <a:pt x="1393" y="317"/>
                  </a:lnTo>
                  <a:lnTo>
                    <a:pt x="1397" y="246"/>
                  </a:lnTo>
                  <a:lnTo>
                    <a:pt x="1343" y="236"/>
                  </a:lnTo>
                  <a:lnTo>
                    <a:pt x="1240" y="223"/>
                  </a:lnTo>
                  <a:lnTo>
                    <a:pt x="1246" y="129"/>
                  </a:lnTo>
                  <a:lnTo>
                    <a:pt x="1260" y="15"/>
                  </a:lnTo>
                  <a:lnTo>
                    <a:pt x="1213" y="0"/>
                  </a:lnTo>
                  <a:lnTo>
                    <a:pt x="1191" y="39"/>
                  </a:lnTo>
                  <a:lnTo>
                    <a:pt x="1182" y="152"/>
                  </a:lnTo>
                  <a:lnTo>
                    <a:pt x="1162" y="217"/>
                  </a:lnTo>
                  <a:lnTo>
                    <a:pt x="1083" y="220"/>
                  </a:lnTo>
                  <a:lnTo>
                    <a:pt x="1003" y="220"/>
                  </a:lnTo>
                  <a:lnTo>
                    <a:pt x="1003" y="2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4498" y="2547"/>
              <a:ext cx="1045" cy="1695"/>
            </a:xfrm>
            <a:custGeom>
              <a:avLst/>
              <a:gdLst/>
              <a:ahLst/>
              <a:cxnLst>
                <a:cxn ang="0">
                  <a:pos x="664" y="3"/>
                </a:cxn>
                <a:cxn ang="0">
                  <a:pos x="854" y="0"/>
                </a:cxn>
                <a:cxn ang="0">
                  <a:pos x="1045" y="13"/>
                </a:cxn>
                <a:cxn ang="0">
                  <a:pos x="1002" y="224"/>
                </a:cxn>
                <a:cxn ang="0">
                  <a:pos x="956" y="374"/>
                </a:cxn>
                <a:cxn ang="0">
                  <a:pos x="848" y="779"/>
                </a:cxn>
                <a:cxn ang="0">
                  <a:pos x="739" y="1185"/>
                </a:cxn>
                <a:cxn ang="0">
                  <a:pos x="639" y="1670"/>
                </a:cxn>
                <a:cxn ang="0">
                  <a:pos x="218" y="1678"/>
                </a:cxn>
                <a:cxn ang="0">
                  <a:pos x="0" y="1695"/>
                </a:cxn>
                <a:cxn ang="0">
                  <a:pos x="171" y="1225"/>
                </a:cxn>
                <a:cxn ang="0">
                  <a:pos x="339" y="808"/>
                </a:cxn>
                <a:cxn ang="0">
                  <a:pos x="496" y="419"/>
                </a:cxn>
                <a:cxn ang="0">
                  <a:pos x="600" y="124"/>
                </a:cxn>
                <a:cxn ang="0">
                  <a:pos x="664" y="3"/>
                </a:cxn>
                <a:cxn ang="0">
                  <a:pos x="664" y="3"/>
                </a:cxn>
              </a:cxnLst>
              <a:rect l="0" t="0" r="r" b="b"/>
              <a:pathLst>
                <a:path w="1045" h="1695">
                  <a:moveTo>
                    <a:pt x="664" y="3"/>
                  </a:moveTo>
                  <a:lnTo>
                    <a:pt x="854" y="0"/>
                  </a:lnTo>
                  <a:lnTo>
                    <a:pt x="1045" y="13"/>
                  </a:lnTo>
                  <a:lnTo>
                    <a:pt x="1002" y="224"/>
                  </a:lnTo>
                  <a:lnTo>
                    <a:pt x="956" y="374"/>
                  </a:lnTo>
                  <a:lnTo>
                    <a:pt x="848" y="779"/>
                  </a:lnTo>
                  <a:lnTo>
                    <a:pt x="739" y="1185"/>
                  </a:lnTo>
                  <a:lnTo>
                    <a:pt x="639" y="1670"/>
                  </a:lnTo>
                  <a:lnTo>
                    <a:pt x="218" y="1678"/>
                  </a:lnTo>
                  <a:lnTo>
                    <a:pt x="0" y="1695"/>
                  </a:lnTo>
                  <a:lnTo>
                    <a:pt x="171" y="1225"/>
                  </a:lnTo>
                  <a:lnTo>
                    <a:pt x="339" y="808"/>
                  </a:lnTo>
                  <a:lnTo>
                    <a:pt x="496" y="419"/>
                  </a:lnTo>
                  <a:lnTo>
                    <a:pt x="600" y="124"/>
                  </a:lnTo>
                  <a:lnTo>
                    <a:pt x="664" y="3"/>
                  </a:lnTo>
                  <a:lnTo>
                    <a:pt x="664" y="3"/>
                  </a:lnTo>
                  <a:close/>
                </a:path>
              </a:pathLst>
            </a:custGeom>
            <a:solidFill>
              <a:srgbClr val="C2A175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4502" y="3778"/>
              <a:ext cx="724" cy="457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0" y="457"/>
                </a:cxn>
                <a:cxn ang="0">
                  <a:pos x="409" y="447"/>
                </a:cxn>
                <a:cxn ang="0">
                  <a:pos x="639" y="433"/>
                </a:cxn>
                <a:cxn ang="0">
                  <a:pos x="724" y="33"/>
                </a:cxn>
                <a:cxn ang="0">
                  <a:pos x="464" y="0"/>
                </a:cxn>
                <a:cxn ang="0">
                  <a:pos x="162" y="0"/>
                </a:cxn>
                <a:cxn ang="0">
                  <a:pos x="162" y="0"/>
                </a:cxn>
              </a:cxnLst>
              <a:rect l="0" t="0" r="r" b="b"/>
              <a:pathLst>
                <a:path w="724" h="457">
                  <a:moveTo>
                    <a:pt x="162" y="0"/>
                  </a:moveTo>
                  <a:lnTo>
                    <a:pt x="0" y="457"/>
                  </a:lnTo>
                  <a:lnTo>
                    <a:pt x="409" y="447"/>
                  </a:lnTo>
                  <a:lnTo>
                    <a:pt x="639" y="433"/>
                  </a:lnTo>
                  <a:lnTo>
                    <a:pt x="724" y="33"/>
                  </a:lnTo>
                  <a:lnTo>
                    <a:pt x="464" y="0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0"/>
            <p:cNvSpPr>
              <a:spLocks/>
            </p:cNvSpPr>
            <p:nvPr/>
          </p:nvSpPr>
          <p:spPr bwMode="auto">
            <a:xfrm>
              <a:off x="4857" y="2974"/>
              <a:ext cx="582" cy="341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0" y="328"/>
                </a:cxn>
                <a:cxn ang="0">
                  <a:pos x="492" y="341"/>
                </a:cxn>
                <a:cxn ang="0">
                  <a:pos x="582" y="5"/>
                </a:cxn>
                <a:cxn ang="0">
                  <a:pos x="300" y="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582" h="341">
                  <a:moveTo>
                    <a:pt x="137" y="0"/>
                  </a:moveTo>
                  <a:lnTo>
                    <a:pt x="0" y="328"/>
                  </a:lnTo>
                  <a:lnTo>
                    <a:pt x="492" y="341"/>
                  </a:lnTo>
                  <a:lnTo>
                    <a:pt x="582" y="5"/>
                  </a:lnTo>
                  <a:lnTo>
                    <a:pt x="300" y="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1"/>
            <p:cNvSpPr>
              <a:spLocks/>
            </p:cNvSpPr>
            <p:nvPr/>
          </p:nvSpPr>
          <p:spPr bwMode="auto">
            <a:xfrm>
              <a:off x="5212" y="2205"/>
              <a:ext cx="354" cy="343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0" y="343"/>
                </a:cxn>
                <a:cxn ang="0">
                  <a:pos x="294" y="343"/>
                </a:cxn>
                <a:cxn ang="0">
                  <a:pos x="354" y="38"/>
                </a:cxn>
                <a:cxn ang="0">
                  <a:pos x="92" y="0"/>
                </a:cxn>
                <a:cxn ang="0">
                  <a:pos x="92" y="0"/>
                </a:cxn>
              </a:cxnLst>
              <a:rect l="0" t="0" r="r" b="b"/>
              <a:pathLst>
                <a:path w="354" h="343">
                  <a:moveTo>
                    <a:pt x="92" y="0"/>
                  </a:moveTo>
                  <a:lnTo>
                    <a:pt x="0" y="343"/>
                  </a:lnTo>
                  <a:lnTo>
                    <a:pt x="294" y="343"/>
                  </a:lnTo>
                  <a:lnTo>
                    <a:pt x="354" y="38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2"/>
            <p:cNvSpPr>
              <a:spLocks/>
            </p:cNvSpPr>
            <p:nvPr/>
          </p:nvSpPr>
          <p:spPr bwMode="auto">
            <a:xfrm>
              <a:off x="5133" y="3449"/>
              <a:ext cx="109" cy="186"/>
            </a:xfrm>
            <a:custGeom>
              <a:avLst/>
              <a:gdLst/>
              <a:ahLst/>
              <a:cxnLst>
                <a:cxn ang="0">
                  <a:pos x="78" y="186"/>
                </a:cxn>
                <a:cxn ang="0">
                  <a:pos x="78" y="182"/>
                </a:cxn>
                <a:cxn ang="0">
                  <a:pos x="81" y="173"/>
                </a:cxn>
                <a:cxn ang="0">
                  <a:pos x="83" y="166"/>
                </a:cxn>
                <a:cxn ang="0">
                  <a:pos x="84" y="160"/>
                </a:cxn>
                <a:cxn ang="0">
                  <a:pos x="86" y="152"/>
                </a:cxn>
                <a:cxn ang="0">
                  <a:pos x="87" y="144"/>
                </a:cxn>
                <a:cxn ang="0">
                  <a:pos x="90" y="136"/>
                </a:cxn>
                <a:cxn ang="0">
                  <a:pos x="92" y="128"/>
                </a:cxn>
                <a:cxn ang="0">
                  <a:pos x="93" y="118"/>
                </a:cxn>
                <a:cxn ang="0">
                  <a:pos x="95" y="111"/>
                </a:cxn>
                <a:cxn ang="0">
                  <a:pos x="96" y="103"/>
                </a:cxn>
                <a:cxn ang="0">
                  <a:pos x="98" y="97"/>
                </a:cxn>
                <a:cxn ang="0">
                  <a:pos x="101" y="87"/>
                </a:cxn>
                <a:cxn ang="0">
                  <a:pos x="102" y="76"/>
                </a:cxn>
                <a:cxn ang="0">
                  <a:pos x="104" y="65"/>
                </a:cxn>
                <a:cxn ang="0">
                  <a:pos x="105" y="58"/>
                </a:cxn>
                <a:cxn ang="0">
                  <a:pos x="105" y="52"/>
                </a:cxn>
                <a:cxn ang="0">
                  <a:pos x="107" y="44"/>
                </a:cxn>
                <a:cxn ang="0">
                  <a:pos x="109" y="37"/>
                </a:cxn>
                <a:cxn ang="0">
                  <a:pos x="109" y="31"/>
                </a:cxn>
                <a:cxn ang="0">
                  <a:pos x="109" y="24"/>
                </a:cxn>
                <a:cxn ang="0">
                  <a:pos x="109" y="13"/>
                </a:cxn>
                <a:cxn ang="0">
                  <a:pos x="105" y="5"/>
                </a:cxn>
                <a:cxn ang="0">
                  <a:pos x="101" y="2"/>
                </a:cxn>
                <a:cxn ang="0">
                  <a:pos x="93" y="2"/>
                </a:cxn>
                <a:cxn ang="0">
                  <a:pos x="83" y="10"/>
                </a:cxn>
                <a:cxn ang="0">
                  <a:pos x="72" y="21"/>
                </a:cxn>
                <a:cxn ang="0">
                  <a:pos x="67" y="27"/>
                </a:cxn>
                <a:cxn ang="0">
                  <a:pos x="63" y="36"/>
                </a:cxn>
                <a:cxn ang="0">
                  <a:pos x="56" y="44"/>
                </a:cxn>
                <a:cxn ang="0">
                  <a:pos x="52" y="52"/>
                </a:cxn>
                <a:cxn ang="0">
                  <a:pos x="49" y="58"/>
                </a:cxn>
                <a:cxn ang="0">
                  <a:pos x="44" y="65"/>
                </a:cxn>
                <a:cxn ang="0">
                  <a:pos x="40" y="74"/>
                </a:cxn>
                <a:cxn ang="0">
                  <a:pos x="38" y="78"/>
                </a:cxn>
                <a:cxn ang="0">
                  <a:pos x="0" y="186"/>
                </a:cxn>
              </a:cxnLst>
              <a:rect l="0" t="0" r="r" b="b"/>
              <a:pathLst>
                <a:path w="109" h="186">
                  <a:moveTo>
                    <a:pt x="0" y="186"/>
                  </a:moveTo>
                  <a:lnTo>
                    <a:pt x="78" y="186"/>
                  </a:lnTo>
                  <a:lnTo>
                    <a:pt x="78" y="184"/>
                  </a:lnTo>
                  <a:lnTo>
                    <a:pt x="78" y="182"/>
                  </a:lnTo>
                  <a:lnTo>
                    <a:pt x="79" y="178"/>
                  </a:lnTo>
                  <a:lnTo>
                    <a:pt x="81" y="173"/>
                  </a:lnTo>
                  <a:lnTo>
                    <a:pt x="81" y="170"/>
                  </a:lnTo>
                  <a:lnTo>
                    <a:pt x="83" y="166"/>
                  </a:lnTo>
                  <a:lnTo>
                    <a:pt x="83" y="163"/>
                  </a:lnTo>
                  <a:lnTo>
                    <a:pt x="84" y="160"/>
                  </a:lnTo>
                  <a:lnTo>
                    <a:pt x="84" y="155"/>
                  </a:lnTo>
                  <a:lnTo>
                    <a:pt x="86" y="152"/>
                  </a:lnTo>
                  <a:lnTo>
                    <a:pt x="86" y="149"/>
                  </a:lnTo>
                  <a:lnTo>
                    <a:pt x="87" y="144"/>
                  </a:lnTo>
                  <a:lnTo>
                    <a:pt x="89" y="139"/>
                  </a:lnTo>
                  <a:lnTo>
                    <a:pt x="90" y="136"/>
                  </a:lnTo>
                  <a:lnTo>
                    <a:pt x="90" y="131"/>
                  </a:lnTo>
                  <a:lnTo>
                    <a:pt x="92" y="128"/>
                  </a:lnTo>
                  <a:lnTo>
                    <a:pt x="92" y="123"/>
                  </a:lnTo>
                  <a:lnTo>
                    <a:pt x="93" y="118"/>
                  </a:lnTo>
                  <a:lnTo>
                    <a:pt x="93" y="115"/>
                  </a:lnTo>
                  <a:lnTo>
                    <a:pt x="95" y="111"/>
                  </a:lnTo>
                  <a:lnTo>
                    <a:pt x="95" y="107"/>
                  </a:lnTo>
                  <a:lnTo>
                    <a:pt x="96" y="103"/>
                  </a:lnTo>
                  <a:lnTo>
                    <a:pt x="96" y="100"/>
                  </a:lnTo>
                  <a:lnTo>
                    <a:pt x="98" y="97"/>
                  </a:lnTo>
                  <a:lnTo>
                    <a:pt x="99" y="90"/>
                  </a:lnTo>
                  <a:lnTo>
                    <a:pt x="101" y="87"/>
                  </a:lnTo>
                  <a:lnTo>
                    <a:pt x="101" y="82"/>
                  </a:lnTo>
                  <a:lnTo>
                    <a:pt x="102" y="76"/>
                  </a:lnTo>
                  <a:lnTo>
                    <a:pt x="102" y="69"/>
                  </a:lnTo>
                  <a:lnTo>
                    <a:pt x="104" y="65"/>
                  </a:lnTo>
                  <a:lnTo>
                    <a:pt x="104" y="61"/>
                  </a:lnTo>
                  <a:lnTo>
                    <a:pt x="105" y="58"/>
                  </a:lnTo>
                  <a:lnTo>
                    <a:pt x="105" y="55"/>
                  </a:lnTo>
                  <a:lnTo>
                    <a:pt x="105" y="52"/>
                  </a:lnTo>
                  <a:lnTo>
                    <a:pt x="105" y="47"/>
                  </a:lnTo>
                  <a:lnTo>
                    <a:pt x="107" y="44"/>
                  </a:lnTo>
                  <a:lnTo>
                    <a:pt x="107" y="40"/>
                  </a:lnTo>
                  <a:lnTo>
                    <a:pt x="109" y="37"/>
                  </a:lnTo>
                  <a:lnTo>
                    <a:pt x="109" y="34"/>
                  </a:lnTo>
                  <a:lnTo>
                    <a:pt x="109" y="31"/>
                  </a:lnTo>
                  <a:lnTo>
                    <a:pt x="109" y="27"/>
                  </a:lnTo>
                  <a:lnTo>
                    <a:pt x="109" y="24"/>
                  </a:lnTo>
                  <a:lnTo>
                    <a:pt x="109" y="18"/>
                  </a:lnTo>
                  <a:lnTo>
                    <a:pt x="109" y="13"/>
                  </a:lnTo>
                  <a:lnTo>
                    <a:pt x="107" y="8"/>
                  </a:lnTo>
                  <a:lnTo>
                    <a:pt x="105" y="5"/>
                  </a:lnTo>
                  <a:lnTo>
                    <a:pt x="104" y="3"/>
                  </a:lnTo>
                  <a:lnTo>
                    <a:pt x="101" y="2"/>
                  </a:lnTo>
                  <a:lnTo>
                    <a:pt x="96" y="0"/>
                  </a:lnTo>
                  <a:lnTo>
                    <a:pt x="93" y="2"/>
                  </a:lnTo>
                  <a:lnTo>
                    <a:pt x="87" y="5"/>
                  </a:lnTo>
                  <a:lnTo>
                    <a:pt x="83" y="10"/>
                  </a:lnTo>
                  <a:lnTo>
                    <a:pt x="78" y="15"/>
                  </a:lnTo>
                  <a:lnTo>
                    <a:pt x="72" y="21"/>
                  </a:lnTo>
                  <a:lnTo>
                    <a:pt x="69" y="24"/>
                  </a:lnTo>
                  <a:lnTo>
                    <a:pt x="67" y="27"/>
                  </a:lnTo>
                  <a:lnTo>
                    <a:pt x="64" y="32"/>
                  </a:lnTo>
                  <a:lnTo>
                    <a:pt x="63" y="36"/>
                  </a:lnTo>
                  <a:lnTo>
                    <a:pt x="60" y="40"/>
                  </a:lnTo>
                  <a:lnTo>
                    <a:pt x="56" y="44"/>
                  </a:lnTo>
                  <a:lnTo>
                    <a:pt x="53" y="47"/>
                  </a:lnTo>
                  <a:lnTo>
                    <a:pt x="52" y="52"/>
                  </a:lnTo>
                  <a:lnTo>
                    <a:pt x="50" y="55"/>
                  </a:lnTo>
                  <a:lnTo>
                    <a:pt x="49" y="58"/>
                  </a:lnTo>
                  <a:lnTo>
                    <a:pt x="47" y="61"/>
                  </a:lnTo>
                  <a:lnTo>
                    <a:pt x="44" y="65"/>
                  </a:lnTo>
                  <a:lnTo>
                    <a:pt x="41" y="69"/>
                  </a:lnTo>
                  <a:lnTo>
                    <a:pt x="40" y="74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0" y="186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3"/>
            <p:cNvSpPr>
              <a:spLocks/>
            </p:cNvSpPr>
            <p:nvPr/>
          </p:nvSpPr>
          <p:spPr bwMode="auto">
            <a:xfrm>
              <a:off x="4974" y="3425"/>
              <a:ext cx="148" cy="210"/>
            </a:xfrm>
            <a:custGeom>
              <a:avLst/>
              <a:gdLst/>
              <a:ahLst/>
              <a:cxnLst>
                <a:cxn ang="0">
                  <a:pos x="119" y="210"/>
                </a:cxn>
                <a:cxn ang="0">
                  <a:pos x="121" y="205"/>
                </a:cxn>
                <a:cxn ang="0">
                  <a:pos x="122" y="197"/>
                </a:cxn>
                <a:cxn ang="0">
                  <a:pos x="124" y="189"/>
                </a:cxn>
                <a:cxn ang="0">
                  <a:pos x="125" y="177"/>
                </a:cxn>
                <a:cxn ang="0">
                  <a:pos x="128" y="164"/>
                </a:cxn>
                <a:cxn ang="0">
                  <a:pos x="130" y="158"/>
                </a:cxn>
                <a:cxn ang="0">
                  <a:pos x="131" y="152"/>
                </a:cxn>
                <a:cxn ang="0">
                  <a:pos x="133" y="145"/>
                </a:cxn>
                <a:cxn ang="0">
                  <a:pos x="134" y="137"/>
                </a:cxn>
                <a:cxn ang="0">
                  <a:pos x="136" y="131"/>
                </a:cxn>
                <a:cxn ang="0">
                  <a:pos x="136" y="123"/>
                </a:cxn>
                <a:cxn ang="0">
                  <a:pos x="137" y="116"/>
                </a:cxn>
                <a:cxn ang="0">
                  <a:pos x="139" y="108"/>
                </a:cxn>
                <a:cxn ang="0">
                  <a:pos x="140" y="102"/>
                </a:cxn>
                <a:cxn ang="0">
                  <a:pos x="140" y="93"/>
                </a:cxn>
                <a:cxn ang="0">
                  <a:pos x="144" y="81"/>
                </a:cxn>
                <a:cxn ang="0">
                  <a:pos x="145" y="68"/>
                </a:cxn>
                <a:cxn ang="0">
                  <a:pos x="147" y="58"/>
                </a:cxn>
                <a:cxn ang="0">
                  <a:pos x="148" y="48"/>
                </a:cxn>
                <a:cxn ang="0">
                  <a:pos x="148" y="42"/>
                </a:cxn>
                <a:cxn ang="0">
                  <a:pos x="147" y="32"/>
                </a:cxn>
                <a:cxn ang="0">
                  <a:pos x="147" y="22"/>
                </a:cxn>
                <a:cxn ang="0">
                  <a:pos x="147" y="16"/>
                </a:cxn>
                <a:cxn ang="0">
                  <a:pos x="145" y="11"/>
                </a:cxn>
                <a:cxn ang="0">
                  <a:pos x="140" y="3"/>
                </a:cxn>
                <a:cxn ang="0">
                  <a:pos x="134" y="1"/>
                </a:cxn>
                <a:cxn ang="0">
                  <a:pos x="128" y="0"/>
                </a:cxn>
                <a:cxn ang="0">
                  <a:pos x="118" y="1"/>
                </a:cxn>
                <a:cxn ang="0">
                  <a:pos x="105" y="8"/>
                </a:cxn>
                <a:cxn ang="0">
                  <a:pos x="99" y="13"/>
                </a:cxn>
                <a:cxn ang="0">
                  <a:pos x="91" y="18"/>
                </a:cxn>
                <a:cxn ang="0">
                  <a:pos x="85" y="24"/>
                </a:cxn>
                <a:cxn ang="0">
                  <a:pos x="79" y="31"/>
                </a:cxn>
                <a:cxn ang="0">
                  <a:pos x="73" y="37"/>
                </a:cxn>
                <a:cxn ang="0">
                  <a:pos x="65" y="45"/>
                </a:cxn>
                <a:cxn ang="0">
                  <a:pos x="59" y="51"/>
                </a:cxn>
                <a:cxn ang="0">
                  <a:pos x="53" y="58"/>
                </a:cxn>
                <a:cxn ang="0">
                  <a:pos x="44" y="71"/>
                </a:cxn>
                <a:cxn ang="0">
                  <a:pos x="36" y="81"/>
                </a:cxn>
                <a:cxn ang="0">
                  <a:pos x="32" y="85"/>
                </a:cxn>
                <a:cxn ang="0">
                  <a:pos x="29" y="92"/>
                </a:cxn>
                <a:cxn ang="0">
                  <a:pos x="26" y="100"/>
                </a:cxn>
                <a:cxn ang="0">
                  <a:pos x="23" y="110"/>
                </a:cxn>
                <a:cxn ang="0">
                  <a:pos x="20" y="118"/>
                </a:cxn>
                <a:cxn ang="0">
                  <a:pos x="16" y="129"/>
                </a:cxn>
                <a:cxn ang="0">
                  <a:pos x="13" y="139"/>
                </a:cxn>
                <a:cxn ang="0">
                  <a:pos x="10" y="150"/>
                </a:cxn>
                <a:cxn ang="0">
                  <a:pos x="7" y="160"/>
                </a:cxn>
                <a:cxn ang="0">
                  <a:pos x="6" y="171"/>
                </a:cxn>
                <a:cxn ang="0">
                  <a:pos x="4" y="179"/>
                </a:cxn>
                <a:cxn ang="0">
                  <a:pos x="3" y="187"/>
                </a:cxn>
                <a:cxn ang="0">
                  <a:pos x="0" y="194"/>
                </a:cxn>
                <a:cxn ang="0">
                  <a:pos x="0" y="198"/>
                </a:cxn>
                <a:cxn ang="0">
                  <a:pos x="0" y="205"/>
                </a:cxn>
              </a:cxnLst>
              <a:rect l="0" t="0" r="r" b="b"/>
              <a:pathLst>
                <a:path w="148" h="210">
                  <a:moveTo>
                    <a:pt x="0" y="205"/>
                  </a:moveTo>
                  <a:lnTo>
                    <a:pt x="119" y="210"/>
                  </a:lnTo>
                  <a:lnTo>
                    <a:pt x="119" y="208"/>
                  </a:lnTo>
                  <a:lnTo>
                    <a:pt x="121" y="205"/>
                  </a:lnTo>
                  <a:lnTo>
                    <a:pt x="121" y="200"/>
                  </a:lnTo>
                  <a:lnTo>
                    <a:pt x="122" y="197"/>
                  </a:lnTo>
                  <a:lnTo>
                    <a:pt x="122" y="192"/>
                  </a:lnTo>
                  <a:lnTo>
                    <a:pt x="124" y="189"/>
                  </a:lnTo>
                  <a:lnTo>
                    <a:pt x="124" y="182"/>
                  </a:lnTo>
                  <a:lnTo>
                    <a:pt x="125" y="177"/>
                  </a:lnTo>
                  <a:lnTo>
                    <a:pt x="127" y="171"/>
                  </a:lnTo>
                  <a:lnTo>
                    <a:pt x="128" y="164"/>
                  </a:lnTo>
                  <a:lnTo>
                    <a:pt x="128" y="161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2"/>
                  </a:lnTo>
                  <a:lnTo>
                    <a:pt x="131" y="147"/>
                  </a:lnTo>
                  <a:lnTo>
                    <a:pt x="133" y="145"/>
                  </a:lnTo>
                  <a:lnTo>
                    <a:pt x="133" y="140"/>
                  </a:lnTo>
                  <a:lnTo>
                    <a:pt x="134" y="137"/>
                  </a:lnTo>
                  <a:lnTo>
                    <a:pt x="134" y="134"/>
                  </a:lnTo>
                  <a:lnTo>
                    <a:pt x="136" y="131"/>
                  </a:lnTo>
                  <a:lnTo>
                    <a:pt x="136" y="127"/>
                  </a:lnTo>
                  <a:lnTo>
                    <a:pt x="136" y="123"/>
                  </a:lnTo>
                  <a:lnTo>
                    <a:pt x="136" y="119"/>
                  </a:lnTo>
                  <a:lnTo>
                    <a:pt x="137" y="116"/>
                  </a:lnTo>
                  <a:lnTo>
                    <a:pt x="137" y="111"/>
                  </a:lnTo>
                  <a:lnTo>
                    <a:pt x="139" y="108"/>
                  </a:lnTo>
                  <a:lnTo>
                    <a:pt x="139" y="105"/>
                  </a:lnTo>
                  <a:lnTo>
                    <a:pt x="140" y="102"/>
                  </a:lnTo>
                  <a:lnTo>
                    <a:pt x="140" y="97"/>
                  </a:lnTo>
                  <a:lnTo>
                    <a:pt x="140" y="93"/>
                  </a:lnTo>
                  <a:lnTo>
                    <a:pt x="142" y="87"/>
                  </a:lnTo>
                  <a:lnTo>
                    <a:pt x="144" y="81"/>
                  </a:lnTo>
                  <a:lnTo>
                    <a:pt x="144" y="74"/>
                  </a:lnTo>
                  <a:lnTo>
                    <a:pt x="145" y="68"/>
                  </a:lnTo>
                  <a:lnTo>
                    <a:pt x="145" y="63"/>
                  </a:lnTo>
                  <a:lnTo>
                    <a:pt x="147" y="58"/>
                  </a:lnTo>
                  <a:lnTo>
                    <a:pt x="147" y="51"/>
                  </a:lnTo>
                  <a:lnTo>
                    <a:pt x="148" y="48"/>
                  </a:lnTo>
                  <a:lnTo>
                    <a:pt x="148" y="45"/>
                  </a:lnTo>
                  <a:lnTo>
                    <a:pt x="148" y="42"/>
                  </a:lnTo>
                  <a:lnTo>
                    <a:pt x="148" y="37"/>
                  </a:lnTo>
                  <a:lnTo>
                    <a:pt x="147" y="32"/>
                  </a:lnTo>
                  <a:lnTo>
                    <a:pt x="147" y="27"/>
                  </a:lnTo>
                  <a:lnTo>
                    <a:pt x="147" y="22"/>
                  </a:lnTo>
                  <a:lnTo>
                    <a:pt x="147" y="19"/>
                  </a:lnTo>
                  <a:lnTo>
                    <a:pt x="147" y="16"/>
                  </a:lnTo>
                  <a:lnTo>
                    <a:pt x="145" y="13"/>
                  </a:lnTo>
                  <a:lnTo>
                    <a:pt x="145" y="11"/>
                  </a:lnTo>
                  <a:lnTo>
                    <a:pt x="144" y="6"/>
                  </a:lnTo>
                  <a:lnTo>
                    <a:pt x="140" y="3"/>
                  </a:lnTo>
                  <a:lnTo>
                    <a:pt x="137" y="1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4" y="0"/>
                  </a:lnTo>
                  <a:lnTo>
                    <a:pt x="118" y="1"/>
                  </a:lnTo>
                  <a:lnTo>
                    <a:pt x="111" y="3"/>
                  </a:lnTo>
                  <a:lnTo>
                    <a:pt x="105" y="8"/>
                  </a:lnTo>
                  <a:lnTo>
                    <a:pt x="102" y="10"/>
                  </a:lnTo>
                  <a:lnTo>
                    <a:pt x="99" y="13"/>
                  </a:lnTo>
                  <a:lnTo>
                    <a:pt x="95" y="14"/>
                  </a:lnTo>
                  <a:lnTo>
                    <a:pt x="91" y="18"/>
                  </a:lnTo>
                  <a:lnTo>
                    <a:pt x="88" y="21"/>
                  </a:lnTo>
                  <a:lnTo>
                    <a:pt x="85" y="24"/>
                  </a:lnTo>
                  <a:lnTo>
                    <a:pt x="82" y="27"/>
                  </a:lnTo>
                  <a:lnTo>
                    <a:pt x="79" y="31"/>
                  </a:lnTo>
                  <a:lnTo>
                    <a:pt x="76" y="34"/>
                  </a:lnTo>
                  <a:lnTo>
                    <a:pt x="73" y="37"/>
                  </a:lnTo>
                  <a:lnTo>
                    <a:pt x="69" y="40"/>
                  </a:lnTo>
                  <a:lnTo>
                    <a:pt x="65" y="45"/>
                  </a:lnTo>
                  <a:lnTo>
                    <a:pt x="62" y="48"/>
                  </a:lnTo>
                  <a:lnTo>
                    <a:pt x="59" y="51"/>
                  </a:lnTo>
                  <a:lnTo>
                    <a:pt x="56" y="55"/>
                  </a:lnTo>
                  <a:lnTo>
                    <a:pt x="53" y="58"/>
                  </a:lnTo>
                  <a:lnTo>
                    <a:pt x="49" y="64"/>
                  </a:lnTo>
                  <a:lnTo>
                    <a:pt x="44" y="71"/>
                  </a:lnTo>
                  <a:lnTo>
                    <a:pt x="39" y="76"/>
                  </a:lnTo>
                  <a:lnTo>
                    <a:pt x="36" y="81"/>
                  </a:lnTo>
                  <a:lnTo>
                    <a:pt x="33" y="84"/>
                  </a:lnTo>
                  <a:lnTo>
                    <a:pt x="32" y="85"/>
                  </a:lnTo>
                  <a:lnTo>
                    <a:pt x="30" y="89"/>
                  </a:lnTo>
                  <a:lnTo>
                    <a:pt x="29" y="92"/>
                  </a:lnTo>
                  <a:lnTo>
                    <a:pt x="27" y="95"/>
                  </a:lnTo>
                  <a:lnTo>
                    <a:pt x="26" y="100"/>
                  </a:lnTo>
                  <a:lnTo>
                    <a:pt x="24" y="103"/>
                  </a:lnTo>
                  <a:lnTo>
                    <a:pt x="23" y="110"/>
                  </a:lnTo>
                  <a:lnTo>
                    <a:pt x="21" y="113"/>
                  </a:lnTo>
                  <a:lnTo>
                    <a:pt x="20" y="118"/>
                  </a:lnTo>
                  <a:lnTo>
                    <a:pt x="16" y="123"/>
                  </a:lnTo>
                  <a:lnTo>
                    <a:pt x="16" y="129"/>
                  </a:lnTo>
                  <a:lnTo>
                    <a:pt x="15" y="134"/>
                  </a:lnTo>
                  <a:lnTo>
                    <a:pt x="13" y="139"/>
                  </a:lnTo>
                  <a:lnTo>
                    <a:pt x="12" y="145"/>
                  </a:lnTo>
                  <a:lnTo>
                    <a:pt x="10" y="150"/>
                  </a:lnTo>
                  <a:lnTo>
                    <a:pt x="9" y="155"/>
                  </a:lnTo>
                  <a:lnTo>
                    <a:pt x="7" y="160"/>
                  </a:lnTo>
                  <a:lnTo>
                    <a:pt x="7" y="164"/>
                  </a:lnTo>
                  <a:lnTo>
                    <a:pt x="6" y="171"/>
                  </a:lnTo>
                  <a:lnTo>
                    <a:pt x="4" y="174"/>
                  </a:lnTo>
                  <a:lnTo>
                    <a:pt x="4" y="179"/>
                  </a:lnTo>
                  <a:lnTo>
                    <a:pt x="3" y="184"/>
                  </a:lnTo>
                  <a:lnTo>
                    <a:pt x="3" y="187"/>
                  </a:lnTo>
                  <a:lnTo>
                    <a:pt x="1" y="190"/>
                  </a:lnTo>
                  <a:lnTo>
                    <a:pt x="0" y="194"/>
                  </a:lnTo>
                  <a:lnTo>
                    <a:pt x="0" y="197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5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4"/>
            <p:cNvSpPr>
              <a:spLocks/>
            </p:cNvSpPr>
            <p:nvPr/>
          </p:nvSpPr>
          <p:spPr bwMode="auto">
            <a:xfrm>
              <a:off x="4821" y="3425"/>
              <a:ext cx="122" cy="194"/>
            </a:xfrm>
            <a:custGeom>
              <a:avLst/>
              <a:gdLst/>
              <a:ahLst/>
              <a:cxnLst>
                <a:cxn ang="0">
                  <a:pos x="96" y="194"/>
                </a:cxn>
                <a:cxn ang="0">
                  <a:pos x="98" y="189"/>
                </a:cxn>
                <a:cxn ang="0">
                  <a:pos x="98" y="184"/>
                </a:cxn>
                <a:cxn ang="0">
                  <a:pos x="101" y="177"/>
                </a:cxn>
                <a:cxn ang="0">
                  <a:pos x="102" y="168"/>
                </a:cxn>
                <a:cxn ang="0">
                  <a:pos x="104" y="160"/>
                </a:cxn>
                <a:cxn ang="0">
                  <a:pos x="105" y="150"/>
                </a:cxn>
                <a:cxn ang="0">
                  <a:pos x="108" y="140"/>
                </a:cxn>
                <a:cxn ang="0">
                  <a:pos x="110" y="129"/>
                </a:cxn>
                <a:cxn ang="0">
                  <a:pos x="113" y="118"/>
                </a:cxn>
                <a:cxn ang="0">
                  <a:pos x="114" y="106"/>
                </a:cxn>
                <a:cxn ang="0">
                  <a:pos x="117" y="97"/>
                </a:cxn>
                <a:cxn ang="0">
                  <a:pos x="119" y="87"/>
                </a:cxn>
                <a:cxn ang="0">
                  <a:pos x="120" y="79"/>
                </a:cxn>
                <a:cxn ang="0">
                  <a:pos x="120" y="72"/>
                </a:cxn>
                <a:cxn ang="0">
                  <a:pos x="122" y="68"/>
                </a:cxn>
                <a:cxn ang="0">
                  <a:pos x="120" y="58"/>
                </a:cxn>
                <a:cxn ang="0">
                  <a:pos x="120" y="48"/>
                </a:cxn>
                <a:cxn ang="0">
                  <a:pos x="120" y="35"/>
                </a:cxn>
                <a:cxn ang="0">
                  <a:pos x="119" y="26"/>
                </a:cxn>
                <a:cxn ang="0">
                  <a:pos x="117" y="16"/>
                </a:cxn>
                <a:cxn ang="0">
                  <a:pos x="114" y="8"/>
                </a:cxn>
                <a:cxn ang="0">
                  <a:pos x="107" y="0"/>
                </a:cxn>
                <a:cxn ang="0">
                  <a:pos x="98" y="3"/>
                </a:cxn>
                <a:cxn ang="0">
                  <a:pos x="85" y="13"/>
                </a:cxn>
                <a:cxn ang="0">
                  <a:pos x="79" y="19"/>
                </a:cxn>
                <a:cxn ang="0">
                  <a:pos x="73" y="27"/>
                </a:cxn>
                <a:cxn ang="0">
                  <a:pos x="65" y="35"/>
                </a:cxn>
                <a:cxn ang="0">
                  <a:pos x="59" y="45"/>
                </a:cxn>
                <a:cxn ang="0">
                  <a:pos x="53" y="51"/>
                </a:cxn>
                <a:cxn ang="0">
                  <a:pos x="47" y="61"/>
                </a:cxn>
                <a:cxn ang="0">
                  <a:pos x="42" y="68"/>
                </a:cxn>
                <a:cxn ang="0">
                  <a:pos x="36" y="76"/>
                </a:cxn>
                <a:cxn ang="0">
                  <a:pos x="30" y="85"/>
                </a:cxn>
                <a:cxn ang="0">
                  <a:pos x="27" y="90"/>
                </a:cxn>
                <a:cxn ang="0">
                  <a:pos x="0" y="185"/>
                </a:cxn>
              </a:cxnLst>
              <a:rect l="0" t="0" r="r" b="b"/>
              <a:pathLst>
                <a:path w="122" h="194">
                  <a:moveTo>
                    <a:pt x="0" y="185"/>
                  </a:moveTo>
                  <a:lnTo>
                    <a:pt x="96" y="194"/>
                  </a:lnTo>
                  <a:lnTo>
                    <a:pt x="96" y="192"/>
                  </a:lnTo>
                  <a:lnTo>
                    <a:pt x="98" y="189"/>
                  </a:lnTo>
                  <a:lnTo>
                    <a:pt x="98" y="185"/>
                  </a:lnTo>
                  <a:lnTo>
                    <a:pt x="98" y="184"/>
                  </a:lnTo>
                  <a:lnTo>
                    <a:pt x="99" y="181"/>
                  </a:lnTo>
                  <a:lnTo>
                    <a:pt x="101" y="177"/>
                  </a:lnTo>
                  <a:lnTo>
                    <a:pt x="101" y="173"/>
                  </a:lnTo>
                  <a:lnTo>
                    <a:pt x="102" y="168"/>
                  </a:lnTo>
                  <a:lnTo>
                    <a:pt x="102" y="164"/>
                  </a:lnTo>
                  <a:lnTo>
                    <a:pt x="104" y="160"/>
                  </a:lnTo>
                  <a:lnTo>
                    <a:pt x="105" y="155"/>
                  </a:lnTo>
                  <a:lnTo>
                    <a:pt x="105" y="150"/>
                  </a:lnTo>
                  <a:lnTo>
                    <a:pt x="107" y="145"/>
                  </a:lnTo>
                  <a:lnTo>
                    <a:pt x="108" y="140"/>
                  </a:lnTo>
                  <a:lnTo>
                    <a:pt x="110" y="134"/>
                  </a:lnTo>
                  <a:lnTo>
                    <a:pt x="110" y="129"/>
                  </a:lnTo>
                  <a:lnTo>
                    <a:pt x="111" y="123"/>
                  </a:lnTo>
                  <a:lnTo>
                    <a:pt x="113" y="118"/>
                  </a:lnTo>
                  <a:lnTo>
                    <a:pt x="114" y="111"/>
                  </a:lnTo>
                  <a:lnTo>
                    <a:pt x="114" y="106"/>
                  </a:lnTo>
                  <a:lnTo>
                    <a:pt x="116" y="102"/>
                  </a:lnTo>
                  <a:lnTo>
                    <a:pt x="117" y="97"/>
                  </a:lnTo>
                  <a:lnTo>
                    <a:pt x="117" y="92"/>
                  </a:lnTo>
                  <a:lnTo>
                    <a:pt x="119" y="87"/>
                  </a:lnTo>
                  <a:lnTo>
                    <a:pt x="119" y="84"/>
                  </a:lnTo>
                  <a:lnTo>
                    <a:pt x="120" y="79"/>
                  </a:lnTo>
                  <a:lnTo>
                    <a:pt x="120" y="76"/>
                  </a:lnTo>
                  <a:lnTo>
                    <a:pt x="120" y="72"/>
                  </a:lnTo>
                  <a:lnTo>
                    <a:pt x="120" y="69"/>
                  </a:lnTo>
                  <a:lnTo>
                    <a:pt x="122" y="68"/>
                  </a:lnTo>
                  <a:lnTo>
                    <a:pt x="120" y="63"/>
                  </a:lnTo>
                  <a:lnTo>
                    <a:pt x="120" y="58"/>
                  </a:lnTo>
                  <a:lnTo>
                    <a:pt x="120" y="51"/>
                  </a:lnTo>
                  <a:lnTo>
                    <a:pt x="120" y="48"/>
                  </a:lnTo>
                  <a:lnTo>
                    <a:pt x="120" y="42"/>
                  </a:lnTo>
                  <a:lnTo>
                    <a:pt x="120" y="35"/>
                  </a:lnTo>
                  <a:lnTo>
                    <a:pt x="119" y="31"/>
                  </a:lnTo>
                  <a:lnTo>
                    <a:pt x="119" y="26"/>
                  </a:lnTo>
                  <a:lnTo>
                    <a:pt x="119" y="19"/>
                  </a:lnTo>
                  <a:lnTo>
                    <a:pt x="117" y="16"/>
                  </a:lnTo>
                  <a:lnTo>
                    <a:pt x="116" y="11"/>
                  </a:lnTo>
                  <a:lnTo>
                    <a:pt x="114" y="8"/>
                  </a:lnTo>
                  <a:lnTo>
                    <a:pt x="111" y="1"/>
                  </a:lnTo>
                  <a:lnTo>
                    <a:pt x="107" y="0"/>
                  </a:lnTo>
                  <a:lnTo>
                    <a:pt x="102" y="0"/>
                  </a:lnTo>
                  <a:lnTo>
                    <a:pt x="98" y="3"/>
                  </a:lnTo>
                  <a:lnTo>
                    <a:pt x="91" y="6"/>
                  </a:lnTo>
                  <a:lnTo>
                    <a:pt x="85" y="13"/>
                  </a:lnTo>
                  <a:lnTo>
                    <a:pt x="82" y="16"/>
                  </a:lnTo>
                  <a:lnTo>
                    <a:pt x="79" y="19"/>
                  </a:lnTo>
                  <a:lnTo>
                    <a:pt x="76" y="24"/>
                  </a:lnTo>
                  <a:lnTo>
                    <a:pt x="73" y="27"/>
                  </a:lnTo>
                  <a:lnTo>
                    <a:pt x="68" y="31"/>
                  </a:lnTo>
                  <a:lnTo>
                    <a:pt x="65" y="35"/>
                  </a:lnTo>
                  <a:lnTo>
                    <a:pt x="62" y="40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3" y="51"/>
                  </a:lnTo>
                  <a:lnTo>
                    <a:pt x="50" y="56"/>
                  </a:lnTo>
                  <a:lnTo>
                    <a:pt x="47" y="61"/>
                  </a:lnTo>
                  <a:lnTo>
                    <a:pt x="44" y="64"/>
                  </a:lnTo>
                  <a:lnTo>
                    <a:pt x="42" y="68"/>
                  </a:lnTo>
                  <a:lnTo>
                    <a:pt x="39" y="72"/>
                  </a:lnTo>
                  <a:lnTo>
                    <a:pt x="36" y="76"/>
                  </a:lnTo>
                  <a:lnTo>
                    <a:pt x="33" y="81"/>
                  </a:lnTo>
                  <a:lnTo>
                    <a:pt x="30" y="85"/>
                  </a:lnTo>
                  <a:lnTo>
                    <a:pt x="27" y="89"/>
                  </a:lnTo>
                  <a:lnTo>
                    <a:pt x="27" y="90"/>
                  </a:lnTo>
                  <a:lnTo>
                    <a:pt x="0" y="185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5"/>
            <p:cNvSpPr>
              <a:spLocks/>
            </p:cNvSpPr>
            <p:nvPr/>
          </p:nvSpPr>
          <p:spPr bwMode="auto">
            <a:xfrm>
              <a:off x="5217" y="3060"/>
              <a:ext cx="112" cy="173"/>
            </a:xfrm>
            <a:custGeom>
              <a:avLst/>
              <a:gdLst/>
              <a:ahLst/>
              <a:cxnLst>
                <a:cxn ang="0">
                  <a:pos x="100" y="173"/>
                </a:cxn>
                <a:cxn ang="0">
                  <a:pos x="100" y="170"/>
                </a:cxn>
                <a:cxn ang="0">
                  <a:pos x="101" y="163"/>
                </a:cxn>
                <a:cxn ang="0">
                  <a:pos x="103" y="153"/>
                </a:cxn>
                <a:cxn ang="0">
                  <a:pos x="106" y="142"/>
                </a:cxn>
                <a:cxn ang="0">
                  <a:pos x="106" y="136"/>
                </a:cxn>
                <a:cxn ang="0">
                  <a:pos x="107" y="128"/>
                </a:cxn>
                <a:cxn ang="0">
                  <a:pos x="107" y="121"/>
                </a:cxn>
                <a:cxn ang="0">
                  <a:pos x="109" y="115"/>
                </a:cxn>
                <a:cxn ang="0">
                  <a:pos x="110" y="102"/>
                </a:cxn>
                <a:cxn ang="0">
                  <a:pos x="110" y="92"/>
                </a:cxn>
                <a:cxn ang="0">
                  <a:pos x="110" y="79"/>
                </a:cxn>
                <a:cxn ang="0">
                  <a:pos x="112" y="66"/>
                </a:cxn>
                <a:cxn ang="0">
                  <a:pos x="110" y="60"/>
                </a:cxn>
                <a:cxn ang="0">
                  <a:pos x="110" y="52"/>
                </a:cxn>
                <a:cxn ang="0">
                  <a:pos x="110" y="45"/>
                </a:cxn>
                <a:cxn ang="0">
                  <a:pos x="110" y="37"/>
                </a:cxn>
                <a:cxn ang="0">
                  <a:pos x="110" y="31"/>
                </a:cxn>
                <a:cxn ang="0">
                  <a:pos x="109" y="24"/>
                </a:cxn>
                <a:cxn ang="0">
                  <a:pos x="106" y="13"/>
                </a:cxn>
                <a:cxn ang="0">
                  <a:pos x="100" y="5"/>
                </a:cxn>
                <a:cxn ang="0">
                  <a:pos x="90" y="2"/>
                </a:cxn>
                <a:cxn ang="0">
                  <a:pos x="80" y="3"/>
                </a:cxn>
                <a:cxn ang="0">
                  <a:pos x="74" y="6"/>
                </a:cxn>
                <a:cxn ang="0">
                  <a:pos x="67" y="15"/>
                </a:cxn>
                <a:cxn ang="0">
                  <a:pos x="61" y="21"/>
                </a:cxn>
                <a:cxn ang="0">
                  <a:pos x="55" y="29"/>
                </a:cxn>
                <a:cxn ang="0">
                  <a:pos x="51" y="39"/>
                </a:cxn>
                <a:cxn ang="0">
                  <a:pos x="44" y="48"/>
                </a:cxn>
                <a:cxn ang="0">
                  <a:pos x="38" y="58"/>
                </a:cxn>
                <a:cxn ang="0">
                  <a:pos x="34" y="68"/>
                </a:cxn>
                <a:cxn ang="0">
                  <a:pos x="29" y="76"/>
                </a:cxn>
                <a:cxn ang="0">
                  <a:pos x="26" y="84"/>
                </a:cxn>
                <a:cxn ang="0">
                  <a:pos x="21" y="92"/>
                </a:cxn>
                <a:cxn ang="0">
                  <a:pos x="20" y="97"/>
                </a:cxn>
                <a:cxn ang="0">
                  <a:pos x="18" y="102"/>
                </a:cxn>
                <a:cxn ang="0">
                  <a:pos x="0" y="161"/>
                </a:cxn>
              </a:cxnLst>
              <a:rect l="0" t="0" r="r" b="b"/>
              <a:pathLst>
                <a:path w="112" h="173">
                  <a:moveTo>
                    <a:pt x="0" y="161"/>
                  </a:moveTo>
                  <a:lnTo>
                    <a:pt x="100" y="173"/>
                  </a:lnTo>
                  <a:lnTo>
                    <a:pt x="100" y="171"/>
                  </a:lnTo>
                  <a:lnTo>
                    <a:pt x="100" y="170"/>
                  </a:lnTo>
                  <a:lnTo>
                    <a:pt x="101" y="166"/>
                  </a:lnTo>
                  <a:lnTo>
                    <a:pt x="101" y="163"/>
                  </a:lnTo>
                  <a:lnTo>
                    <a:pt x="101" y="158"/>
                  </a:lnTo>
                  <a:lnTo>
                    <a:pt x="103" y="153"/>
                  </a:lnTo>
                  <a:lnTo>
                    <a:pt x="104" y="147"/>
                  </a:lnTo>
                  <a:lnTo>
                    <a:pt x="106" y="142"/>
                  </a:lnTo>
                  <a:lnTo>
                    <a:pt x="106" y="137"/>
                  </a:lnTo>
                  <a:lnTo>
                    <a:pt x="106" y="136"/>
                  </a:lnTo>
                  <a:lnTo>
                    <a:pt x="106" y="131"/>
                  </a:lnTo>
                  <a:lnTo>
                    <a:pt x="107" y="128"/>
                  </a:lnTo>
                  <a:lnTo>
                    <a:pt x="107" y="124"/>
                  </a:lnTo>
                  <a:lnTo>
                    <a:pt x="107" y="121"/>
                  </a:lnTo>
                  <a:lnTo>
                    <a:pt x="107" y="118"/>
                  </a:lnTo>
                  <a:lnTo>
                    <a:pt x="109" y="115"/>
                  </a:lnTo>
                  <a:lnTo>
                    <a:pt x="109" y="108"/>
                  </a:lnTo>
                  <a:lnTo>
                    <a:pt x="110" y="102"/>
                  </a:lnTo>
                  <a:lnTo>
                    <a:pt x="110" y="97"/>
                  </a:lnTo>
                  <a:lnTo>
                    <a:pt x="110" y="92"/>
                  </a:lnTo>
                  <a:lnTo>
                    <a:pt x="110" y="86"/>
                  </a:lnTo>
                  <a:lnTo>
                    <a:pt x="110" y="79"/>
                  </a:lnTo>
                  <a:lnTo>
                    <a:pt x="110" y="73"/>
                  </a:lnTo>
                  <a:lnTo>
                    <a:pt x="112" y="66"/>
                  </a:lnTo>
                  <a:lnTo>
                    <a:pt x="110" y="63"/>
                  </a:lnTo>
                  <a:lnTo>
                    <a:pt x="110" y="60"/>
                  </a:lnTo>
                  <a:lnTo>
                    <a:pt x="110" y="57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5"/>
                  </a:lnTo>
                  <a:lnTo>
                    <a:pt x="110" y="40"/>
                  </a:lnTo>
                  <a:lnTo>
                    <a:pt x="110" y="37"/>
                  </a:lnTo>
                  <a:lnTo>
                    <a:pt x="110" y="34"/>
                  </a:lnTo>
                  <a:lnTo>
                    <a:pt x="110" y="31"/>
                  </a:lnTo>
                  <a:lnTo>
                    <a:pt x="109" y="27"/>
                  </a:lnTo>
                  <a:lnTo>
                    <a:pt x="109" y="24"/>
                  </a:lnTo>
                  <a:lnTo>
                    <a:pt x="107" y="18"/>
                  </a:lnTo>
                  <a:lnTo>
                    <a:pt x="106" y="13"/>
                  </a:lnTo>
                  <a:lnTo>
                    <a:pt x="103" y="8"/>
                  </a:lnTo>
                  <a:lnTo>
                    <a:pt x="100" y="5"/>
                  </a:lnTo>
                  <a:lnTo>
                    <a:pt x="95" y="2"/>
                  </a:lnTo>
                  <a:lnTo>
                    <a:pt x="90" y="2"/>
                  </a:lnTo>
                  <a:lnTo>
                    <a:pt x="86" y="0"/>
                  </a:lnTo>
                  <a:lnTo>
                    <a:pt x="80" y="3"/>
                  </a:lnTo>
                  <a:lnTo>
                    <a:pt x="77" y="5"/>
                  </a:lnTo>
                  <a:lnTo>
                    <a:pt x="74" y="6"/>
                  </a:lnTo>
                  <a:lnTo>
                    <a:pt x="70" y="10"/>
                  </a:lnTo>
                  <a:lnTo>
                    <a:pt x="67" y="15"/>
                  </a:lnTo>
                  <a:lnTo>
                    <a:pt x="64" y="18"/>
                  </a:lnTo>
                  <a:lnTo>
                    <a:pt x="61" y="21"/>
                  </a:lnTo>
                  <a:lnTo>
                    <a:pt x="58" y="26"/>
                  </a:lnTo>
                  <a:lnTo>
                    <a:pt x="55" y="29"/>
                  </a:lnTo>
                  <a:lnTo>
                    <a:pt x="52" y="34"/>
                  </a:lnTo>
                  <a:lnTo>
                    <a:pt x="51" y="39"/>
                  </a:lnTo>
                  <a:lnTo>
                    <a:pt x="48" y="44"/>
                  </a:lnTo>
                  <a:lnTo>
                    <a:pt x="44" y="48"/>
                  </a:lnTo>
                  <a:lnTo>
                    <a:pt x="41" y="53"/>
                  </a:lnTo>
                  <a:lnTo>
                    <a:pt x="38" y="58"/>
                  </a:lnTo>
                  <a:lnTo>
                    <a:pt x="35" y="63"/>
                  </a:lnTo>
                  <a:lnTo>
                    <a:pt x="34" y="68"/>
                  </a:lnTo>
                  <a:lnTo>
                    <a:pt x="31" y="71"/>
                  </a:lnTo>
                  <a:lnTo>
                    <a:pt x="29" y="76"/>
                  </a:lnTo>
                  <a:lnTo>
                    <a:pt x="28" y="81"/>
                  </a:lnTo>
                  <a:lnTo>
                    <a:pt x="26" y="84"/>
                  </a:lnTo>
                  <a:lnTo>
                    <a:pt x="23" y="87"/>
                  </a:lnTo>
                  <a:lnTo>
                    <a:pt x="21" y="92"/>
                  </a:lnTo>
                  <a:lnTo>
                    <a:pt x="21" y="94"/>
                  </a:lnTo>
                  <a:lnTo>
                    <a:pt x="20" y="97"/>
                  </a:lnTo>
                  <a:lnTo>
                    <a:pt x="18" y="100"/>
                  </a:lnTo>
                  <a:lnTo>
                    <a:pt x="18" y="102"/>
                  </a:lnTo>
                  <a:lnTo>
                    <a:pt x="0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6"/>
            <p:cNvSpPr>
              <a:spLocks/>
            </p:cNvSpPr>
            <p:nvPr/>
          </p:nvSpPr>
          <p:spPr bwMode="auto">
            <a:xfrm>
              <a:off x="5085" y="3039"/>
              <a:ext cx="117" cy="184"/>
            </a:xfrm>
            <a:custGeom>
              <a:avLst/>
              <a:gdLst/>
              <a:ahLst/>
              <a:cxnLst>
                <a:cxn ang="0">
                  <a:pos x="97" y="184"/>
                </a:cxn>
                <a:cxn ang="0">
                  <a:pos x="97" y="181"/>
                </a:cxn>
                <a:cxn ang="0">
                  <a:pos x="100" y="170"/>
                </a:cxn>
                <a:cxn ang="0">
                  <a:pos x="100" y="161"/>
                </a:cxn>
                <a:cxn ang="0">
                  <a:pos x="101" y="153"/>
                </a:cxn>
                <a:cxn ang="0">
                  <a:pos x="104" y="145"/>
                </a:cxn>
                <a:cxn ang="0">
                  <a:pos x="106" y="136"/>
                </a:cxn>
                <a:cxn ang="0">
                  <a:pos x="108" y="126"/>
                </a:cxn>
                <a:cxn ang="0">
                  <a:pos x="109" y="115"/>
                </a:cxn>
                <a:cxn ang="0">
                  <a:pos x="111" y="105"/>
                </a:cxn>
                <a:cxn ang="0">
                  <a:pos x="112" y="97"/>
                </a:cxn>
                <a:cxn ang="0">
                  <a:pos x="112" y="87"/>
                </a:cxn>
                <a:cxn ang="0">
                  <a:pos x="114" y="81"/>
                </a:cxn>
                <a:cxn ang="0">
                  <a:pos x="115" y="69"/>
                </a:cxn>
                <a:cxn ang="0">
                  <a:pos x="115" y="58"/>
                </a:cxn>
                <a:cxn ang="0">
                  <a:pos x="115" y="47"/>
                </a:cxn>
                <a:cxn ang="0">
                  <a:pos x="115" y="36"/>
                </a:cxn>
                <a:cxn ang="0">
                  <a:pos x="117" y="26"/>
                </a:cxn>
                <a:cxn ang="0">
                  <a:pos x="115" y="15"/>
                </a:cxn>
                <a:cxn ang="0">
                  <a:pos x="114" y="7"/>
                </a:cxn>
                <a:cxn ang="0">
                  <a:pos x="109" y="2"/>
                </a:cxn>
                <a:cxn ang="0">
                  <a:pos x="104" y="0"/>
                </a:cxn>
                <a:cxn ang="0">
                  <a:pos x="95" y="2"/>
                </a:cxn>
                <a:cxn ang="0">
                  <a:pos x="83" y="13"/>
                </a:cxn>
                <a:cxn ang="0">
                  <a:pos x="77" y="19"/>
                </a:cxn>
                <a:cxn ang="0">
                  <a:pos x="71" y="27"/>
                </a:cxn>
                <a:cxn ang="0">
                  <a:pos x="63" y="36"/>
                </a:cxn>
                <a:cxn ang="0">
                  <a:pos x="57" y="45"/>
                </a:cxn>
                <a:cxn ang="0">
                  <a:pos x="51" y="53"/>
                </a:cxn>
                <a:cxn ang="0">
                  <a:pos x="45" y="61"/>
                </a:cxn>
                <a:cxn ang="0">
                  <a:pos x="39" y="69"/>
                </a:cxn>
                <a:cxn ang="0">
                  <a:pos x="34" y="78"/>
                </a:cxn>
                <a:cxn ang="0">
                  <a:pos x="28" y="87"/>
                </a:cxn>
                <a:cxn ang="0">
                  <a:pos x="25" y="92"/>
                </a:cxn>
                <a:cxn ang="0">
                  <a:pos x="0" y="178"/>
                </a:cxn>
              </a:cxnLst>
              <a:rect l="0" t="0" r="r" b="b"/>
              <a:pathLst>
                <a:path w="117" h="184">
                  <a:moveTo>
                    <a:pt x="0" y="178"/>
                  </a:moveTo>
                  <a:lnTo>
                    <a:pt x="97" y="184"/>
                  </a:lnTo>
                  <a:lnTo>
                    <a:pt x="97" y="184"/>
                  </a:lnTo>
                  <a:lnTo>
                    <a:pt x="97" y="181"/>
                  </a:lnTo>
                  <a:lnTo>
                    <a:pt x="97" y="174"/>
                  </a:lnTo>
                  <a:lnTo>
                    <a:pt x="100" y="170"/>
                  </a:lnTo>
                  <a:lnTo>
                    <a:pt x="100" y="166"/>
                  </a:lnTo>
                  <a:lnTo>
                    <a:pt x="100" y="161"/>
                  </a:lnTo>
                  <a:lnTo>
                    <a:pt x="101" y="158"/>
                  </a:lnTo>
                  <a:lnTo>
                    <a:pt x="101" y="153"/>
                  </a:lnTo>
                  <a:lnTo>
                    <a:pt x="103" y="149"/>
                  </a:lnTo>
                  <a:lnTo>
                    <a:pt x="104" y="145"/>
                  </a:lnTo>
                  <a:lnTo>
                    <a:pt x="104" y="140"/>
                  </a:lnTo>
                  <a:lnTo>
                    <a:pt x="106" y="136"/>
                  </a:lnTo>
                  <a:lnTo>
                    <a:pt x="106" y="131"/>
                  </a:lnTo>
                  <a:lnTo>
                    <a:pt x="108" y="126"/>
                  </a:lnTo>
                  <a:lnTo>
                    <a:pt x="108" y="121"/>
                  </a:lnTo>
                  <a:lnTo>
                    <a:pt x="109" y="115"/>
                  </a:lnTo>
                  <a:lnTo>
                    <a:pt x="109" y="110"/>
                  </a:lnTo>
                  <a:lnTo>
                    <a:pt x="111" y="105"/>
                  </a:lnTo>
                  <a:lnTo>
                    <a:pt x="111" y="100"/>
                  </a:lnTo>
                  <a:lnTo>
                    <a:pt x="112" y="97"/>
                  </a:lnTo>
                  <a:lnTo>
                    <a:pt x="112" y="92"/>
                  </a:lnTo>
                  <a:lnTo>
                    <a:pt x="112" y="87"/>
                  </a:lnTo>
                  <a:lnTo>
                    <a:pt x="114" y="84"/>
                  </a:lnTo>
                  <a:lnTo>
                    <a:pt x="114" y="81"/>
                  </a:lnTo>
                  <a:lnTo>
                    <a:pt x="114" y="74"/>
                  </a:lnTo>
                  <a:lnTo>
                    <a:pt x="115" y="69"/>
                  </a:lnTo>
                  <a:lnTo>
                    <a:pt x="115" y="65"/>
                  </a:lnTo>
                  <a:lnTo>
                    <a:pt x="115" y="58"/>
                  </a:lnTo>
                  <a:lnTo>
                    <a:pt x="115" y="53"/>
                  </a:lnTo>
                  <a:lnTo>
                    <a:pt x="115" y="47"/>
                  </a:lnTo>
                  <a:lnTo>
                    <a:pt x="115" y="40"/>
                  </a:lnTo>
                  <a:lnTo>
                    <a:pt x="115" y="36"/>
                  </a:lnTo>
                  <a:lnTo>
                    <a:pt x="115" y="31"/>
                  </a:lnTo>
                  <a:lnTo>
                    <a:pt x="117" y="26"/>
                  </a:lnTo>
                  <a:lnTo>
                    <a:pt x="115" y="19"/>
                  </a:lnTo>
                  <a:lnTo>
                    <a:pt x="115" y="15"/>
                  </a:lnTo>
                  <a:lnTo>
                    <a:pt x="114" y="10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09" y="2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100" y="0"/>
                  </a:lnTo>
                  <a:lnTo>
                    <a:pt x="95" y="2"/>
                  </a:lnTo>
                  <a:lnTo>
                    <a:pt x="89" y="7"/>
                  </a:lnTo>
                  <a:lnTo>
                    <a:pt x="83" y="13"/>
                  </a:lnTo>
                  <a:lnTo>
                    <a:pt x="80" y="16"/>
                  </a:lnTo>
                  <a:lnTo>
                    <a:pt x="77" y="19"/>
                  </a:lnTo>
                  <a:lnTo>
                    <a:pt x="72" y="23"/>
                  </a:lnTo>
                  <a:lnTo>
                    <a:pt x="71" y="27"/>
                  </a:lnTo>
                  <a:lnTo>
                    <a:pt x="66" y="31"/>
                  </a:lnTo>
                  <a:lnTo>
                    <a:pt x="63" y="36"/>
                  </a:lnTo>
                  <a:lnTo>
                    <a:pt x="60" y="40"/>
                  </a:lnTo>
                  <a:lnTo>
                    <a:pt x="57" y="45"/>
                  </a:lnTo>
                  <a:lnTo>
                    <a:pt x="54" y="48"/>
                  </a:lnTo>
                  <a:lnTo>
                    <a:pt x="51" y="53"/>
                  </a:lnTo>
                  <a:lnTo>
                    <a:pt x="48" y="57"/>
                  </a:lnTo>
                  <a:lnTo>
                    <a:pt x="45" y="61"/>
                  </a:lnTo>
                  <a:lnTo>
                    <a:pt x="42" y="65"/>
                  </a:lnTo>
                  <a:lnTo>
                    <a:pt x="39" y="69"/>
                  </a:lnTo>
                  <a:lnTo>
                    <a:pt x="37" y="73"/>
                  </a:lnTo>
                  <a:lnTo>
                    <a:pt x="34" y="78"/>
                  </a:lnTo>
                  <a:lnTo>
                    <a:pt x="31" y="82"/>
                  </a:lnTo>
                  <a:lnTo>
                    <a:pt x="28" y="87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7"/>
            <p:cNvSpPr>
              <a:spLocks/>
            </p:cNvSpPr>
            <p:nvPr/>
          </p:nvSpPr>
          <p:spPr bwMode="auto">
            <a:xfrm>
              <a:off x="4948" y="3029"/>
              <a:ext cx="108" cy="188"/>
            </a:xfrm>
            <a:custGeom>
              <a:avLst/>
              <a:gdLst/>
              <a:ahLst/>
              <a:cxnLst>
                <a:cxn ang="0">
                  <a:pos x="76" y="188"/>
                </a:cxn>
                <a:cxn ang="0">
                  <a:pos x="76" y="184"/>
                </a:cxn>
                <a:cxn ang="0">
                  <a:pos x="79" y="180"/>
                </a:cxn>
                <a:cxn ang="0">
                  <a:pos x="81" y="170"/>
                </a:cxn>
                <a:cxn ang="0">
                  <a:pos x="84" y="159"/>
                </a:cxn>
                <a:cxn ang="0">
                  <a:pos x="85" y="152"/>
                </a:cxn>
                <a:cxn ang="0">
                  <a:pos x="87" y="146"/>
                </a:cxn>
                <a:cxn ang="0">
                  <a:pos x="88" y="138"/>
                </a:cxn>
                <a:cxn ang="0">
                  <a:pos x="91" y="131"/>
                </a:cxn>
                <a:cxn ang="0">
                  <a:pos x="93" y="123"/>
                </a:cxn>
                <a:cxn ang="0">
                  <a:pos x="95" y="115"/>
                </a:cxn>
                <a:cxn ang="0">
                  <a:pos x="96" y="107"/>
                </a:cxn>
                <a:cxn ang="0">
                  <a:pos x="99" y="99"/>
                </a:cxn>
                <a:cxn ang="0">
                  <a:pos x="99" y="89"/>
                </a:cxn>
                <a:cxn ang="0">
                  <a:pos x="101" y="81"/>
                </a:cxn>
                <a:cxn ang="0">
                  <a:pos x="102" y="73"/>
                </a:cxn>
                <a:cxn ang="0">
                  <a:pos x="104" y="65"/>
                </a:cxn>
                <a:cxn ang="0">
                  <a:pos x="105" y="57"/>
                </a:cxn>
                <a:cxn ang="0">
                  <a:pos x="107" y="49"/>
                </a:cxn>
                <a:cxn ang="0">
                  <a:pos x="108" y="41"/>
                </a:cxn>
                <a:cxn ang="0">
                  <a:pos x="108" y="36"/>
                </a:cxn>
                <a:cxn ang="0">
                  <a:pos x="108" y="28"/>
                </a:cxn>
                <a:cxn ang="0">
                  <a:pos x="108" y="23"/>
                </a:cxn>
                <a:cxn ang="0">
                  <a:pos x="108" y="12"/>
                </a:cxn>
                <a:cxn ang="0">
                  <a:pos x="107" y="5"/>
                </a:cxn>
                <a:cxn ang="0">
                  <a:pos x="104" y="2"/>
                </a:cxn>
                <a:cxn ang="0">
                  <a:pos x="95" y="2"/>
                </a:cxn>
                <a:cxn ang="0">
                  <a:pos x="82" y="12"/>
                </a:cxn>
                <a:cxn ang="0">
                  <a:pos x="76" y="18"/>
                </a:cxn>
                <a:cxn ang="0">
                  <a:pos x="70" y="26"/>
                </a:cxn>
                <a:cxn ang="0">
                  <a:pos x="64" y="34"/>
                </a:cxn>
                <a:cxn ang="0">
                  <a:pos x="59" y="42"/>
                </a:cxn>
                <a:cxn ang="0">
                  <a:pos x="53" y="52"/>
                </a:cxn>
                <a:cxn ang="0">
                  <a:pos x="49" y="60"/>
                </a:cxn>
                <a:cxn ang="0">
                  <a:pos x="42" y="68"/>
                </a:cxn>
                <a:cxn ang="0">
                  <a:pos x="39" y="76"/>
                </a:cxn>
                <a:cxn ang="0">
                  <a:pos x="33" y="88"/>
                </a:cxn>
                <a:cxn ang="0">
                  <a:pos x="32" y="91"/>
                </a:cxn>
                <a:cxn ang="0">
                  <a:pos x="0" y="183"/>
                </a:cxn>
              </a:cxnLst>
              <a:rect l="0" t="0" r="r" b="b"/>
              <a:pathLst>
                <a:path w="108" h="188">
                  <a:moveTo>
                    <a:pt x="0" y="183"/>
                  </a:moveTo>
                  <a:lnTo>
                    <a:pt x="76" y="188"/>
                  </a:lnTo>
                  <a:lnTo>
                    <a:pt x="76" y="186"/>
                  </a:lnTo>
                  <a:lnTo>
                    <a:pt x="76" y="184"/>
                  </a:lnTo>
                  <a:lnTo>
                    <a:pt x="78" y="183"/>
                  </a:lnTo>
                  <a:lnTo>
                    <a:pt x="79" y="180"/>
                  </a:lnTo>
                  <a:lnTo>
                    <a:pt x="79" y="175"/>
                  </a:lnTo>
                  <a:lnTo>
                    <a:pt x="81" y="170"/>
                  </a:lnTo>
                  <a:lnTo>
                    <a:pt x="82" y="165"/>
                  </a:lnTo>
                  <a:lnTo>
                    <a:pt x="84" y="159"/>
                  </a:lnTo>
                  <a:lnTo>
                    <a:pt x="84" y="155"/>
                  </a:lnTo>
                  <a:lnTo>
                    <a:pt x="85" y="152"/>
                  </a:lnTo>
                  <a:lnTo>
                    <a:pt x="85" y="149"/>
                  </a:lnTo>
                  <a:lnTo>
                    <a:pt x="87" y="146"/>
                  </a:lnTo>
                  <a:lnTo>
                    <a:pt x="87" y="141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91" y="131"/>
                  </a:lnTo>
                  <a:lnTo>
                    <a:pt x="91" y="126"/>
                  </a:lnTo>
                  <a:lnTo>
                    <a:pt x="93" y="123"/>
                  </a:lnTo>
                  <a:lnTo>
                    <a:pt x="93" y="118"/>
                  </a:lnTo>
                  <a:lnTo>
                    <a:pt x="95" y="115"/>
                  </a:lnTo>
                  <a:lnTo>
                    <a:pt x="95" y="110"/>
                  </a:lnTo>
                  <a:lnTo>
                    <a:pt x="96" y="107"/>
                  </a:lnTo>
                  <a:lnTo>
                    <a:pt x="98" y="102"/>
                  </a:lnTo>
                  <a:lnTo>
                    <a:pt x="99" y="99"/>
                  </a:lnTo>
                  <a:lnTo>
                    <a:pt x="99" y="94"/>
                  </a:lnTo>
                  <a:lnTo>
                    <a:pt x="99" y="89"/>
                  </a:lnTo>
                  <a:lnTo>
                    <a:pt x="101" y="84"/>
                  </a:lnTo>
                  <a:lnTo>
                    <a:pt x="101" y="81"/>
                  </a:lnTo>
                  <a:lnTo>
                    <a:pt x="102" y="76"/>
                  </a:lnTo>
                  <a:lnTo>
                    <a:pt x="102" y="73"/>
                  </a:lnTo>
                  <a:lnTo>
                    <a:pt x="104" y="68"/>
                  </a:lnTo>
                  <a:lnTo>
                    <a:pt x="104" y="65"/>
                  </a:lnTo>
                  <a:lnTo>
                    <a:pt x="105" y="60"/>
                  </a:lnTo>
                  <a:lnTo>
                    <a:pt x="105" y="57"/>
                  </a:lnTo>
                  <a:lnTo>
                    <a:pt x="105" y="52"/>
                  </a:lnTo>
                  <a:lnTo>
                    <a:pt x="107" y="49"/>
                  </a:lnTo>
                  <a:lnTo>
                    <a:pt x="107" y="46"/>
                  </a:lnTo>
                  <a:lnTo>
                    <a:pt x="108" y="41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8" y="31"/>
                  </a:lnTo>
                  <a:lnTo>
                    <a:pt x="108" y="28"/>
                  </a:lnTo>
                  <a:lnTo>
                    <a:pt x="108" y="25"/>
                  </a:lnTo>
                  <a:lnTo>
                    <a:pt x="108" y="23"/>
                  </a:lnTo>
                  <a:lnTo>
                    <a:pt x="108" y="17"/>
                  </a:lnTo>
                  <a:lnTo>
                    <a:pt x="108" y="12"/>
                  </a:lnTo>
                  <a:lnTo>
                    <a:pt x="107" y="8"/>
                  </a:lnTo>
                  <a:lnTo>
                    <a:pt x="107" y="5"/>
                  </a:lnTo>
                  <a:lnTo>
                    <a:pt x="105" y="4"/>
                  </a:lnTo>
                  <a:lnTo>
                    <a:pt x="104" y="2"/>
                  </a:lnTo>
                  <a:lnTo>
                    <a:pt x="99" y="0"/>
                  </a:lnTo>
                  <a:lnTo>
                    <a:pt x="95" y="2"/>
                  </a:lnTo>
                  <a:lnTo>
                    <a:pt x="88" y="7"/>
                  </a:lnTo>
                  <a:lnTo>
                    <a:pt x="82" y="12"/>
                  </a:lnTo>
                  <a:lnTo>
                    <a:pt x="79" y="15"/>
                  </a:lnTo>
                  <a:lnTo>
                    <a:pt x="76" y="18"/>
                  </a:lnTo>
                  <a:lnTo>
                    <a:pt x="73" y="21"/>
                  </a:lnTo>
                  <a:lnTo>
                    <a:pt x="70" y="26"/>
                  </a:lnTo>
                  <a:lnTo>
                    <a:pt x="67" y="29"/>
                  </a:lnTo>
                  <a:lnTo>
                    <a:pt x="64" y="34"/>
                  </a:lnTo>
                  <a:lnTo>
                    <a:pt x="61" y="37"/>
                  </a:lnTo>
                  <a:lnTo>
                    <a:pt x="59" y="42"/>
                  </a:lnTo>
                  <a:lnTo>
                    <a:pt x="55" y="47"/>
                  </a:lnTo>
                  <a:lnTo>
                    <a:pt x="53" y="52"/>
                  </a:lnTo>
                  <a:lnTo>
                    <a:pt x="50" y="55"/>
                  </a:lnTo>
                  <a:lnTo>
                    <a:pt x="49" y="60"/>
                  </a:lnTo>
                  <a:lnTo>
                    <a:pt x="46" y="63"/>
                  </a:lnTo>
                  <a:lnTo>
                    <a:pt x="42" y="68"/>
                  </a:lnTo>
                  <a:lnTo>
                    <a:pt x="41" y="71"/>
                  </a:lnTo>
                  <a:lnTo>
                    <a:pt x="39" y="76"/>
                  </a:lnTo>
                  <a:lnTo>
                    <a:pt x="36" y="81"/>
                  </a:lnTo>
                  <a:lnTo>
                    <a:pt x="33" y="88"/>
                  </a:lnTo>
                  <a:lnTo>
                    <a:pt x="32" y="89"/>
                  </a:lnTo>
                  <a:lnTo>
                    <a:pt x="32" y="91"/>
                  </a:lnTo>
                  <a:lnTo>
                    <a:pt x="0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8"/>
            <p:cNvSpPr>
              <a:spLocks/>
            </p:cNvSpPr>
            <p:nvPr/>
          </p:nvSpPr>
          <p:spPr bwMode="auto">
            <a:xfrm>
              <a:off x="5344" y="2674"/>
              <a:ext cx="101" cy="194"/>
            </a:xfrm>
            <a:custGeom>
              <a:avLst/>
              <a:gdLst/>
              <a:ahLst/>
              <a:cxnLst>
                <a:cxn ang="0">
                  <a:pos x="71" y="194"/>
                </a:cxn>
                <a:cxn ang="0">
                  <a:pos x="72" y="191"/>
                </a:cxn>
                <a:cxn ang="0">
                  <a:pos x="75" y="181"/>
                </a:cxn>
                <a:cxn ang="0">
                  <a:pos x="77" y="175"/>
                </a:cxn>
                <a:cxn ang="0">
                  <a:pos x="80" y="167"/>
                </a:cxn>
                <a:cxn ang="0">
                  <a:pos x="81" y="158"/>
                </a:cxn>
                <a:cxn ang="0">
                  <a:pos x="86" y="150"/>
                </a:cxn>
                <a:cxn ang="0">
                  <a:pos x="87" y="142"/>
                </a:cxn>
                <a:cxn ang="0">
                  <a:pos x="90" y="133"/>
                </a:cxn>
                <a:cxn ang="0">
                  <a:pos x="92" y="123"/>
                </a:cxn>
                <a:cxn ang="0">
                  <a:pos x="95" y="115"/>
                </a:cxn>
                <a:cxn ang="0">
                  <a:pos x="98" y="105"/>
                </a:cxn>
                <a:cxn ang="0">
                  <a:pos x="100" y="97"/>
                </a:cxn>
                <a:cxn ang="0">
                  <a:pos x="100" y="91"/>
                </a:cxn>
                <a:cxn ang="0">
                  <a:pos x="101" y="84"/>
                </a:cxn>
                <a:cxn ang="0">
                  <a:pos x="101" y="76"/>
                </a:cxn>
                <a:cxn ang="0">
                  <a:pos x="101" y="70"/>
                </a:cxn>
                <a:cxn ang="0">
                  <a:pos x="101" y="62"/>
                </a:cxn>
                <a:cxn ang="0">
                  <a:pos x="101" y="55"/>
                </a:cxn>
                <a:cxn ang="0">
                  <a:pos x="101" y="49"/>
                </a:cxn>
                <a:cxn ang="0">
                  <a:pos x="101" y="41"/>
                </a:cxn>
                <a:cxn ang="0">
                  <a:pos x="101" y="34"/>
                </a:cxn>
                <a:cxn ang="0">
                  <a:pos x="101" y="28"/>
                </a:cxn>
                <a:cxn ang="0">
                  <a:pos x="100" y="20"/>
                </a:cxn>
                <a:cxn ang="0">
                  <a:pos x="100" y="15"/>
                </a:cxn>
                <a:cxn ang="0">
                  <a:pos x="97" y="5"/>
                </a:cxn>
                <a:cxn ang="0">
                  <a:pos x="92" y="0"/>
                </a:cxn>
                <a:cxn ang="0">
                  <a:pos x="87" y="0"/>
                </a:cxn>
                <a:cxn ang="0">
                  <a:pos x="83" y="3"/>
                </a:cxn>
                <a:cxn ang="0">
                  <a:pos x="78" y="10"/>
                </a:cxn>
                <a:cxn ang="0">
                  <a:pos x="72" y="21"/>
                </a:cxn>
                <a:cxn ang="0">
                  <a:pos x="69" y="26"/>
                </a:cxn>
                <a:cxn ang="0">
                  <a:pos x="66" y="34"/>
                </a:cxn>
                <a:cxn ang="0">
                  <a:pos x="63" y="41"/>
                </a:cxn>
                <a:cxn ang="0">
                  <a:pos x="58" y="49"/>
                </a:cxn>
                <a:cxn ang="0">
                  <a:pos x="55" y="57"/>
                </a:cxn>
                <a:cxn ang="0">
                  <a:pos x="52" y="65"/>
                </a:cxn>
                <a:cxn ang="0">
                  <a:pos x="48" y="73"/>
                </a:cxn>
                <a:cxn ang="0">
                  <a:pos x="45" y="83"/>
                </a:cxn>
                <a:cxn ang="0">
                  <a:pos x="41" y="91"/>
                </a:cxn>
                <a:cxn ang="0">
                  <a:pos x="37" y="100"/>
                </a:cxn>
                <a:cxn ang="0">
                  <a:pos x="34" y="108"/>
                </a:cxn>
                <a:cxn ang="0">
                  <a:pos x="29" y="116"/>
                </a:cxn>
                <a:cxn ang="0">
                  <a:pos x="26" y="125"/>
                </a:cxn>
                <a:cxn ang="0">
                  <a:pos x="23" y="134"/>
                </a:cxn>
                <a:cxn ang="0">
                  <a:pos x="20" y="142"/>
                </a:cxn>
                <a:cxn ang="0">
                  <a:pos x="17" y="149"/>
                </a:cxn>
                <a:cxn ang="0">
                  <a:pos x="14" y="157"/>
                </a:cxn>
                <a:cxn ang="0">
                  <a:pos x="12" y="163"/>
                </a:cxn>
                <a:cxn ang="0">
                  <a:pos x="6" y="175"/>
                </a:cxn>
                <a:cxn ang="0">
                  <a:pos x="3" y="184"/>
                </a:cxn>
                <a:cxn ang="0">
                  <a:pos x="2" y="191"/>
                </a:cxn>
                <a:cxn ang="0">
                  <a:pos x="0" y="192"/>
                </a:cxn>
              </a:cxnLst>
              <a:rect l="0" t="0" r="r" b="b"/>
              <a:pathLst>
                <a:path w="101" h="194">
                  <a:moveTo>
                    <a:pt x="0" y="192"/>
                  </a:moveTo>
                  <a:lnTo>
                    <a:pt x="71" y="194"/>
                  </a:lnTo>
                  <a:lnTo>
                    <a:pt x="71" y="192"/>
                  </a:lnTo>
                  <a:lnTo>
                    <a:pt x="72" y="191"/>
                  </a:lnTo>
                  <a:lnTo>
                    <a:pt x="74" y="186"/>
                  </a:lnTo>
                  <a:lnTo>
                    <a:pt x="75" y="181"/>
                  </a:lnTo>
                  <a:lnTo>
                    <a:pt x="75" y="178"/>
                  </a:lnTo>
                  <a:lnTo>
                    <a:pt x="77" y="175"/>
                  </a:lnTo>
                  <a:lnTo>
                    <a:pt x="78" y="170"/>
                  </a:lnTo>
                  <a:lnTo>
                    <a:pt x="80" y="167"/>
                  </a:lnTo>
                  <a:lnTo>
                    <a:pt x="81" y="163"/>
                  </a:lnTo>
                  <a:lnTo>
                    <a:pt x="81" y="158"/>
                  </a:lnTo>
                  <a:lnTo>
                    <a:pt x="83" y="154"/>
                  </a:lnTo>
                  <a:lnTo>
                    <a:pt x="86" y="150"/>
                  </a:lnTo>
                  <a:lnTo>
                    <a:pt x="86" y="146"/>
                  </a:lnTo>
                  <a:lnTo>
                    <a:pt x="87" y="142"/>
                  </a:lnTo>
                  <a:lnTo>
                    <a:pt x="89" y="136"/>
                  </a:lnTo>
                  <a:lnTo>
                    <a:pt x="90" y="133"/>
                  </a:lnTo>
                  <a:lnTo>
                    <a:pt x="92" y="128"/>
                  </a:lnTo>
                  <a:lnTo>
                    <a:pt x="92" y="123"/>
                  </a:lnTo>
                  <a:lnTo>
                    <a:pt x="93" y="118"/>
                  </a:lnTo>
                  <a:lnTo>
                    <a:pt x="95" y="115"/>
                  </a:lnTo>
                  <a:lnTo>
                    <a:pt x="97" y="110"/>
                  </a:lnTo>
                  <a:lnTo>
                    <a:pt x="98" y="105"/>
                  </a:lnTo>
                  <a:lnTo>
                    <a:pt x="98" y="100"/>
                  </a:lnTo>
                  <a:lnTo>
                    <a:pt x="100" y="97"/>
                  </a:lnTo>
                  <a:lnTo>
                    <a:pt x="100" y="94"/>
                  </a:lnTo>
                  <a:lnTo>
                    <a:pt x="100" y="91"/>
                  </a:lnTo>
                  <a:lnTo>
                    <a:pt x="101" y="86"/>
                  </a:lnTo>
                  <a:lnTo>
                    <a:pt x="101" y="84"/>
                  </a:lnTo>
                  <a:lnTo>
                    <a:pt x="101" y="79"/>
                  </a:lnTo>
                  <a:lnTo>
                    <a:pt x="101" y="76"/>
                  </a:lnTo>
                  <a:lnTo>
                    <a:pt x="101" y="73"/>
                  </a:lnTo>
                  <a:lnTo>
                    <a:pt x="101" y="70"/>
                  </a:lnTo>
                  <a:lnTo>
                    <a:pt x="101" y="66"/>
                  </a:lnTo>
                  <a:lnTo>
                    <a:pt x="101" y="62"/>
                  </a:lnTo>
                  <a:lnTo>
                    <a:pt x="101" y="58"/>
                  </a:lnTo>
                  <a:lnTo>
                    <a:pt x="101" y="55"/>
                  </a:lnTo>
                  <a:lnTo>
                    <a:pt x="101" y="52"/>
                  </a:lnTo>
                  <a:lnTo>
                    <a:pt x="101" y="49"/>
                  </a:lnTo>
                  <a:lnTo>
                    <a:pt x="101" y="44"/>
                  </a:lnTo>
                  <a:lnTo>
                    <a:pt x="101" y="41"/>
                  </a:lnTo>
                  <a:lnTo>
                    <a:pt x="101" y="37"/>
                  </a:lnTo>
                  <a:lnTo>
                    <a:pt x="101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3"/>
                  </a:lnTo>
                  <a:lnTo>
                    <a:pt x="100" y="20"/>
                  </a:lnTo>
                  <a:lnTo>
                    <a:pt x="100" y="16"/>
                  </a:lnTo>
                  <a:lnTo>
                    <a:pt x="100" y="15"/>
                  </a:lnTo>
                  <a:lnTo>
                    <a:pt x="98" y="10"/>
                  </a:lnTo>
                  <a:lnTo>
                    <a:pt x="97" y="5"/>
                  </a:lnTo>
                  <a:lnTo>
                    <a:pt x="95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87" y="0"/>
                  </a:lnTo>
                  <a:lnTo>
                    <a:pt x="86" y="2"/>
                  </a:lnTo>
                  <a:lnTo>
                    <a:pt x="83" y="3"/>
                  </a:lnTo>
                  <a:lnTo>
                    <a:pt x="81" y="7"/>
                  </a:lnTo>
                  <a:lnTo>
                    <a:pt x="78" y="10"/>
                  </a:lnTo>
                  <a:lnTo>
                    <a:pt x="75" y="15"/>
                  </a:lnTo>
                  <a:lnTo>
                    <a:pt x="72" y="21"/>
                  </a:lnTo>
                  <a:lnTo>
                    <a:pt x="71" y="23"/>
                  </a:lnTo>
                  <a:lnTo>
                    <a:pt x="69" y="26"/>
                  </a:lnTo>
                  <a:lnTo>
                    <a:pt x="67" y="31"/>
                  </a:lnTo>
                  <a:lnTo>
                    <a:pt x="66" y="34"/>
                  </a:lnTo>
                  <a:lnTo>
                    <a:pt x="64" y="37"/>
                  </a:lnTo>
                  <a:lnTo>
                    <a:pt x="63" y="41"/>
                  </a:lnTo>
                  <a:lnTo>
                    <a:pt x="61" y="44"/>
                  </a:lnTo>
                  <a:lnTo>
                    <a:pt x="58" y="49"/>
                  </a:lnTo>
                  <a:lnTo>
                    <a:pt x="57" y="52"/>
                  </a:lnTo>
                  <a:lnTo>
                    <a:pt x="55" y="57"/>
                  </a:lnTo>
                  <a:lnTo>
                    <a:pt x="54" y="60"/>
                  </a:lnTo>
                  <a:lnTo>
                    <a:pt x="52" y="65"/>
                  </a:lnTo>
                  <a:lnTo>
                    <a:pt x="49" y="68"/>
                  </a:lnTo>
                  <a:lnTo>
                    <a:pt x="48" y="73"/>
                  </a:lnTo>
                  <a:lnTo>
                    <a:pt x="46" y="78"/>
                  </a:lnTo>
                  <a:lnTo>
                    <a:pt x="45" y="83"/>
                  </a:lnTo>
                  <a:lnTo>
                    <a:pt x="43" y="86"/>
                  </a:lnTo>
                  <a:lnTo>
                    <a:pt x="41" y="91"/>
                  </a:lnTo>
                  <a:lnTo>
                    <a:pt x="40" y="96"/>
                  </a:lnTo>
                  <a:lnTo>
                    <a:pt x="37" y="100"/>
                  </a:lnTo>
                  <a:lnTo>
                    <a:pt x="35" y="104"/>
                  </a:lnTo>
                  <a:lnTo>
                    <a:pt x="34" y="108"/>
                  </a:lnTo>
                  <a:lnTo>
                    <a:pt x="32" y="112"/>
                  </a:lnTo>
                  <a:lnTo>
                    <a:pt x="29" y="116"/>
                  </a:lnTo>
                  <a:lnTo>
                    <a:pt x="28" y="121"/>
                  </a:lnTo>
                  <a:lnTo>
                    <a:pt x="26" y="125"/>
                  </a:lnTo>
                  <a:lnTo>
                    <a:pt x="25" y="129"/>
                  </a:lnTo>
                  <a:lnTo>
                    <a:pt x="23" y="134"/>
                  </a:lnTo>
                  <a:lnTo>
                    <a:pt x="22" y="137"/>
                  </a:lnTo>
                  <a:lnTo>
                    <a:pt x="20" y="142"/>
                  </a:lnTo>
                  <a:lnTo>
                    <a:pt x="17" y="146"/>
                  </a:lnTo>
                  <a:lnTo>
                    <a:pt x="17" y="149"/>
                  </a:lnTo>
                  <a:lnTo>
                    <a:pt x="15" y="152"/>
                  </a:lnTo>
                  <a:lnTo>
                    <a:pt x="14" y="157"/>
                  </a:lnTo>
                  <a:lnTo>
                    <a:pt x="12" y="160"/>
                  </a:lnTo>
                  <a:lnTo>
                    <a:pt x="12" y="163"/>
                  </a:lnTo>
                  <a:lnTo>
                    <a:pt x="9" y="170"/>
                  </a:lnTo>
                  <a:lnTo>
                    <a:pt x="6" y="175"/>
                  </a:lnTo>
                  <a:lnTo>
                    <a:pt x="5" y="179"/>
                  </a:lnTo>
                  <a:lnTo>
                    <a:pt x="3" y="184"/>
                  </a:lnTo>
                  <a:lnTo>
                    <a:pt x="2" y="188"/>
                  </a:lnTo>
                  <a:lnTo>
                    <a:pt x="2" y="191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9"/>
            <p:cNvSpPr>
              <a:spLocks/>
            </p:cNvSpPr>
            <p:nvPr/>
          </p:nvSpPr>
          <p:spPr bwMode="auto">
            <a:xfrm>
              <a:off x="5203" y="2665"/>
              <a:ext cx="103" cy="190"/>
            </a:xfrm>
            <a:custGeom>
              <a:avLst/>
              <a:gdLst/>
              <a:ahLst/>
              <a:cxnLst>
                <a:cxn ang="0">
                  <a:pos x="75" y="190"/>
                </a:cxn>
                <a:cxn ang="0">
                  <a:pos x="75" y="185"/>
                </a:cxn>
                <a:cxn ang="0">
                  <a:pos x="77" y="180"/>
                </a:cxn>
                <a:cxn ang="0">
                  <a:pos x="78" y="174"/>
                </a:cxn>
                <a:cxn ang="0">
                  <a:pos x="81" y="164"/>
                </a:cxn>
                <a:cxn ang="0">
                  <a:pos x="83" y="156"/>
                </a:cxn>
                <a:cxn ang="0">
                  <a:pos x="84" y="145"/>
                </a:cxn>
                <a:cxn ang="0">
                  <a:pos x="88" y="135"/>
                </a:cxn>
                <a:cxn ang="0">
                  <a:pos x="89" y="124"/>
                </a:cxn>
                <a:cxn ang="0">
                  <a:pos x="92" y="113"/>
                </a:cxn>
                <a:cxn ang="0">
                  <a:pos x="94" y="101"/>
                </a:cxn>
                <a:cxn ang="0">
                  <a:pos x="97" y="92"/>
                </a:cxn>
                <a:cxn ang="0">
                  <a:pos x="98" y="82"/>
                </a:cxn>
                <a:cxn ang="0">
                  <a:pos x="100" y="74"/>
                </a:cxn>
                <a:cxn ang="0">
                  <a:pos x="101" y="66"/>
                </a:cxn>
                <a:cxn ang="0">
                  <a:pos x="103" y="61"/>
                </a:cxn>
                <a:cxn ang="0">
                  <a:pos x="103" y="50"/>
                </a:cxn>
                <a:cxn ang="0">
                  <a:pos x="103" y="40"/>
                </a:cxn>
                <a:cxn ang="0">
                  <a:pos x="103" y="29"/>
                </a:cxn>
                <a:cxn ang="0">
                  <a:pos x="103" y="19"/>
                </a:cxn>
                <a:cxn ang="0">
                  <a:pos x="100" y="9"/>
                </a:cxn>
                <a:cxn ang="0">
                  <a:pos x="97" y="3"/>
                </a:cxn>
                <a:cxn ang="0">
                  <a:pos x="88" y="0"/>
                </a:cxn>
                <a:cxn ang="0">
                  <a:pos x="81" y="4"/>
                </a:cxn>
                <a:cxn ang="0">
                  <a:pos x="74" y="14"/>
                </a:cxn>
                <a:cxn ang="0">
                  <a:pos x="68" y="21"/>
                </a:cxn>
                <a:cxn ang="0">
                  <a:pos x="63" y="29"/>
                </a:cxn>
                <a:cxn ang="0">
                  <a:pos x="58" y="37"/>
                </a:cxn>
                <a:cxn ang="0">
                  <a:pos x="54" y="45"/>
                </a:cxn>
                <a:cxn ang="0">
                  <a:pos x="49" y="53"/>
                </a:cxn>
                <a:cxn ang="0">
                  <a:pos x="46" y="61"/>
                </a:cxn>
                <a:cxn ang="0">
                  <a:pos x="42" y="67"/>
                </a:cxn>
                <a:cxn ang="0">
                  <a:pos x="39" y="75"/>
                </a:cxn>
                <a:cxn ang="0">
                  <a:pos x="34" y="85"/>
                </a:cxn>
                <a:cxn ang="0">
                  <a:pos x="32" y="90"/>
                </a:cxn>
                <a:cxn ang="0">
                  <a:pos x="0" y="188"/>
                </a:cxn>
              </a:cxnLst>
              <a:rect l="0" t="0" r="r" b="b"/>
              <a:pathLst>
                <a:path w="103" h="190">
                  <a:moveTo>
                    <a:pt x="0" y="188"/>
                  </a:moveTo>
                  <a:lnTo>
                    <a:pt x="75" y="190"/>
                  </a:lnTo>
                  <a:lnTo>
                    <a:pt x="75" y="188"/>
                  </a:lnTo>
                  <a:lnTo>
                    <a:pt x="75" y="185"/>
                  </a:lnTo>
                  <a:lnTo>
                    <a:pt x="75" y="182"/>
                  </a:lnTo>
                  <a:lnTo>
                    <a:pt x="77" y="180"/>
                  </a:lnTo>
                  <a:lnTo>
                    <a:pt x="78" y="176"/>
                  </a:lnTo>
                  <a:lnTo>
                    <a:pt x="78" y="174"/>
                  </a:lnTo>
                  <a:lnTo>
                    <a:pt x="80" y="169"/>
                  </a:lnTo>
                  <a:lnTo>
                    <a:pt x="81" y="164"/>
                  </a:lnTo>
                  <a:lnTo>
                    <a:pt x="81" y="159"/>
                  </a:lnTo>
                  <a:lnTo>
                    <a:pt x="83" y="156"/>
                  </a:lnTo>
                  <a:lnTo>
                    <a:pt x="83" y="150"/>
                  </a:lnTo>
                  <a:lnTo>
                    <a:pt x="84" y="145"/>
                  </a:lnTo>
                  <a:lnTo>
                    <a:pt x="86" y="140"/>
                  </a:lnTo>
                  <a:lnTo>
                    <a:pt x="88" y="135"/>
                  </a:lnTo>
                  <a:lnTo>
                    <a:pt x="88" y="129"/>
                  </a:lnTo>
                  <a:lnTo>
                    <a:pt x="89" y="124"/>
                  </a:lnTo>
                  <a:lnTo>
                    <a:pt x="91" y="117"/>
                  </a:lnTo>
                  <a:lnTo>
                    <a:pt x="92" y="113"/>
                  </a:lnTo>
                  <a:lnTo>
                    <a:pt x="92" y="108"/>
                  </a:lnTo>
                  <a:lnTo>
                    <a:pt x="94" y="101"/>
                  </a:lnTo>
                  <a:lnTo>
                    <a:pt x="95" y="96"/>
                  </a:lnTo>
                  <a:lnTo>
                    <a:pt x="97" y="92"/>
                  </a:lnTo>
                  <a:lnTo>
                    <a:pt x="97" y="87"/>
                  </a:lnTo>
                  <a:lnTo>
                    <a:pt x="98" y="82"/>
                  </a:lnTo>
                  <a:lnTo>
                    <a:pt x="98" y="77"/>
                  </a:lnTo>
                  <a:lnTo>
                    <a:pt x="100" y="74"/>
                  </a:lnTo>
                  <a:lnTo>
                    <a:pt x="100" y="71"/>
                  </a:lnTo>
                  <a:lnTo>
                    <a:pt x="101" y="66"/>
                  </a:lnTo>
                  <a:lnTo>
                    <a:pt x="101" y="64"/>
                  </a:lnTo>
                  <a:lnTo>
                    <a:pt x="103" y="61"/>
                  </a:lnTo>
                  <a:lnTo>
                    <a:pt x="103" y="56"/>
                  </a:lnTo>
                  <a:lnTo>
                    <a:pt x="103" y="50"/>
                  </a:lnTo>
                  <a:lnTo>
                    <a:pt x="103" y="45"/>
                  </a:lnTo>
                  <a:lnTo>
                    <a:pt x="103" y="40"/>
                  </a:lnTo>
                  <a:lnTo>
                    <a:pt x="103" y="35"/>
                  </a:lnTo>
                  <a:lnTo>
                    <a:pt x="103" y="29"/>
                  </a:lnTo>
                  <a:lnTo>
                    <a:pt x="103" y="24"/>
                  </a:lnTo>
                  <a:lnTo>
                    <a:pt x="103" y="19"/>
                  </a:lnTo>
                  <a:lnTo>
                    <a:pt x="101" y="14"/>
                  </a:lnTo>
                  <a:lnTo>
                    <a:pt x="100" y="9"/>
                  </a:lnTo>
                  <a:lnTo>
                    <a:pt x="98" y="6"/>
                  </a:lnTo>
                  <a:lnTo>
                    <a:pt x="97" y="3"/>
                  </a:lnTo>
                  <a:lnTo>
                    <a:pt x="92" y="0"/>
                  </a:lnTo>
                  <a:lnTo>
                    <a:pt x="88" y="0"/>
                  </a:lnTo>
                  <a:lnTo>
                    <a:pt x="84" y="1"/>
                  </a:lnTo>
                  <a:lnTo>
                    <a:pt x="81" y="4"/>
                  </a:lnTo>
                  <a:lnTo>
                    <a:pt x="77" y="8"/>
                  </a:lnTo>
                  <a:lnTo>
                    <a:pt x="74" y="14"/>
                  </a:lnTo>
                  <a:lnTo>
                    <a:pt x="71" y="17"/>
                  </a:lnTo>
                  <a:lnTo>
                    <a:pt x="68" y="21"/>
                  </a:lnTo>
                  <a:lnTo>
                    <a:pt x="66" y="25"/>
                  </a:lnTo>
                  <a:lnTo>
                    <a:pt x="63" y="29"/>
                  </a:lnTo>
                  <a:lnTo>
                    <a:pt x="62" y="32"/>
                  </a:lnTo>
                  <a:lnTo>
                    <a:pt x="58" y="37"/>
                  </a:lnTo>
                  <a:lnTo>
                    <a:pt x="57" y="40"/>
                  </a:lnTo>
                  <a:lnTo>
                    <a:pt x="54" y="45"/>
                  </a:lnTo>
                  <a:lnTo>
                    <a:pt x="52" y="50"/>
                  </a:lnTo>
                  <a:lnTo>
                    <a:pt x="49" y="53"/>
                  </a:lnTo>
                  <a:lnTo>
                    <a:pt x="48" y="58"/>
                  </a:lnTo>
                  <a:lnTo>
                    <a:pt x="46" y="61"/>
                  </a:lnTo>
                  <a:lnTo>
                    <a:pt x="43" y="64"/>
                  </a:lnTo>
                  <a:lnTo>
                    <a:pt x="42" y="67"/>
                  </a:lnTo>
                  <a:lnTo>
                    <a:pt x="40" y="72"/>
                  </a:lnTo>
                  <a:lnTo>
                    <a:pt x="39" y="75"/>
                  </a:lnTo>
                  <a:lnTo>
                    <a:pt x="35" y="82"/>
                  </a:lnTo>
                  <a:lnTo>
                    <a:pt x="34" y="85"/>
                  </a:lnTo>
                  <a:lnTo>
                    <a:pt x="32" y="88"/>
                  </a:lnTo>
                  <a:lnTo>
                    <a:pt x="32" y="90"/>
                  </a:lnTo>
                  <a:lnTo>
                    <a:pt x="0" y="188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0"/>
            <p:cNvSpPr>
              <a:spLocks/>
            </p:cNvSpPr>
            <p:nvPr/>
          </p:nvSpPr>
          <p:spPr bwMode="auto">
            <a:xfrm>
              <a:off x="5081" y="2647"/>
              <a:ext cx="112" cy="211"/>
            </a:xfrm>
            <a:custGeom>
              <a:avLst/>
              <a:gdLst/>
              <a:ahLst/>
              <a:cxnLst>
                <a:cxn ang="0">
                  <a:pos x="75" y="211"/>
                </a:cxn>
                <a:cxn ang="0">
                  <a:pos x="75" y="206"/>
                </a:cxn>
                <a:cxn ang="0">
                  <a:pos x="78" y="195"/>
                </a:cxn>
                <a:cxn ang="0">
                  <a:pos x="79" y="189"/>
                </a:cxn>
                <a:cxn ang="0">
                  <a:pos x="82" y="181"/>
                </a:cxn>
                <a:cxn ang="0">
                  <a:pos x="84" y="171"/>
                </a:cxn>
                <a:cxn ang="0">
                  <a:pos x="87" y="163"/>
                </a:cxn>
                <a:cxn ang="0">
                  <a:pos x="89" y="152"/>
                </a:cxn>
                <a:cxn ang="0">
                  <a:pos x="92" y="143"/>
                </a:cxn>
                <a:cxn ang="0">
                  <a:pos x="93" y="132"/>
                </a:cxn>
                <a:cxn ang="0">
                  <a:pos x="96" y="124"/>
                </a:cxn>
                <a:cxn ang="0">
                  <a:pos x="98" y="116"/>
                </a:cxn>
                <a:cxn ang="0">
                  <a:pos x="99" y="110"/>
                </a:cxn>
                <a:cxn ang="0">
                  <a:pos x="102" y="98"/>
                </a:cxn>
                <a:cxn ang="0">
                  <a:pos x="104" y="89"/>
                </a:cxn>
                <a:cxn ang="0">
                  <a:pos x="104" y="82"/>
                </a:cxn>
                <a:cxn ang="0">
                  <a:pos x="105" y="74"/>
                </a:cxn>
                <a:cxn ang="0">
                  <a:pos x="107" y="66"/>
                </a:cxn>
                <a:cxn ang="0">
                  <a:pos x="108" y="58"/>
                </a:cxn>
                <a:cxn ang="0">
                  <a:pos x="108" y="50"/>
                </a:cxn>
                <a:cxn ang="0">
                  <a:pos x="112" y="43"/>
                </a:cxn>
                <a:cxn ang="0">
                  <a:pos x="112" y="34"/>
                </a:cxn>
                <a:cxn ang="0">
                  <a:pos x="112" y="27"/>
                </a:cxn>
                <a:cxn ang="0">
                  <a:pos x="112" y="19"/>
                </a:cxn>
                <a:cxn ang="0">
                  <a:pos x="112" y="14"/>
                </a:cxn>
                <a:cxn ang="0">
                  <a:pos x="110" y="5"/>
                </a:cxn>
                <a:cxn ang="0">
                  <a:pos x="107" y="0"/>
                </a:cxn>
                <a:cxn ang="0">
                  <a:pos x="99" y="1"/>
                </a:cxn>
                <a:cxn ang="0">
                  <a:pos x="93" y="6"/>
                </a:cxn>
                <a:cxn ang="0">
                  <a:pos x="89" y="14"/>
                </a:cxn>
                <a:cxn ang="0">
                  <a:pos x="82" y="21"/>
                </a:cxn>
                <a:cxn ang="0">
                  <a:pos x="76" y="30"/>
                </a:cxn>
                <a:cxn ang="0">
                  <a:pos x="70" y="40"/>
                </a:cxn>
                <a:cxn ang="0">
                  <a:pos x="64" y="51"/>
                </a:cxn>
                <a:cxn ang="0">
                  <a:pos x="56" y="61"/>
                </a:cxn>
                <a:cxn ang="0">
                  <a:pos x="50" y="72"/>
                </a:cxn>
                <a:cxn ang="0">
                  <a:pos x="46" y="82"/>
                </a:cxn>
                <a:cxn ang="0">
                  <a:pos x="41" y="90"/>
                </a:cxn>
                <a:cxn ang="0">
                  <a:pos x="37" y="98"/>
                </a:cxn>
                <a:cxn ang="0">
                  <a:pos x="33" y="103"/>
                </a:cxn>
                <a:cxn ang="0">
                  <a:pos x="30" y="110"/>
                </a:cxn>
                <a:cxn ang="0">
                  <a:pos x="0" y="208"/>
                </a:cxn>
              </a:cxnLst>
              <a:rect l="0" t="0" r="r" b="b"/>
              <a:pathLst>
                <a:path w="112" h="211">
                  <a:moveTo>
                    <a:pt x="0" y="208"/>
                  </a:moveTo>
                  <a:lnTo>
                    <a:pt x="75" y="211"/>
                  </a:lnTo>
                  <a:lnTo>
                    <a:pt x="75" y="210"/>
                  </a:lnTo>
                  <a:lnTo>
                    <a:pt x="75" y="206"/>
                  </a:lnTo>
                  <a:lnTo>
                    <a:pt x="76" y="202"/>
                  </a:lnTo>
                  <a:lnTo>
                    <a:pt x="78" y="195"/>
                  </a:lnTo>
                  <a:lnTo>
                    <a:pt x="78" y="192"/>
                  </a:lnTo>
                  <a:lnTo>
                    <a:pt x="79" y="189"/>
                  </a:lnTo>
                  <a:lnTo>
                    <a:pt x="81" y="184"/>
                  </a:lnTo>
                  <a:lnTo>
                    <a:pt x="82" y="181"/>
                  </a:lnTo>
                  <a:lnTo>
                    <a:pt x="82" y="176"/>
                  </a:lnTo>
                  <a:lnTo>
                    <a:pt x="84" y="171"/>
                  </a:lnTo>
                  <a:lnTo>
                    <a:pt x="86" y="166"/>
                  </a:lnTo>
                  <a:lnTo>
                    <a:pt x="87" y="163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90" y="147"/>
                  </a:lnTo>
                  <a:lnTo>
                    <a:pt x="92" y="143"/>
                  </a:lnTo>
                  <a:lnTo>
                    <a:pt x="93" y="137"/>
                  </a:lnTo>
                  <a:lnTo>
                    <a:pt x="93" y="132"/>
                  </a:lnTo>
                  <a:lnTo>
                    <a:pt x="95" y="127"/>
                  </a:lnTo>
                  <a:lnTo>
                    <a:pt x="96" y="124"/>
                  </a:lnTo>
                  <a:lnTo>
                    <a:pt x="96" y="119"/>
                  </a:lnTo>
                  <a:lnTo>
                    <a:pt x="98" y="116"/>
                  </a:lnTo>
                  <a:lnTo>
                    <a:pt x="99" y="113"/>
                  </a:lnTo>
                  <a:lnTo>
                    <a:pt x="99" y="110"/>
                  </a:lnTo>
                  <a:lnTo>
                    <a:pt x="101" y="103"/>
                  </a:lnTo>
                  <a:lnTo>
                    <a:pt x="102" y="98"/>
                  </a:lnTo>
                  <a:lnTo>
                    <a:pt x="102" y="93"/>
                  </a:lnTo>
                  <a:lnTo>
                    <a:pt x="104" y="89"/>
                  </a:lnTo>
                  <a:lnTo>
                    <a:pt x="104" y="84"/>
                  </a:lnTo>
                  <a:lnTo>
                    <a:pt x="104" y="82"/>
                  </a:lnTo>
                  <a:lnTo>
                    <a:pt x="105" y="77"/>
                  </a:lnTo>
                  <a:lnTo>
                    <a:pt x="105" y="74"/>
                  </a:lnTo>
                  <a:lnTo>
                    <a:pt x="105" y="71"/>
                  </a:lnTo>
                  <a:lnTo>
                    <a:pt x="107" y="66"/>
                  </a:lnTo>
                  <a:lnTo>
                    <a:pt x="107" y="63"/>
                  </a:lnTo>
                  <a:lnTo>
                    <a:pt x="108" y="58"/>
                  </a:lnTo>
                  <a:lnTo>
                    <a:pt x="108" y="55"/>
                  </a:lnTo>
                  <a:lnTo>
                    <a:pt x="108" y="50"/>
                  </a:lnTo>
                  <a:lnTo>
                    <a:pt x="110" y="47"/>
                  </a:lnTo>
                  <a:lnTo>
                    <a:pt x="112" y="43"/>
                  </a:lnTo>
                  <a:lnTo>
                    <a:pt x="112" y="39"/>
                  </a:lnTo>
                  <a:lnTo>
                    <a:pt x="112" y="34"/>
                  </a:lnTo>
                  <a:lnTo>
                    <a:pt x="112" y="30"/>
                  </a:lnTo>
                  <a:lnTo>
                    <a:pt x="112" y="27"/>
                  </a:lnTo>
                  <a:lnTo>
                    <a:pt x="112" y="22"/>
                  </a:lnTo>
                  <a:lnTo>
                    <a:pt x="112" y="19"/>
                  </a:lnTo>
                  <a:lnTo>
                    <a:pt x="112" y="16"/>
                  </a:lnTo>
                  <a:lnTo>
                    <a:pt x="112" y="14"/>
                  </a:lnTo>
                  <a:lnTo>
                    <a:pt x="112" y="8"/>
                  </a:lnTo>
                  <a:lnTo>
                    <a:pt x="110" y="5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4" y="0"/>
                  </a:lnTo>
                  <a:lnTo>
                    <a:pt x="99" y="1"/>
                  </a:lnTo>
                  <a:lnTo>
                    <a:pt x="96" y="5"/>
                  </a:lnTo>
                  <a:lnTo>
                    <a:pt x="93" y="6"/>
                  </a:lnTo>
                  <a:lnTo>
                    <a:pt x="92" y="10"/>
                  </a:lnTo>
                  <a:lnTo>
                    <a:pt x="89" y="14"/>
                  </a:lnTo>
                  <a:lnTo>
                    <a:pt x="86" y="18"/>
                  </a:lnTo>
                  <a:lnTo>
                    <a:pt x="82" y="21"/>
                  </a:lnTo>
                  <a:lnTo>
                    <a:pt x="79" y="26"/>
                  </a:lnTo>
                  <a:lnTo>
                    <a:pt x="76" y="30"/>
                  </a:lnTo>
                  <a:lnTo>
                    <a:pt x="73" y="35"/>
                  </a:lnTo>
                  <a:lnTo>
                    <a:pt x="70" y="40"/>
                  </a:lnTo>
                  <a:lnTo>
                    <a:pt x="67" y="47"/>
                  </a:lnTo>
                  <a:lnTo>
                    <a:pt x="64" y="51"/>
                  </a:lnTo>
                  <a:lnTo>
                    <a:pt x="60" y="56"/>
                  </a:lnTo>
                  <a:lnTo>
                    <a:pt x="56" y="61"/>
                  </a:lnTo>
                  <a:lnTo>
                    <a:pt x="53" y="66"/>
                  </a:lnTo>
                  <a:lnTo>
                    <a:pt x="50" y="72"/>
                  </a:lnTo>
                  <a:lnTo>
                    <a:pt x="47" y="76"/>
                  </a:lnTo>
                  <a:lnTo>
                    <a:pt x="46" y="82"/>
                  </a:lnTo>
                  <a:lnTo>
                    <a:pt x="43" y="85"/>
                  </a:lnTo>
                  <a:lnTo>
                    <a:pt x="41" y="90"/>
                  </a:lnTo>
                  <a:lnTo>
                    <a:pt x="38" y="95"/>
                  </a:lnTo>
                  <a:lnTo>
                    <a:pt x="37" y="98"/>
                  </a:lnTo>
                  <a:lnTo>
                    <a:pt x="35" y="100"/>
                  </a:lnTo>
                  <a:lnTo>
                    <a:pt x="33" y="103"/>
                  </a:lnTo>
                  <a:lnTo>
                    <a:pt x="30" y="106"/>
                  </a:lnTo>
                  <a:lnTo>
                    <a:pt x="30" y="110"/>
                  </a:lnTo>
                  <a:lnTo>
                    <a:pt x="0" y="208"/>
                  </a:lnTo>
                  <a:lnTo>
                    <a:pt x="0" y="208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1"/>
            <p:cNvSpPr>
              <a:spLocks/>
            </p:cNvSpPr>
            <p:nvPr/>
          </p:nvSpPr>
          <p:spPr bwMode="auto">
            <a:xfrm>
              <a:off x="5249" y="2311"/>
              <a:ext cx="233" cy="242"/>
            </a:xfrm>
            <a:custGeom>
              <a:avLst/>
              <a:gdLst/>
              <a:ahLst/>
              <a:cxnLst>
                <a:cxn ang="0">
                  <a:pos x="0" y="237"/>
                </a:cxn>
                <a:cxn ang="0">
                  <a:pos x="0" y="231"/>
                </a:cxn>
                <a:cxn ang="0">
                  <a:pos x="3" y="224"/>
                </a:cxn>
                <a:cxn ang="0">
                  <a:pos x="5" y="215"/>
                </a:cxn>
                <a:cxn ang="0">
                  <a:pos x="6" y="205"/>
                </a:cxn>
                <a:cxn ang="0">
                  <a:pos x="9" y="194"/>
                </a:cxn>
                <a:cxn ang="0">
                  <a:pos x="12" y="184"/>
                </a:cxn>
                <a:cxn ang="0">
                  <a:pos x="16" y="171"/>
                </a:cxn>
                <a:cxn ang="0">
                  <a:pos x="19" y="160"/>
                </a:cxn>
                <a:cxn ang="0">
                  <a:pos x="20" y="149"/>
                </a:cxn>
                <a:cxn ang="0">
                  <a:pos x="23" y="137"/>
                </a:cxn>
                <a:cxn ang="0">
                  <a:pos x="26" y="126"/>
                </a:cxn>
                <a:cxn ang="0">
                  <a:pos x="28" y="116"/>
                </a:cxn>
                <a:cxn ang="0">
                  <a:pos x="29" y="110"/>
                </a:cxn>
                <a:cxn ang="0">
                  <a:pos x="31" y="103"/>
                </a:cxn>
                <a:cxn ang="0">
                  <a:pos x="32" y="97"/>
                </a:cxn>
                <a:cxn ang="0">
                  <a:pos x="37" y="86"/>
                </a:cxn>
                <a:cxn ang="0">
                  <a:pos x="42" y="76"/>
                </a:cxn>
                <a:cxn ang="0">
                  <a:pos x="45" y="68"/>
                </a:cxn>
                <a:cxn ang="0">
                  <a:pos x="48" y="61"/>
                </a:cxn>
                <a:cxn ang="0">
                  <a:pos x="51" y="55"/>
                </a:cxn>
                <a:cxn ang="0">
                  <a:pos x="54" y="47"/>
                </a:cxn>
                <a:cxn ang="0">
                  <a:pos x="57" y="40"/>
                </a:cxn>
                <a:cxn ang="0">
                  <a:pos x="63" y="32"/>
                </a:cxn>
                <a:cxn ang="0">
                  <a:pos x="69" y="24"/>
                </a:cxn>
                <a:cxn ang="0">
                  <a:pos x="74" y="21"/>
                </a:cxn>
                <a:cxn ang="0">
                  <a:pos x="75" y="24"/>
                </a:cxn>
                <a:cxn ang="0">
                  <a:pos x="75" y="29"/>
                </a:cxn>
                <a:cxn ang="0">
                  <a:pos x="75" y="39"/>
                </a:cxn>
                <a:cxn ang="0">
                  <a:pos x="75" y="47"/>
                </a:cxn>
                <a:cxn ang="0">
                  <a:pos x="75" y="55"/>
                </a:cxn>
                <a:cxn ang="0">
                  <a:pos x="75" y="61"/>
                </a:cxn>
                <a:cxn ang="0">
                  <a:pos x="75" y="70"/>
                </a:cxn>
                <a:cxn ang="0">
                  <a:pos x="75" y="78"/>
                </a:cxn>
                <a:cxn ang="0">
                  <a:pos x="75" y="86"/>
                </a:cxn>
                <a:cxn ang="0">
                  <a:pos x="74" y="94"/>
                </a:cxn>
                <a:cxn ang="0">
                  <a:pos x="74" y="103"/>
                </a:cxn>
                <a:cxn ang="0">
                  <a:pos x="74" y="113"/>
                </a:cxn>
                <a:cxn ang="0">
                  <a:pos x="74" y="123"/>
                </a:cxn>
                <a:cxn ang="0">
                  <a:pos x="74" y="131"/>
                </a:cxn>
                <a:cxn ang="0">
                  <a:pos x="72" y="139"/>
                </a:cxn>
                <a:cxn ang="0">
                  <a:pos x="72" y="149"/>
                </a:cxn>
                <a:cxn ang="0">
                  <a:pos x="72" y="157"/>
                </a:cxn>
                <a:cxn ang="0">
                  <a:pos x="72" y="166"/>
                </a:cxn>
                <a:cxn ang="0">
                  <a:pos x="71" y="173"/>
                </a:cxn>
                <a:cxn ang="0">
                  <a:pos x="71" y="181"/>
                </a:cxn>
                <a:cxn ang="0">
                  <a:pos x="71" y="189"/>
                </a:cxn>
                <a:cxn ang="0">
                  <a:pos x="69" y="199"/>
                </a:cxn>
                <a:cxn ang="0">
                  <a:pos x="69" y="210"/>
                </a:cxn>
                <a:cxn ang="0">
                  <a:pos x="69" y="218"/>
                </a:cxn>
                <a:cxn ang="0">
                  <a:pos x="69" y="223"/>
                </a:cxn>
                <a:cxn ang="0">
                  <a:pos x="167" y="0"/>
                </a:cxn>
                <a:cxn ang="0">
                  <a:pos x="233" y="55"/>
                </a:cxn>
                <a:cxn ang="0">
                  <a:pos x="0" y="239"/>
                </a:cxn>
              </a:cxnLst>
              <a:rect l="0" t="0" r="r" b="b"/>
              <a:pathLst>
                <a:path w="233" h="242">
                  <a:moveTo>
                    <a:pt x="0" y="239"/>
                  </a:moveTo>
                  <a:lnTo>
                    <a:pt x="0" y="237"/>
                  </a:lnTo>
                  <a:lnTo>
                    <a:pt x="0" y="234"/>
                  </a:lnTo>
                  <a:lnTo>
                    <a:pt x="0" y="231"/>
                  </a:lnTo>
                  <a:lnTo>
                    <a:pt x="2" y="228"/>
                  </a:lnTo>
                  <a:lnTo>
                    <a:pt x="3" y="224"/>
                  </a:lnTo>
                  <a:lnTo>
                    <a:pt x="5" y="220"/>
                  </a:lnTo>
                  <a:lnTo>
                    <a:pt x="5" y="215"/>
                  </a:lnTo>
                  <a:lnTo>
                    <a:pt x="6" y="212"/>
                  </a:lnTo>
                  <a:lnTo>
                    <a:pt x="6" y="205"/>
                  </a:lnTo>
                  <a:lnTo>
                    <a:pt x="8" y="200"/>
                  </a:lnTo>
                  <a:lnTo>
                    <a:pt x="9" y="194"/>
                  </a:lnTo>
                  <a:lnTo>
                    <a:pt x="11" y="189"/>
                  </a:lnTo>
                  <a:lnTo>
                    <a:pt x="12" y="184"/>
                  </a:lnTo>
                  <a:lnTo>
                    <a:pt x="14" y="178"/>
                  </a:lnTo>
                  <a:lnTo>
                    <a:pt x="16" y="171"/>
                  </a:lnTo>
                  <a:lnTo>
                    <a:pt x="17" y="166"/>
                  </a:lnTo>
                  <a:lnTo>
                    <a:pt x="19" y="160"/>
                  </a:lnTo>
                  <a:lnTo>
                    <a:pt x="20" y="153"/>
                  </a:lnTo>
                  <a:lnTo>
                    <a:pt x="20" y="149"/>
                  </a:lnTo>
                  <a:lnTo>
                    <a:pt x="22" y="142"/>
                  </a:lnTo>
                  <a:lnTo>
                    <a:pt x="23" y="137"/>
                  </a:lnTo>
                  <a:lnTo>
                    <a:pt x="25" y="132"/>
                  </a:lnTo>
                  <a:lnTo>
                    <a:pt x="26" y="126"/>
                  </a:lnTo>
                  <a:lnTo>
                    <a:pt x="26" y="121"/>
                  </a:lnTo>
                  <a:lnTo>
                    <a:pt x="28" y="116"/>
                  </a:lnTo>
                  <a:lnTo>
                    <a:pt x="29" y="113"/>
                  </a:lnTo>
                  <a:lnTo>
                    <a:pt x="29" y="110"/>
                  </a:lnTo>
                  <a:lnTo>
                    <a:pt x="31" y="107"/>
                  </a:lnTo>
                  <a:lnTo>
                    <a:pt x="31" y="103"/>
                  </a:lnTo>
                  <a:lnTo>
                    <a:pt x="32" y="102"/>
                  </a:lnTo>
                  <a:lnTo>
                    <a:pt x="32" y="97"/>
                  </a:lnTo>
                  <a:lnTo>
                    <a:pt x="35" y="92"/>
                  </a:lnTo>
                  <a:lnTo>
                    <a:pt x="37" y="86"/>
                  </a:lnTo>
                  <a:lnTo>
                    <a:pt x="40" y="79"/>
                  </a:lnTo>
                  <a:lnTo>
                    <a:pt x="42" y="76"/>
                  </a:lnTo>
                  <a:lnTo>
                    <a:pt x="42" y="73"/>
                  </a:lnTo>
                  <a:lnTo>
                    <a:pt x="45" y="68"/>
                  </a:lnTo>
                  <a:lnTo>
                    <a:pt x="46" y="66"/>
                  </a:lnTo>
                  <a:lnTo>
                    <a:pt x="48" y="61"/>
                  </a:lnTo>
                  <a:lnTo>
                    <a:pt x="49" y="58"/>
                  </a:lnTo>
                  <a:lnTo>
                    <a:pt x="51" y="55"/>
                  </a:lnTo>
                  <a:lnTo>
                    <a:pt x="52" y="52"/>
                  </a:lnTo>
                  <a:lnTo>
                    <a:pt x="54" y="47"/>
                  </a:lnTo>
                  <a:lnTo>
                    <a:pt x="55" y="44"/>
                  </a:lnTo>
                  <a:lnTo>
                    <a:pt x="57" y="40"/>
                  </a:lnTo>
                  <a:lnTo>
                    <a:pt x="58" y="37"/>
                  </a:lnTo>
                  <a:lnTo>
                    <a:pt x="63" y="32"/>
                  </a:lnTo>
                  <a:lnTo>
                    <a:pt x="66" y="28"/>
                  </a:lnTo>
                  <a:lnTo>
                    <a:pt x="69" y="24"/>
                  </a:lnTo>
                  <a:lnTo>
                    <a:pt x="72" y="23"/>
                  </a:lnTo>
                  <a:lnTo>
                    <a:pt x="74" y="21"/>
                  </a:lnTo>
                  <a:lnTo>
                    <a:pt x="75" y="23"/>
                  </a:lnTo>
                  <a:lnTo>
                    <a:pt x="75" y="24"/>
                  </a:lnTo>
                  <a:lnTo>
                    <a:pt x="75" y="28"/>
                  </a:lnTo>
                  <a:lnTo>
                    <a:pt x="75" y="29"/>
                  </a:lnTo>
                  <a:lnTo>
                    <a:pt x="75" y="34"/>
                  </a:lnTo>
                  <a:lnTo>
                    <a:pt x="75" y="39"/>
                  </a:lnTo>
                  <a:lnTo>
                    <a:pt x="75" y="45"/>
                  </a:lnTo>
                  <a:lnTo>
                    <a:pt x="75" y="47"/>
                  </a:lnTo>
                  <a:lnTo>
                    <a:pt x="75" y="50"/>
                  </a:lnTo>
                  <a:lnTo>
                    <a:pt x="75" y="55"/>
                  </a:lnTo>
                  <a:lnTo>
                    <a:pt x="75" y="58"/>
                  </a:lnTo>
                  <a:lnTo>
                    <a:pt x="75" y="61"/>
                  </a:lnTo>
                  <a:lnTo>
                    <a:pt x="75" y="66"/>
                  </a:lnTo>
                  <a:lnTo>
                    <a:pt x="75" y="70"/>
                  </a:lnTo>
                  <a:lnTo>
                    <a:pt x="75" y="74"/>
                  </a:lnTo>
                  <a:lnTo>
                    <a:pt x="75" y="78"/>
                  </a:lnTo>
                  <a:lnTo>
                    <a:pt x="75" y="81"/>
                  </a:lnTo>
                  <a:lnTo>
                    <a:pt x="75" y="86"/>
                  </a:lnTo>
                  <a:lnTo>
                    <a:pt x="75" y="90"/>
                  </a:lnTo>
                  <a:lnTo>
                    <a:pt x="74" y="94"/>
                  </a:lnTo>
                  <a:lnTo>
                    <a:pt x="74" y="99"/>
                  </a:lnTo>
                  <a:lnTo>
                    <a:pt x="74" y="103"/>
                  </a:lnTo>
                  <a:lnTo>
                    <a:pt x="74" y="108"/>
                  </a:lnTo>
                  <a:lnTo>
                    <a:pt x="74" y="113"/>
                  </a:lnTo>
                  <a:lnTo>
                    <a:pt x="74" y="118"/>
                  </a:lnTo>
                  <a:lnTo>
                    <a:pt x="74" y="123"/>
                  </a:lnTo>
                  <a:lnTo>
                    <a:pt x="74" y="128"/>
                  </a:lnTo>
                  <a:lnTo>
                    <a:pt x="74" y="131"/>
                  </a:lnTo>
                  <a:lnTo>
                    <a:pt x="74" y="136"/>
                  </a:lnTo>
                  <a:lnTo>
                    <a:pt x="72" y="139"/>
                  </a:lnTo>
                  <a:lnTo>
                    <a:pt x="72" y="144"/>
                  </a:lnTo>
                  <a:lnTo>
                    <a:pt x="72" y="149"/>
                  </a:lnTo>
                  <a:lnTo>
                    <a:pt x="72" y="153"/>
                  </a:lnTo>
                  <a:lnTo>
                    <a:pt x="72" y="157"/>
                  </a:lnTo>
                  <a:lnTo>
                    <a:pt x="72" y="162"/>
                  </a:lnTo>
                  <a:lnTo>
                    <a:pt x="72" y="166"/>
                  </a:lnTo>
                  <a:lnTo>
                    <a:pt x="72" y="170"/>
                  </a:lnTo>
                  <a:lnTo>
                    <a:pt x="71" y="173"/>
                  </a:lnTo>
                  <a:lnTo>
                    <a:pt x="71" y="178"/>
                  </a:lnTo>
                  <a:lnTo>
                    <a:pt x="71" y="181"/>
                  </a:lnTo>
                  <a:lnTo>
                    <a:pt x="71" y="186"/>
                  </a:lnTo>
                  <a:lnTo>
                    <a:pt x="71" y="189"/>
                  </a:lnTo>
                  <a:lnTo>
                    <a:pt x="71" y="194"/>
                  </a:lnTo>
                  <a:lnTo>
                    <a:pt x="69" y="199"/>
                  </a:lnTo>
                  <a:lnTo>
                    <a:pt x="69" y="205"/>
                  </a:lnTo>
                  <a:lnTo>
                    <a:pt x="69" y="210"/>
                  </a:lnTo>
                  <a:lnTo>
                    <a:pt x="69" y="215"/>
                  </a:lnTo>
                  <a:lnTo>
                    <a:pt x="69" y="218"/>
                  </a:lnTo>
                  <a:lnTo>
                    <a:pt x="69" y="221"/>
                  </a:lnTo>
                  <a:lnTo>
                    <a:pt x="69" y="223"/>
                  </a:lnTo>
                  <a:lnTo>
                    <a:pt x="69" y="223"/>
                  </a:lnTo>
                  <a:lnTo>
                    <a:pt x="167" y="0"/>
                  </a:lnTo>
                  <a:lnTo>
                    <a:pt x="167" y="212"/>
                  </a:lnTo>
                  <a:lnTo>
                    <a:pt x="233" y="55"/>
                  </a:lnTo>
                  <a:lnTo>
                    <a:pt x="219" y="242"/>
                  </a:lnTo>
                  <a:lnTo>
                    <a:pt x="0" y="239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82593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2"/>
            <p:cNvSpPr>
              <a:spLocks/>
            </p:cNvSpPr>
            <p:nvPr/>
          </p:nvSpPr>
          <p:spPr bwMode="auto">
            <a:xfrm>
              <a:off x="4958" y="2903"/>
              <a:ext cx="527" cy="83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521" y="81"/>
                </a:cxn>
                <a:cxn ang="0">
                  <a:pos x="522" y="73"/>
                </a:cxn>
                <a:cxn ang="0">
                  <a:pos x="524" y="65"/>
                </a:cxn>
                <a:cxn ang="0">
                  <a:pos x="527" y="57"/>
                </a:cxn>
                <a:cxn ang="0">
                  <a:pos x="527" y="46"/>
                </a:cxn>
                <a:cxn ang="0">
                  <a:pos x="527" y="38"/>
                </a:cxn>
                <a:cxn ang="0">
                  <a:pos x="527" y="30"/>
                </a:cxn>
                <a:cxn ang="0">
                  <a:pos x="525" y="26"/>
                </a:cxn>
                <a:cxn ang="0">
                  <a:pos x="518" y="25"/>
                </a:cxn>
                <a:cxn ang="0">
                  <a:pos x="510" y="23"/>
                </a:cxn>
                <a:cxn ang="0">
                  <a:pos x="501" y="23"/>
                </a:cxn>
                <a:cxn ang="0">
                  <a:pos x="489" y="21"/>
                </a:cxn>
                <a:cxn ang="0">
                  <a:pos x="475" y="20"/>
                </a:cxn>
                <a:cxn ang="0">
                  <a:pos x="460" y="20"/>
                </a:cxn>
                <a:cxn ang="0">
                  <a:pos x="441" y="18"/>
                </a:cxn>
                <a:cxn ang="0">
                  <a:pos x="423" y="17"/>
                </a:cxn>
                <a:cxn ang="0">
                  <a:pos x="401" y="17"/>
                </a:cxn>
                <a:cxn ang="0">
                  <a:pos x="380" y="15"/>
                </a:cxn>
                <a:cxn ang="0">
                  <a:pos x="359" y="15"/>
                </a:cxn>
                <a:cxn ang="0">
                  <a:pos x="336" y="13"/>
                </a:cxn>
                <a:cxn ang="0">
                  <a:pos x="313" y="13"/>
                </a:cxn>
                <a:cxn ang="0">
                  <a:pos x="288" y="12"/>
                </a:cxn>
                <a:cxn ang="0">
                  <a:pos x="265" y="10"/>
                </a:cxn>
                <a:cxn ang="0">
                  <a:pos x="241" y="9"/>
                </a:cxn>
                <a:cxn ang="0">
                  <a:pos x="216" y="9"/>
                </a:cxn>
                <a:cxn ang="0">
                  <a:pos x="193" y="7"/>
                </a:cxn>
                <a:cxn ang="0">
                  <a:pos x="170" y="7"/>
                </a:cxn>
                <a:cxn ang="0">
                  <a:pos x="147" y="5"/>
                </a:cxn>
                <a:cxn ang="0">
                  <a:pos x="127" y="5"/>
                </a:cxn>
                <a:cxn ang="0">
                  <a:pos x="106" y="4"/>
                </a:cxn>
                <a:cxn ang="0">
                  <a:pos x="89" y="4"/>
                </a:cxn>
                <a:cxn ang="0">
                  <a:pos x="71" y="2"/>
                </a:cxn>
                <a:cxn ang="0">
                  <a:pos x="55" y="2"/>
                </a:cxn>
                <a:cxn ang="0">
                  <a:pos x="42" y="0"/>
                </a:cxn>
                <a:cxn ang="0">
                  <a:pos x="31" y="0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10" y="0"/>
                </a:cxn>
              </a:cxnLst>
              <a:rect l="0" t="0" r="r" b="b"/>
              <a:pathLst>
                <a:path w="527" h="83">
                  <a:moveTo>
                    <a:pt x="10" y="0"/>
                  </a:moveTo>
                  <a:lnTo>
                    <a:pt x="0" y="70"/>
                  </a:lnTo>
                  <a:lnTo>
                    <a:pt x="224" y="83"/>
                  </a:lnTo>
                  <a:lnTo>
                    <a:pt x="521" y="81"/>
                  </a:lnTo>
                  <a:lnTo>
                    <a:pt x="521" y="78"/>
                  </a:lnTo>
                  <a:lnTo>
                    <a:pt x="522" y="73"/>
                  </a:lnTo>
                  <a:lnTo>
                    <a:pt x="522" y="70"/>
                  </a:lnTo>
                  <a:lnTo>
                    <a:pt x="524" y="65"/>
                  </a:lnTo>
                  <a:lnTo>
                    <a:pt x="525" y="62"/>
                  </a:lnTo>
                  <a:lnTo>
                    <a:pt x="527" y="57"/>
                  </a:lnTo>
                  <a:lnTo>
                    <a:pt x="527" y="51"/>
                  </a:lnTo>
                  <a:lnTo>
                    <a:pt x="527" y="46"/>
                  </a:lnTo>
                  <a:lnTo>
                    <a:pt x="527" y="41"/>
                  </a:lnTo>
                  <a:lnTo>
                    <a:pt x="527" y="38"/>
                  </a:lnTo>
                  <a:lnTo>
                    <a:pt x="527" y="33"/>
                  </a:lnTo>
                  <a:lnTo>
                    <a:pt x="527" y="30"/>
                  </a:lnTo>
                  <a:lnTo>
                    <a:pt x="525" y="28"/>
                  </a:lnTo>
                  <a:lnTo>
                    <a:pt x="525" y="26"/>
                  </a:lnTo>
                  <a:lnTo>
                    <a:pt x="522" y="25"/>
                  </a:lnTo>
                  <a:lnTo>
                    <a:pt x="518" y="25"/>
                  </a:lnTo>
                  <a:lnTo>
                    <a:pt x="513" y="23"/>
                  </a:lnTo>
                  <a:lnTo>
                    <a:pt x="510" y="23"/>
                  </a:lnTo>
                  <a:lnTo>
                    <a:pt x="506" y="23"/>
                  </a:lnTo>
                  <a:lnTo>
                    <a:pt x="501" y="23"/>
                  </a:lnTo>
                  <a:lnTo>
                    <a:pt x="495" y="21"/>
                  </a:lnTo>
                  <a:lnTo>
                    <a:pt x="489" y="21"/>
                  </a:lnTo>
                  <a:lnTo>
                    <a:pt x="481" y="20"/>
                  </a:lnTo>
                  <a:lnTo>
                    <a:pt x="475" y="20"/>
                  </a:lnTo>
                  <a:lnTo>
                    <a:pt x="467" y="20"/>
                  </a:lnTo>
                  <a:lnTo>
                    <a:pt x="460" y="20"/>
                  </a:lnTo>
                  <a:lnTo>
                    <a:pt x="450" y="18"/>
                  </a:lnTo>
                  <a:lnTo>
                    <a:pt x="441" y="18"/>
                  </a:lnTo>
                  <a:lnTo>
                    <a:pt x="432" y="18"/>
                  </a:lnTo>
                  <a:lnTo>
                    <a:pt x="423" y="17"/>
                  </a:lnTo>
                  <a:lnTo>
                    <a:pt x="412" y="17"/>
                  </a:lnTo>
                  <a:lnTo>
                    <a:pt x="401" y="17"/>
                  </a:lnTo>
                  <a:lnTo>
                    <a:pt x="391" y="15"/>
                  </a:lnTo>
                  <a:lnTo>
                    <a:pt x="380" y="15"/>
                  </a:lnTo>
                  <a:lnTo>
                    <a:pt x="369" y="15"/>
                  </a:lnTo>
                  <a:lnTo>
                    <a:pt x="359" y="15"/>
                  </a:lnTo>
                  <a:lnTo>
                    <a:pt x="346" y="13"/>
                  </a:lnTo>
                  <a:lnTo>
                    <a:pt x="336" y="13"/>
                  </a:lnTo>
                  <a:lnTo>
                    <a:pt x="323" y="13"/>
                  </a:lnTo>
                  <a:lnTo>
                    <a:pt x="313" y="13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10"/>
                  </a:lnTo>
                  <a:lnTo>
                    <a:pt x="265" y="10"/>
                  </a:lnTo>
                  <a:lnTo>
                    <a:pt x="253" y="10"/>
                  </a:lnTo>
                  <a:lnTo>
                    <a:pt x="241" y="9"/>
                  </a:lnTo>
                  <a:lnTo>
                    <a:pt x="228" y="9"/>
                  </a:lnTo>
                  <a:lnTo>
                    <a:pt x="216" y="9"/>
                  </a:lnTo>
                  <a:lnTo>
                    <a:pt x="204" y="7"/>
                  </a:lnTo>
                  <a:lnTo>
                    <a:pt x="193" y="7"/>
                  </a:lnTo>
                  <a:lnTo>
                    <a:pt x="181" y="7"/>
                  </a:lnTo>
                  <a:lnTo>
                    <a:pt x="170" y="7"/>
                  </a:lnTo>
                  <a:lnTo>
                    <a:pt x="158" y="5"/>
                  </a:lnTo>
                  <a:lnTo>
                    <a:pt x="147" y="5"/>
                  </a:lnTo>
                  <a:lnTo>
                    <a:pt x="137" y="5"/>
                  </a:lnTo>
                  <a:lnTo>
                    <a:pt x="127" y="5"/>
                  </a:lnTo>
                  <a:lnTo>
                    <a:pt x="117" y="4"/>
                  </a:lnTo>
                  <a:lnTo>
                    <a:pt x="106" y="4"/>
                  </a:lnTo>
                  <a:lnTo>
                    <a:pt x="97" y="4"/>
                  </a:lnTo>
                  <a:lnTo>
                    <a:pt x="89" y="4"/>
                  </a:lnTo>
                  <a:lnTo>
                    <a:pt x="78" y="2"/>
                  </a:lnTo>
                  <a:lnTo>
                    <a:pt x="71" y="2"/>
                  </a:lnTo>
                  <a:lnTo>
                    <a:pt x="63" y="2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3"/>
            <p:cNvSpPr>
              <a:spLocks/>
            </p:cNvSpPr>
            <p:nvPr/>
          </p:nvSpPr>
          <p:spPr bwMode="auto">
            <a:xfrm>
              <a:off x="4804" y="3294"/>
              <a:ext cx="562" cy="71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6" y="69"/>
                </a:cxn>
                <a:cxn ang="0">
                  <a:pos x="14" y="69"/>
                </a:cxn>
                <a:cxn ang="0">
                  <a:pos x="23" y="69"/>
                </a:cxn>
                <a:cxn ang="0">
                  <a:pos x="35" y="69"/>
                </a:cxn>
                <a:cxn ang="0">
                  <a:pos x="50" y="69"/>
                </a:cxn>
                <a:cxn ang="0">
                  <a:pos x="67" y="69"/>
                </a:cxn>
                <a:cxn ang="0">
                  <a:pos x="87" y="69"/>
                </a:cxn>
                <a:cxn ang="0">
                  <a:pos x="107" y="69"/>
                </a:cxn>
                <a:cxn ang="0">
                  <a:pos x="128" y="69"/>
                </a:cxn>
                <a:cxn ang="0">
                  <a:pos x="151" y="69"/>
                </a:cxn>
                <a:cxn ang="0">
                  <a:pos x="176" y="69"/>
                </a:cxn>
                <a:cxn ang="0">
                  <a:pos x="200" y="69"/>
                </a:cxn>
                <a:cxn ang="0">
                  <a:pos x="226" y="69"/>
                </a:cxn>
                <a:cxn ang="0">
                  <a:pos x="252" y="69"/>
                </a:cxn>
                <a:cxn ang="0">
                  <a:pos x="278" y="69"/>
                </a:cxn>
                <a:cxn ang="0">
                  <a:pos x="304" y="69"/>
                </a:cxn>
                <a:cxn ang="0">
                  <a:pos x="330" y="69"/>
                </a:cxn>
                <a:cxn ang="0">
                  <a:pos x="356" y="69"/>
                </a:cxn>
                <a:cxn ang="0">
                  <a:pos x="381" y="69"/>
                </a:cxn>
                <a:cxn ang="0">
                  <a:pos x="405" y="68"/>
                </a:cxn>
                <a:cxn ang="0">
                  <a:pos x="428" y="68"/>
                </a:cxn>
                <a:cxn ang="0">
                  <a:pos x="451" y="68"/>
                </a:cxn>
                <a:cxn ang="0">
                  <a:pos x="473" y="68"/>
                </a:cxn>
                <a:cxn ang="0">
                  <a:pos x="491" y="68"/>
                </a:cxn>
                <a:cxn ang="0">
                  <a:pos x="508" y="68"/>
                </a:cxn>
                <a:cxn ang="0">
                  <a:pos x="523" y="66"/>
                </a:cxn>
                <a:cxn ang="0">
                  <a:pos x="536" y="66"/>
                </a:cxn>
                <a:cxn ang="0">
                  <a:pos x="546" y="66"/>
                </a:cxn>
                <a:cxn ang="0">
                  <a:pos x="554" y="66"/>
                </a:cxn>
                <a:cxn ang="0">
                  <a:pos x="560" y="66"/>
                </a:cxn>
                <a:cxn ang="0">
                  <a:pos x="562" y="66"/>
                </a:cxn>
                <a:cxn ang="0">
                  <a:pos x="562" y="57"/>
                </a:cxn>
                <a:cxn ang="0">
                  <a:pos x="562" y="45"/>
                </a:cxn>
                <a:cxn ang="0">
                  <a:pos x="562" y="32"/>
                </a:cxn>
                <a:cxn ang="0">
                  <a:pos x="562" y="29"/>
                </a:cxn>
                <a:cxn ang="0">
                  <a:pos x="61" y="0"/>
                </a:cxn>
                <a:cxn ang="0">
                  <a:pos x="0" y="8"/>
                </a:cxn>
              </a:cxnLst>
              <a:rect l="0" t="0" r="r" b="b"/>
              <a:pathLst>
                <a:path w="562" h="71">
                  <a:moveTo>
                    <a:pt x="0" y="8"/>
                  </a:moveTo>
                  <a:lnTo>
                    <a:pt x="0" y="71"/>
                  </a:lnTo>
                  <a:lnTo>
                    <a:pt x="0" y="69"/>
                  </a:lnTo>
                  <a:lnTo>
                    <a:pt x="6" y="69"/>
                  </a:lnTo>
                  <a:lnTo>
                    <a:pt x="7" y="69"/>
                  </a:lnTo>
                  <a:lnTo>
                    <a:pt x="14" y="69"/>
                  </a:lnTo>
                  <a:lnTo>
                    <a:pt x="17" y="69"/>
                  </a:lnTo>
                  <a:lnTo>
                    <a:pt x="23" y="69"/>
                  </a:lnTo>
                  <a:lnTo>
                    <a:pt x="29" y="69"/>
                  </a:lnTo>
                  <a:lnTo>
                    <a:pt x="35" y="69"/>
                  </a:lnTo>
                  <a:lnTo>
                    <a:pt x="43" y="69"/>
                  </a:lnTo>
                  <a:lnTo>
                    <a:pt x="50" y="69"/>
                  </a:lnTo>
                  <a:lnTo>
                    <a:pt x="58" y="69"/>
                  </a:lnTo>
                  <a:lnTo>
                    <a:pt x="67" y="69"/>
                  </a:lnTo>
                  <a:lnTo>
                    <a:pt x="76" y="69"/>
                  </a:lnTo>
                  <a:lnTo>
                    <a:pt x="87" y="69"/>
                  </a:lnTo>
                  <a:lnTo>
                    <a:pt x="96" y="69"/>
                  </a:lnTo>
                  <a:lnTo>
                    <a:pt x="107" y="69"/>
                  </a:lnTo>
                  <a:lnTo>
                    <a:pt x="118" y="69"/>
                  </a:lnTo>
                  <a:lnTo>
                    <a:pt x="128" y="69"/>
                  </a:lnTo>
                  <a:lnTo>
                    <a:pt x="139" y="69"/>
                  </a:lnTo>
                  <a:lnTo>
                    <a:pt x="151" y="69"/>
                  </a:lnTo>
                  <a:lnTo>
                    <a:pt x="164" y="69"/>
                  </a:lnTo>
                  <a:lnTo>
                    <a:pt x="176" y="69"/>
                  </a:lnTo>
                  <a:lnTo>
                    <a:pt x="188" y="69"/>
                  </a:lnTo>
                  <a:lnTo>
                    <a:pt x="200" y="69"/>
                  </a:lnTo>
                  <a:lnTo>
                    <a:pt x="213" y="69"/>
                  </a:lnTo>
                  <a:lnTo>
                    <a:pt x="226" y="69"/>
                  </a:lnTo>
                  <a:lnTo>
                    <a:pt x="239" y="69"/>
                  </a:lnTo>
                  <a:lnTo>
                    <a:pt x="252" y="69"/>
                  </a:lnTo>
                  <a:lnTo>
                    <a:pt x="265" y="69"/>
                  </a:lnTo>
                  <a:lnTo>
                    <a:pt x="278" y="69"/>
                  </a:lnTo>
                  <a:lnTo>
                    <a:pt x="292" y="69"/>
                  </a:lnTo>
                  <a:lnTo>
                    <a:pt x="304" y="69"/>
                  </a:lnTo>
                  <a:lnTo>
                    <a:pt x="318" y="69"/>
                  </a:lnTo>
                  <a:lnTo>
                    <a:pt x="330" y="69"/>
                  </a:lnTo>
                  <a:lnTo>
                    <a:pt x="344" y="69"/>
                  </a:lnTo>
                  <a:lnTo>
                    <a:pt x="356" y="69"/>
                  </a:lnTo>
                  <a:lnTo>
                    <a:pt x="369" y="69"/>
                  </a:lnTo>
                  <a:lnTo>
                    <a:pt x="381" y="69"/>
                  </a:lnTo>
                  <a:lnTo>
                    <a:pt x="393" y="68"/>
                  </a:lnTo>
                  <a:lnTo>
                    <a:pt x="405" y="68"/>
                  </a:lnTo>
                  <a:lnTo>
                    <a:pt x="416" y="68"/>
                  </a:lnTo>
                  <a:lnTo>
                    <a:pt x="428" y="68"/>
                  </a:lnTo>
                  <a:lnTo>
                    <a:pt x="441" y="68"/>
                  </a:lnTo>
                  <a:lnTo>
                    <a:pt x="451" y="68"/>
                  </a:lnTo>
                  <a:lnTo>
                    <a:pt x="462" y="68"/>
                  </a:lnTo>
                  <a:lnTo>
                    <a:pt x="473" y="68"/>
                  </a:lnTo>
                  <a:lnTo>
                    <a:pt x="482" y="68"/>
                  </a:lnTo>
                  <a:lnTo>
                    <a:pt x="491" y="68"/>
                  </a:lnTo>
                  <a:lnTo>
                    <a:pt x="499" y="68"/>
                  </a:lnTo>
                  <a:lnTo>
                    <a:pt x="508" y="68"/>
                  </a:lnTo>
                  <a:lnTo>
                    <a:pt x="516" y="66"/>
                  </a:lnTo>
                  <a:lnTo>
                    <a:pt x="523" y="66"/>
                  </a:lnTo>
                  <a:lnTo>
                    <a:pt x="529" y="66"/>
                  </a:lnTo>
                  <a:lnTo>
                    <a:pt x="536" y="66"/>
                  </a:lnTo>
                  <a:lnTo>
                    <a:pt x="540" y="66"/>
                  </a:lnTo>
                  <a:lnTo>
                    <a:pt x="546" y="66"/>
                  </a:lnTo>
                  <a:lnTo>
                    <a:pt x="549" y="66"/>
                  </a:lnTo>
                  <a:lnTo>
                    <a:pt x="554" y="66"/>
                  </a:lnTo>
                  <a:lnTo>
                    <a:pt x="557" y="66"/>
                  </a:lnTo>
                  <a:lnTo>
                    <a:pt x="560" y="66"/>
                  </a:lnTo>
                  <a:lnTo>
                    <a:pt x="560" y="66"/>
                  </a:lnTo>
                  <a:lnTo>
                    <a:pt x="562" y="66"/>
                  </a:lnTo>
                  <a:lnTo>
                    <a:pt x="562" y="61"/>
                  </a:lnTo>
                  <a:lnTo>
                    <a:pt x="562" y="57"/>
                  </a:lnTo>
                  <a:lnTo>
                    <a:pt x="562" y="50"/>
                  </a:lnTo>
                  <a:lnTo>
                    <a:pt x="562" y="45"/>
                  </a:lnTo>
                  <a:lnTo>
                    <a:pt x="562" y="37"/>
                  </a:lnTo>
                  <a:lnTo>
                    <a:pt x="562" y="32"/>
                  </a:lnTo>
                  <a:lnTo>
                    <a:pt x="562" y="29"/>
                  </a:lnTo>
                  <a:lnTo>
                    <a:pt x="562" y="29"/>
                  </a:lnTo>
                  <a:lnTo>
                    <a:pt x="366" y="10"/>
                  </a:lnTo>
                  <a:lnTo>
                    <a:pt x="61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4"/>
            <p:cNvSpPr>
              <a:spLocks/>
            </p:cNvSpPr>
            <p:nvPr/>
          </p:nvSpPr>
          <p:spPr bwMode="auto">
            <a:xfrm>
              <a:off x="4635" y="3715"/>
              <a:ext cx="619" cy="91"/>
            </a:xfrm>
            <a:custGeom>
              <a:avLst/>
              <a:gdLst/>
              <a:ahLst/>
              <a:cxnLst>
                <a:cxn ang="0">
                  <a:pos x="346" y="65"/>
                </a:cxn>
                <a:cxn ang="0">
                  <a:pos x="608" y="91"/>
                </a:cxn>
                <a:cxn ang="0">
                  <a:pos x="610" y="84"/>
                </a:cxn>
                <a:cxn ang="0">
                  <a:pos x="611" y="75"/>
                </a:cxn>
                <a:cxn ang="0">
                  <a:pos x="614" y="63"/>
                </a:cxn>
                <a:cxn ang="0">
                  <a:pos x="616" y="50"/>
                </a:cxn>
                <a:cxn ang="0">
                  <a:pos x="617" y="39"/>
                </a:cxn>
                <a:cxn ang="0">
                  <a:pos x="619" y="28"/>
                </a:cxn>
                <a:cxn ang="0">
                  <a:pos x="617" y="21"/>
                </a:cxn>
                <a:cxn ang="0">
                  <a:pos x="614" y="20"/>
                </a:cxn>
                <a:cxn ang="0">
                  <a:pos x="608" y="18"/>
                </a:cxn>
                <a:cxn ang="0">
                  <a:pos x="599" y="17"/>
                </a:cxn>
                <a:cxn ang="0">
                  <a:pos x="593" y="17"/>
                </a:cxn>
                <a:cxn ang="0">
                  <a:pos x="585" y="15"/>
                </a:cxn>
                <a:cxn ang="0">
                  <a:pos x="577" y="15"/>
                </a:cxn>
                <a:cxn ang="0">
                  <a:pos x="568" y="13"/>
                </a:cxn>
                <a:cxn ang="0">
                  <a:pos x="558" y="13"/>
                </a:cxn>
                <a:cxn ang="0">
                  <a:pos x="547" y="12"/>
                </a:cxn>
                <a:cxn ang="0">
                  <a:pos x="538" y="12"/>
                </a:cxn>
                <a:cxn ang="0">
                  <a:pos x="525" y="12"/>
                </a:cxn>
                <a:cxn ang="0">
                  <a:pos x="515" y="10"/>
                </a:cxn>
                <a:cxn ang="0">
                  <a:pos x="504" y="8"/>
                </a:cxn>
                <a:cxn ang="0">
                  <a:pos x="492" y="8"/>
                </a:cxn>
                <a:cxn ang="0">
                  <a:pos x="479" y="8"/>
                </a:cxn>
                <a:cxn ang="0">
                  <a:pos x="469" y="7"/>
                </a:cxn>
                <a:cxn ang="0">
                  <a:pos x="457" y="7"/>
                </a:cxn>
                <a:cxn ang="0">
                  <a:pos x="446" y="5"/>
                </a:cxn>
                <a:cxn ang="0">
                  <a:pos x="435" y="4"/>
                </a:cxn>
                <a:cxn ang="0">
                  <a:pos x="424" y="4"/>
                </a:cxn>
                <a:cxn ang="0">
                  <a:pos x="414" y="4"/>
                </a:cxn>
                <a:cxn ang="0">
                  <a:pos x="404" y="4"/>
                </a:cxn>
                <a:cxn ang="0">
                  <a:pos x="397" y="2"/>
                </a:cxn>
                <a:cxn ang="0">
                  <a:pos x="389" y="2"/>
                </a:cxn>
                <a:cxn ang="0">
                  <a:pos x="382" y="0"/>
                </a:cxn>
                <a:cxn ang="0">
                  <a:pos x="375" y="0"/>
                </a:cxn>
                <a:cxn ang="0">
                  <a:pos x="368" y="0"/>
                </a:cxn>
                <a:cxn ang="0">
                  <a:pos x="363" y="0"/>
                </a:cxn>
                <a:cxn ang="0">
                  <a:pos x="0" y="57"/>
                </a:cxn>
              </a:cxnLst>
              <a:rect l="0" t="0" r="r" b="b"/>
              <a:pathLst>
                <a:path w="619" h="91">
                  <a:moveTo>
                    <a:pt x="0" y="57"/>
                  </a:moveTo>
                  <a:lnTo>
                    <a:pt x="346" y="65"/>
                  </a:lnTo>
                  <a:lnTo>
                    <a:pt x="608" y="91"/>
                  </a:lnTo>
                  <a:lnTo>
                    <a:pt x="608" y="91"/>
                  </a:lnTo>
                  <a:lnTo>
                    <a:pt x="608" y="88"/>
                  </a:lnTo>
                  <a:lnTo>
                    <a:pt x="610" y="84"/>
                  </a:lnTo>
                  <a:lnTo>
                    <a:pt x="611" y="81"/>
                  </a:lnTo>
                  <a:lnTo>
                    <a:pt x="611" y="75"/>
                  </a:lnTo>
                  <a:lnTo>
                    <a:pt x="613" y="70"/>
                  </a:lnTo>
                  <a:lnTo>
                    <a:pt x="614" y="63"/>
                  </a:lnTo>
                  <a:lnTo>
                    <a:pt x="616" y="57"/>
                  </a:lnTo>
                  <a:lnTo>
                    <a:pt x="616" y="50"/>
                  </a:lnTo>
                  <a:lnTo>
                    <a:pt x="617" y="44"/>
                  </a:lnTo>
                  <a:lnTo>
                    <a:pt x="617" y="39"/>
                  </a:lnTo>
                  <a:lnTo>
                    <a:pt x="619" y="34"/>
                  </a:lnTo>
                  <a:lnTo>
                    <a:pt x="619" y="28"/>
                  </a:lnTo>
                  <a:lnTo>
                    <a:pt x="619" y="25"/>
                  </a:lnTo>
                  <a:lnTo>
                    <a:pt x="617" y="21"/>
                  </a:lnTo>
                  <a:lnTo>
                    <a:pt x="617" y="21"/>
                  </a:lnTo>
                  <a:lnTo>
                    <a:pt x="614" y="20"/>
                  </a:lnTo>
                  <a:lnTo>
                    <a:pt x="613" y="20"/>
                  </a:lnTo>
                  <a:lnTo>
                    <a:pt x="608" y="18"/>
                  </a:lnTo>
                  <a:lnTo>
                    <a:pt x="603" y="18"/>
                  </a:lnTo>
                  <a:lnTo>
                    <a:pt x="599" y="17"/>
                  </a:lnTo>
                  <a:lnTo>
                    <a:pt x="596" y="17"/>
                  </a:lnTo>
                  <a:lnTo>
                    <a:pt x="593" y="17"/>
                  </a:lnTo>
                  <a:lnTo>
                    <a:pt x="590" y="17"/>
                  </a:lnTo>
                  <a:lnTo>
                    <a:pt x="585" y="15"/>
                  </a:lnTo>
                  <a:lnTo>
                    <a:pt x="581" y="15"/>
                  </a:lnTo>
                  <a:lnTo>
                    <a:pt x="577" y="15"/>
                  </a:lnTo>
                  <a:lnTo>
                    <a:pt x="573" y="15"/>
                  </a:lnTo>
                  <a:lnTo>
                    <a:pt x="568" y="13"/>
                  </a:lnTo>
                  <a:lnTo>
                    <a:pt x="564" y="13"/>
                  </a:lnTo>
                  <a:lnTo>
                    <a:pt x="558" y="13"/>
                  </a:lnTo>
                  <a:lnTo>
                    <a:pt x="553" y="13"/>
                  </a:lnTo>
                  <a:lnTo>
                    <a:pt x="547" y="12"/>
                  </a:lnTo>
                  <a:lnTo>
                    <a:pt x="542" y="12"/>
                  </a:lnTo>
                  <a:lnTo>
                    <a:pt x="538" y="12"/>
                  </a:lnTo>
                  <a:lnTo>
                    <a:pt x="532" y="12"/>
                  </a:lnTo>
                  <a:lnTo>
                    <a:pt x="525" y="12"/>
                  </a:lnTo>
                  <a:lnTo>
                    <a:pt x="521" y="10"/>
                  </a:lnTo>
                  <a:lnTo>
                    <a:pt x="515" y="10"/>
                  </a:lnTo>
                  <a:lnTo>
                    <a:pt x="509" y="10"/>
                  </a:lnTo>
                  <a:lnTo>
                    <a:pt x="504" y="8"/>
                  </a:lnTo>
                  <a:lnTo>
                    <a:pt x="498" y="8"/>
                  </a:lnTo>
                  <a:lnTo>
                    <a:pt x="492" y="8"/>
                  </a:lnTo>
                  <a:lnTo>
                    <a:pt x="487" y="8"/>
                  </a:lnTo>
                  <a:lnTo>
                    <a:pt x="479" y="8"/>
                  </a:lnTo>
                  <a:lnTo>
                    <a:pt x="475" y="7"/>
                  </a:lnTo>
                  <a:lnTo>
                    <a:pt x="469" y="7"/>
                  </a:lnTo>
                  <a:lnTo>
                    <a:pt x="463" y="7"/>
                  </a:lnTo>
                  <a:lnTo>
                    <a:pt x="457" y="7"/>
                  </a:lnTo>
                  <a:lnTo>
                    <a:pt x="450" y="5"/>
                  </a:lnTo>
                  <a:lnTo>
                    <a:pt x="446" y="5"/>
                  </a:lnTo>
                  <a:lnTo>
                    <a:pt x="441" y="5"/>
                  </a:lnTo>
                  <a:lnTo>
                    <a:pt x="435" y="4"/>
                  </a:lnTo>
                  <a:lnTo>
                    <a:pt x="429" y="4"/>
                  </a:lnTo>
                  <a:lnTo>
                    <a:pt x="424" y="4"/>
                  </a:lnTo>
                  <a:lnTo>
                    <a:pt x="420" y="4"/>
                  </a:lnTo>
                  <a:lnTo>
                    <a:pt x="414" y="4"/>
                  </a:lnTo>
                  <a:lnTo>
                    <a:pt x="409" y="4"/>
                  </a:lnTo>
                  <a:lnTo>
                    <a:pt x="404" y="4"/>
                  </a:lnTo>
                  <a:lnTo>
                    <a:pt x="401" y="4"/>
                  </a:lnTo>
                  <a:lnTo>
                    <a:pt x="397" y="2"/>
                  </a:lnTo>
                  <a:lnTo>
                    <a:pt x="392" y="2"/>
                  </a:lnTo>
                  <a:lnTo>
                    <a:pt x="389" y="2"/>
                  </a:lnTo>
                  <a:lnTo>
                    <a:pt x="385" y="2"/>
                  </a:lnTo>
                  <a:lnTo>
                    <a:pt x="382" y="0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72" y="0"/>
                  </a:lnTo>
                  <a:lnTo>
                    <a:pt x="368" y="0"/>
                  </a:lnTo>
                  <a:lnTo>
                    <a:pt x="366" y="0"/>
                  </a:lnTo>
                  <a:lnTo>
                    <a:pt x="363" y="0"/>
                  </a:lnTo>
                  <a:lnTo>
                    <a:pt x="2" y="4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5"/>
            <p:cNvSpPr>
              <a:spLocks/>
            </p:cNvSpPr>
            <p:nvPr/>
          </p:nvSpPr>
          <p:spPr bwMode="auto">
            <a:xfrm>
              <a:off x="5272" y="2103"/>
              <a:ext cx="361" cy="14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105"/>
                </a:cxn>
                <a:cxn ang="0">
                  <a:pos x="218" y="126"/>
                </a:cxn>
                <a:cxn ang="0">
                  <a:pos x="218" y="126"/>
                </a:cxn>
                <a:cxn ang="0">
                  <a:pos x="221" y="127"/>
                </a:cxn>
                <a:cxn ang="0">
                  <a:pos x="222" y="127"/>
                </a:cxn>
                <a:cxn ang="0">
                  <a:pos x="225" y="127"/>
                </a:cxn>
                <a:cxn ang="0">
                  <a:pos x="228" y="127"/>
                </a:cxn>
                <a:cxn ang="0">
                  <a:pos x="233" y="129"/>
                </a:cxn>
                <a:cxn ang="0">
                  <a:pos x="236" y="129"/>
                </a:cxn>
                <a:cxn ang="0">
                  <a:pos x="239" y="131"/>
                </a:cxn>
                <a:cxn ang="0">
                  <a:pos x="244" y="131"/>
                </a:cxn>
                <a:cxn ang="0">
                  <a:pos x="248" y="132"/>
                </a:cxn>
                <a:cxn ang="0">
                  <a:pos x="253" y="132"/>
                </a:cxn>
                <a:cxn ang="0">
                  <a:pos x="257" y="134"/>
                </a:cxn>
                <a:cxn ang="0">
                  <a:pos x="262" y="134"/>
                </a:cxn>
                <a:cxn ang="0">
                  <a:pos x="268" y="135"/>
                </a:cxn>
                <a:cxn ang="0">
                  <a:pos x="273" y="135"/>
                </a:cxn>
                <a:cxn ang="0">
                  <a:pos x="277" y="137"/>
                </a:cxn>
                <a:cxn ang="0">
                  <a:pos x="282" y="137"/>
                </a:cxn>
                <a:cxn ang="0">
                  <a:pos x="286" y="137"/>
                </a:cxn>
                <a:cxn ang="0">
                  <a:pos x="291" y="137"/>
                </a:cxn>
                <a:cxn ang="0">
                  <a:pos x="296" y="139"/>
                </a:cxn>
                <a:cxn ang="0">
                  <a:pos x="299" y="139"/>
                </a:cxn>
                <a:cxn ang="0">
                  <a:pos x="303" y="140"/>
                </a:cxn>
                <a:cxn ang="0">
                  <a:pos x="306" y="140"/>
                </a:cxn>
                <a:cxn ang="0">
                  <a:pos x="309" y="140"/>
                </a:cxn>
                <a:cxn ang="0">
                  <a:pos x="312" y="140"/>
                </a:cxn>
                <a:cxn ang="0">
                  <a:pos x="316" y="140"/>
                </a:cxn>
                <a:cxn ang="0">
                  <a:pos x="320" y="140"/>
                </a:cxn>
                <a:cxn ang="0">
                  <a:pos x="322" y="140"/>
                </a:cxn>
                <a:cxn ang="0">
                  <a:pos x="323" y="137"/>
                </a:cxn>
                <a:cxn ang="0">
                  <a:pos x="325" y="132"/>
                </a:cxn>
                <a:cxn ang="0">
                  <a:pos x="326" y="127"/>
                </a:cxn>
                <a:cxn ang="0">
                  <a:pos x="326" y="126"/>
                </a:cxn>
                <a:cxn ang="0">
                  <a:pos x="328" y="121"/>
                </a:cxn>
                <a:cxn ang="0">
                  <a:pos x="329" y="118"/>
                </a:cxn>
                <a:cxn ang="0">
                  <a:pos x="331" y="111"/>
                </a:cxn>
                <a:cxn ang="0">
                  <a:pos x="332" y="106"/>
                </a:cxn>
                <a:cxn ang="0">
                  <a:pos x="334" y="102"/>
                </a:cxn>
                <a:cxn ang="0">
                  <a:pos x="337" y="97"/>
                </a:cxn>
                <a:cxn ang="0">
                  <a:pos x="338" y="90"/>
                </a:cxn>
                <a:cxn ang="0">
                  <a:pos x="340" y="84"/>
                </a:cxn>
                <a:cxn ang="0">
                  <a:pos x="342" y="79"/>
                </a:cxn>
                <a:cxn ang="0">
                  <a:pos x="343" y="74"/>
                </a:cxn>
                <a:cxn ang="0">
                  <a:pos x="345" y="68"/>
                </a:cxn>
                <a:cxn ang="0">
                  <a:pos x="346" y="61"/>
                </a:cxn>
                <a:cxn ang="0">
                  <a:pos x="348" y="56"/>
                </a:cxn>
                <a:cxn ang="0">
                  <a:pos x="349" y="52"/>
                </a:cxn>
                <a:cxn ang="0">
                  <a:pos x="351" y="45"/>
                </a:cxn>
                <a:cxn ang="0">
                  <a:pos x="352" y="40"/>
                </a:cxn>
                <a:cxn ang="0">
                  <a:pos x="354" y="35"/>
                </a:cxn>
                <a:cxn ang="0">
                  <a:pos x="355" y="31"/>
                </a:cxn>
                <a:cxn ang="0">
                  <a:pos x="355" y="27"/>
                </a:cxn>
                <a:cxn ang="0">
                  <a:pos x="357" y="22"/>
                </a:cxn>
                <a:cxn ang="0">
                  <a:pos x="358" y="19"/>
                </a:cxn>
                <a:cxn ang="0">
                  <a:pos x="360" y="18"/>
                </a:cxn>
                <a:cxn ang="0">
                  <a:pos x="360" y="14"/>
                </a:cxn>
                <a:cxn ang="0">
                  <a:pos x="361" y="13"/>
                </a:cxn>
                <a:cxn ang="0">
                  <a:pos x="234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361" h="140">
                  <a:moveTo>
                    <a:pt x="5" y="0"/>
                  </a:moveTo>
                  <a:lnTo>
                    <a:pt x="0" y="105"/>
                  </a:lnTo>
                  <a:lnTo>
                    <a:pt x="218" y="126"/>
                  </a:lnTo>
                  <a:lnTo>
                    <a:pt x="218" y="126"/>
                  </a:lnTo>
                  <a:lnTo>
                    <a:pt x="221" y="127"/>
                  </a:lnTo>
                  <a:lnTo>
                    <a:pt x="222" y="127"/>
                  </a:lnTo>
                  <a:lnTo>
                    <a:pt x="225" y="127"/>
                  </a:lnTo>
                  <a:lnTo>
                    <a:pt x="228" y="127"/>
                  </a:lnTo>
                  <a:lnTo>
                    <a:pt x="233" y="129"/>
                  </a:lnTo>
                  <a:lnTo>
                    <a:pt x="236" y="129"/>
                  </a:lnTo>
                  <a:lnTo>
                    <a:pt x="239" y="131"/>
                  </a:lnTo>
                  <a:lnTo>
                    <a:pt x="244" y="131"/>
                  </a:lnTo>
                  <a:lnTo>
                    <a:pt x="248" y="132"/>
                  </a:lnTo>
                  <a:lnTo>
                    <a:pt x="253" y="132"/>
                  </a:lnTo>
                  <a:lnTo>
                    <a:pt x="257" y="134"/>
                  </a:lnTo>
                  <a:lnTo>
                    <a:pt x="262" y="134"/>
                  </a:lnTo>
                  <a:lnTo>
                    <a:pt x="268" y="135"/>
                  </a:lnTo>
                  <a:lnTo>
                    <a:pt x="273" y="135"/>
                  </a:lnTo>
                  <a:lnTo>
                    <a:pt x="277" y="137"/>
                  </a:lnTo>
                  <a:lnTo>
                    <a:pt x="282" y="137"/>
                  </a:lnTo>
                  <a:lnTo>
                    <a:pt x="286" y="137"/>
                  </a:lnTo>
                  <a:lnTo>
                    <a:pt x="291" y="137"/>
                  </a:lnTo>
                  <a:lnTo>
                    <a:pt x="296" y="139"/>
                  </a:lnTo>
                  <a:lnTo>
                    <a:pt x="299" y="139"/>
                  </a:lnTo>
                  <a:lnTo>
                    <a:pt x="303" y="140"/>
                  </a:lnTo>
                  <a:lnTo>
                    <a:pt x="306" y="140"/>
                  </a:lnTo>
                  <a:lnTo>
                    <a:pt x="309" y="140"/>
                  </a:lnTo>
                  <a:lnTo>
                    <a:pt x="312" y="140"/>
                  </a:lnTo>
                  <a:lnTo>
                    <a:pt x="316" y="140"/>
                  </a:lnTo>
                  <a:lnTo>
                    <a:pt x="320" y="140"/>
                  </a:lnTo>
                  <a:lnTo>
                    <a:pt x="322" y="140"/>
                  </a:lnTo>
                  <a:lnTo>
                    <a:pt x="323" y="137"/>
                  </a:lnTo>
                  <a:lnTo>
                    <a:pt x="325" y="132"/>
                  </a:lnTo>
                  <a:lnTo>
                    <a:pt x="326" y="127"/>
                  </a:lnTo>
                  <a:lnTo>
                    <a:pt x="326" y="126"/>
                  </a:lnTo>
                  <a:lnTo>
                    <a:pt x="328" y="121"/>
                  </a:lnTo>
                  <a:lnTo>
                    <a:pt x="329" y="118"/>
                  </a:lnTo>
                  <a:lnTo>
                    <a:pt x="331" y="111"/>
                  </a:lnTo>
                  <a:lnTo>
                    <a:pt x="332" y="106"/>
                  </a:lnTo>
                  <a:lnTo>
                    <a:pt x="334" y="102"/>
                  </a:lnTo>
                  <a:lnTo>
                    <a:pt x="337" y="97"/>
                  </a:lnTo>
                  <a:lnTo>
                    <a:pt x="338" y="90"/>
                  </a:lnTo>
                  <a:lnTo>
                    <a:pt x="340" y="84"/>
                  </a:lnTo>
                  <a:lnTo>
                    <a:pt x="342" y="79"/>
                  </a:lnTo>
                  <a:lnTo>
                    <a:pt x="343" y="74"/>
                  </a:lnTo>
                  <a:lnTo>
                    <a:pt x="345" y="68"/>
                  </a:lnTo>
                  <a:lnTo>
                    <a:pt x="346" y="61"/>
                  </a:lnTo>
                  <a:lnTo>
                    <a:pt x="348" y="56"/>
                  </a:lnTo>
                  <a:lnTo>
                    <a:pt x="349" y="52"/>
                  </a:lnTo>
                  <a:lnTo>
                    <a:pt x="351" y="45"/>
                  </a:lnTo>
                  <a:lnTo>
                    <a:pt x="352" y="40"/>
                  </a:lnTo>
                  <a:lnTo>
                    <a:pt x="354" y="35"/>
                  </a:lnTo>
                  <a:lnTo>
                    <a:pt x="355" y="31"/>
                  </a:lnTo>
                  <a:lnTo>
                    <a:pt x="355" y="27"/>
                  </a:lnTo>
                  <a:lnTo>
                    <a:pt x="357" y="22"/>
                  </a:lnTo>
                  <a:lnTo>
                    <a:pt x="358" y="19"/>
                  </a:lnTo>
                  <a:lnTo>
                    <a:pt x="360" y="18"/>
                  </a:lnTo>
                  <a:lnTo>
                    <a:pt x="360" y="14"/>
                  </a:lnTo>
                  <a:lnTo>
                    <a:pt x="361" y="13"/>
                  </a:lnTo>
                  <a:lnTo>
                    <a:pt x="234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36"/>
            <p:cNvSpPr>
              <a:spLocks/>
            </p:cNvSpPr>
            <p:nvPr/>
          </p:nvSpPr>
          <p:spPr bwMode="auto">
            <a:xfrm>
              <a:off x="4987" y="3883"/>
              <a:ext cx="124" cy="336"/>
            </a:xfrm>
            <a:custGeom>
              <a:avLst/>
              <a:gdLst/>
              <a:ahLst/>
              <a:cxnLst>
                <a:cxn ang="0">
                  <a:pos x="0" y="334"/>
                </a:cxn>
                <a:cxn ang="0">
                  <a:pos x="3" y="323"/>
                </a:cxn>
                <a:cxn ang="0">
                  <a:pos x="7" y="313"/>
                </a:cxn>
                <a:cxn ang="0">
                  <a:pos x="10" y="300"/>
                </a:cxn>
                <a:cxn ang="0">
                  <a:pos x="14" y="288"/>
                </a:cxn>
                <a:cxn ang="0">
                  <a:pos x="19" y="271"/>
                </a:cxn>
                <a:cxn ang="0">
                  <a:pos x="23" y="255"/>
                </a:cxn>
                <a:cxn ang="0">
                  <a:pos x="30" y="238"/>
                </a:cxn>
                <a:cxn ang="0">
                  <a:pos x="34" y="221"/>
                </a:cxn>
                <a:cxn ang="0">
                  <a:pos x="40" y="202"/>
                </a:cxn>
                <a:cxn ang="0">
                  <a:pos x="45" y="184"/>
                </a:cxn>
                <a:cxn ang="0">
                  <a:pos x="51" y="166"/>
                </a:cxn>
                <a:cxn ang="0">
                  <a:pos x="56" y="150"/>
                </a:cxn>
                <a:cxn ang="0">
                  <a:pos x="60" y="134"/>
                </a:cxn>
                <a:cxn ang="0">
                  <a:pos x="65" y="120"/>
                </a:cxn>
                <a:cxn ang="0">
                  <a:pos x="68" y="107"/>
                </a:cxn>
                <a:cxn ang="0">
                  <a:pos x="71" y="95"/>
                </a:cxn>
                <a:cxn ang="0">
                  <a:pos x="74" y="84"/>
                </a:cxn>
                <a:cxn ang="0">
                  <a:pos x="77" y="78"/>
                </a:cxn>
                <a:cxn ang="0">
                  <a:pos x="80" y="66"/>
                </a:cxn>
                <a:cxn ang="0">
                  <a:pos x="83" y="55"/>
                </a:cxn>
                <a:cxn ang="0">
                  <a:pos x="89" y="44"/>
                </a:cxn>
                <a:cxn ang="0">
                  <a:pos x="94" y="34"/>
                </a:cxn>
                <a:cxn ang="0">
                  <a:pos x="98" y="23"/>
                </a:cxn>
                <a:cxn ang="0">
                  <a:pos x="108" y="8"/>
                </a:cxn>
                <a:cxn ang="0">
                  <a:pos x="117" y="0"/>
                </a:cxn>
                <a:cxn ang="0">
                  <a:pos x="123" y="5"/>
                </a:cxn>
                <a:cxn ang="0">
                  <a:pos x="123" y="12"/>
                </a:cxn>
                <a:cxn ang="0">
                  <a:pos x="124" y="23"/>
                </a:cxn>
                <a:cxn ang="0">
                  <a:pos x="124" y="37"/>
                </a:cxn>
                <a:cxn ang="0">
                  <a:pos x="124" y="55"/>
                </a:cxn>
                <a:cxn ang="0">
                  <a:pos x="124" y="73"/>
                </a:cxn>
                <a:cxn ang="0">
                  <a:pos x="123" y="94"/>
                </a:cxn>
                <a:cxn ang="0">
                  <a:pos x="123" y="115"/>
                </a:cxn>
                <a:cxn ang="0">
                  <a:pos x="121" y="137"/>
                </a:cxn>
                <a:cxn ang="0">
                  <a:pos x="120" y="162"/>
                </a:cxn>
                <a:cxn ang="0">
                  <a:pos x="120" y="186"/>
                </a:cxn>
                <a:cxn ang="0">
                  <a:pos x="118" y="208"/>
                </a:cxn>
                <a:cxn ang="0">
                  <a:pos x="117" y="231"/>
                </a:cxn>
                <a:cxn ang="0">
                  <a:pos x="115" y="252"/>
                </a:cxn>
                <a:cxn ang="0">
                  <a:pos x="114" y="271"/>
                </a:cxn>
                <a:cxn ang="0">
                  <a:pos x="112" y="289"/>
                </a:cxn>
                <a:cxn ang="0">
                  <a:pos x="111" y="305"/>
                </a:cxn>
                <a:cxn ang="0">
                  <a:pos x="111" y="318"/>
                </a:cxn>
                <a:cxn ang="0">
                  <a:pos x="109" y="333"/>
                </a:cxn>
                <a:cxn ang="0">
                  <a:pos x="0" y="336"/>
                </a:cxn>
              </a:cxnLst>
              <a:rect l="0" t="0" r="r" b="b"/>
              <a:pathLst>
                <a:path w="124" h="336">
                  <a:moveTo>
                    <a:pt x="0" y="336"/>
                  </a:moveTo>
                  <a:lnTo>
                    <a:pt x="0" y="336"/>
                  </a:lnTo>
                  <a:lnTo>
                    <a:pt x="0" y="334"/>
                  </a:lnTo>
                  <a:lnTo>
                    <a:pt x="2" y="330"/>
                  </a:lnTo>
                  <a:lnTo>
                    <a:pt x="3" y="326"/>
                  </a:lnTo>
                  <a:lnTo>
                    <a:pt x="3" y="323"/>
                  </a:lnTo>
                  <a:lnTo>
                    <a:pt x="5" y="320"/>
                  </a:lnTo>
                  <a:lnTo>
                    <a:pt x="5" y="315"/>
                  </a:lnTo>
                  <a:lnTo>
                    <a:pt x="7" y="313"/>
                  </a:lnTo>
                  <a:lnTo>
                    <a:pt x="8" y="309"/>
                  </a:lnTo>
                  <a:lnTo>
                    <a:pt x="10" y="305"/>
                  </a:lnTo>
                  <a:lnTo>
                    <a:pt x="10" y="300"/>
                  </a:lnTo>
                  <a:lnTo>
                    <a:pt x="11" y="297"/>
                  </a:lnTo>
                  <a:lnTo>
                    <a:pt x="13" y="292"/>
                  </a:lnTo>
                  <a:lnTo>
                    <a:pt x="14" y="288"/>
                  </a:lnTo>
                  <a:lnTo>
                    <a:pt x="16" y="283"/>
                  </a:lnTo>
                  <a:lnTo>
                    <a:pt x="17" y="276"/>
                  </a:lnTo>
                  <a:lnTo>
                    <a:pt x="19" y="271"/>
                  </a:lnTo>
                  <a:lnTo>
                    <a:pt x="20" y="267"/>
                  </a:lnTo>
                  <a:lnTo>
                    <a:pt x="22" y="260"/>
                  </a:lnTo>
                  <a:lnTo>
                    <a:pt x="23" y="255"/>
                  </a:lnTo>
                  <a:lnTo>
                    <a:pt x="26" y="249"/>
                  </a:lnTo>
                  <a:lnTo>
                    <a:pt x="28" y="244"/>
                  </a:lnTo>
                  <a:lnTo>
                    <a:pt x="30" y="238"/>
                  </a:lnTo>
                  <a:lnTo>
                    <a:pt x="31" y="233"/>
                  </a:lnTo>
                  <a:lnTo>
                    <a:pt x="33" y="226"/>
                  </a:lnTo>
                  <a:lnTo>
                    <a:pt x="34" y="221"/>
                  </a:lnTo>
                  <a:lnTo>
                    <a:pt x="36" y="215"/>
                  </a:lnTo>
                  <a:lnTo>
                    <a:pt x="39" y="208"/>
                  </a:lnTo>
                  <a:lnTo>
                    <a:pt x="40" y="202"/>
                  </a:lnTo>
                  <a:lnTo>
                    <a:pt x="42" y="197"/>
                  </a:lnTo>
                  <a:lnTo>
                    <a:pt x="43" y="189"/>
                  </a:lnTo>
                  <a:lnTo>
                    <a:pt x="45" y="184"/>
                  </a:lnTo>
                  <a:lnTo>
                    <a:pt x="48" y="178"/>
                  </a:lnTo>
                  <a:lnTo>
                    <a:pt x="49" y="173"/>
                  </a:lnTo>
                  <a:lnTo>
                    <a:pt x="51" y="166"/>
                  </a:lnTo>
                  <a:lnTo>
                    <a:pt x="52" y="162"/>
                  </a:lnTo>
                  <a:lnTo>
                    <a:pt x="54" y="155"/>
                  </a:lnTo>
                  <a:lnTo>
                    <a:pt x="56" y="150"/>
                  </a:lnTo>
                  <a:lnTo>
                    <a:pt x="57" y="144"/>
                  </a:lnTo>
                  <a:lnTo>
                    <a:pt x="59" y="139"/>
                  </a:lnTo>
                  <a:lnTo>
                    <a:pt x="60" y="134"/>
                  </a:lnTo>
                  <a:lnTo>
                    <a:pt x="62" y="129"/>
                  </a:lnTo>
                  <a:lnTo>
                    <a:pt x="63" y="125"/>
                  </a:lnTo>
                  <a:lnTo>
                    <a:pt x="65" y="120"/>
                  </a:lnTo>
                  <a:lnTo>
                    <a:pt x="66" y="115"/>
                  </a:lnTo>
                  <a:lnTo>
                    <a:pt x="66" y="110"/>
                  </a:lnTo>
                  <a:lnTo>
                    <a:pt x="68" y="107"/>
                  </a:lnTo>
                  <a:lnTo>
                    <a:pt x="69" y="104"/>
                  </a:lnTo>
                  <a:lnTo>
                    <a:pt x="69" y="99"/>
                  </a:lnTo>
                  <a:lnTo>
                    <a:pt x="71" y="95"/>
                  </a:lnTo>
                  <a:lnTo>
                    <a:pt x="72" y="92"/>
                  </a:lnTo>
                  <a:lnTo>
                    <a:pt x="74" y="89"/>
                  </a:lnTo>
                  <a:lnTo>
                    <a:pt x="74" y="84"/>
                  </a:lnTo>
                  <a:lnTo>
                    <a:pt x="77" y="81"/>
                  </a:lnTo>
                  <a:lnTo>
                    <a:pt x="77" y="78"/>
                  </a:lnTo>
                  <a:lnTo>
                    <a:pt x="77" y="78"/>
                  </a:lnTo>
                  <a:lnTo>
                    <a:pt x="77" y="74"/>
                  </a:lnTo>
                  <a:lnTo>
                    <a:pt x="78" y="71"/>
                  </a:lnTo>
                  <a:lnTo>
                    <a:pt x="80" y="66"/>
                  </a:lnTo>
                  <a:lnTo>
                    <a:pt x="82" y="62"/>
                  </a:lnTo>
                  <a:lnTo>
                    <a:pt x="83" y="58"/>
                  </a:lnTo>
                  <a:lnTo>
                    <a:pt x="83" y="55"/>
                  </a:lnTo>
                  <a:lnTo>
                    <a:pt x="85" y="52"/>
                  </a:lnTo>
                  <a:lnTo>
                    <a:pt x="86" y="49"/>
                  </a:lnTo>
                  <a:lnTo>
                    <a:pt x="89" y="44"/>
                  </a:lnTo>
                  <a:lnTo>
                    <a:pt x="91" y="41"/>
                  </a:lnTo>
                  <a:lnTo>
                    <a:pt x="92" y="37"/>
                  </a:lnTo>
                  <a:lnTo>
                    <a:pt x="94" y="34"/>
                  </a:lnTo>
                  <a:lnTo>
                    <a:pt x="95" y="31"/>
                  </a:lnTo>
                  <a:lnTo>
                    <a:pt x="97" y="28"/>
                  </a:lnTo>
                  <a:lnTo>
                    <a:pt x="98" y="23"/>
                  </a:lnTo>
                  <a:lnTo>
                    <a:pt x="100" y="21"/>
                  </a:lnTo>
                  <a:lnTo>
                    <a:pt x="103" y="13"/>
                  </a:lnTo>
                  <a:lnTo>
                    <a:pt x="108" y="8"/>
                  </a:lnTo>
                  <a:lnTo>
                    <a:pt x="111" y="5"/>
                  </a:lnTo>
                  <a:lnTo>
                    <a:pt x="114" y="2"/>
                  </a:lnTo>
                  <a:lnTo>
                    <a:pt x="117" y="0"/>
                  </a:lnTo>
                  <a:lnTo>
                    <a:pt x="120" y="0"/>
                  </a:lnTo>
                  <a:lnTo>
                    <a:pt x="121" y="2"/>
                  </a:lnTo>
                  <a:lnTo>
                    <a:pt x="123" y="5"/>
                  </a:lnTo>
                  <a:lnTo>
                    <a:pt x="123" y="7"/>
                  </a:lnTo>
                  <a:lnTo>
                    <a:pt x="123" y="8"/>
                  </a:lnTo>
                  <a:lnTo>
                    <a:pt x="123" y="12"/>
                  </a:lnTo>
                  <a:lnTo>
                    <a:pt x="124" y="15"/>
                  </a:lnTo>
                  <a:lnTo>
                    <a:pt x="124" y="20"/>
                  </a:lnTo>
                  <a:lnTo>
                    <a:pt x="124" y="23"/>
                  </a:lnTo>
                  <a:lnTo>
                    <a:pt x="124" y="28"/>
                  </a:lnTo>
                  <a:lnTo>
                    <a:pt x="124" y="33"/>
                  </a:lnTo>
                  <a:lnTo>
                    <a:pt x="124" y="37"/>
                  </a:lnTo>
                  <a:lnTo>
                    <a:pt x="124" y="44"/>
                  </a:lnTo>
                  <a:lnTo>
                    <a:pt x="124" y="49"/>
                  </a:lnTo>
                  <a:lnTo>
                    <a:pt x="124" y="55"/>
                  </a:lnTo>
                  <a:lnTo>
                    <a:pt x="124" y="60"/>
                  </a:lnTo>
                  <a:lnTo>
                    <a:pt x="124" y="66"/>
                  </a:lnTo>
                  <a:lnTo>
                    <a:pt x="124" y="73"/>
                  </a:lnTo>
                  <a:lnTo>
                    <a:pt x="124" y="79"/>
                  </a:lnTo>
                  <a:lnTo>
                    <a:pt x="123" y="86"/>
                  </a:lnTo>
                  <a:lnTo>
                    <a:pt x="123" y="94"/>
                  </a:lnTo>
                  <a:lnTo>
                    <a:pt x="123" y="100"/>
                  </a:lnTo>
                  <a:lnTo>
                    <a:pt x="123" y="108"/>
                  </a:lnTo>
                  <a:lnTo>
                    <a:pt x="123" y="115"/>
                  </a:lnTo>
                  <a:lnTo>
                    <a:pt x="123" y="123"/>
                  </a:lnTo>
                  <a:lnTo>
                    <a:pt x="121" y="131"/>
                  </a:lnTo>
                  <a:lnTo>
                    <a:pt x="121" y="137"/>
                  </a:lnTo>
                  <a:lnTo>
                    <a:pt x="121" y="146"/>
                  </a:lnTo>
                  <a:lnTo>
                    <a:pt x="121" y="154"/>
                  </a:lnTo>
                  <a:lnTo>
                    <a:pt x="120" y="162"/>
                  </a:lnTo>
                  <a:lnTo>
                    <a:pt x="120" y="170"/>
                  </a:lnTo>
                  <a:lnTo>
                    <a:pt x="120" y="178"/>
                  </a:lnTo>
                  <a:lnTo>
                    <a:pt x="120" y="186"/>
                  </a:lnTo>
                  <a:lnTo>
                    <a:pt x="118" y="192"/>
                  </a:lnTo>
                  <a:lnTo>
                    <a:pt x="118" y="200"/>
                  </a:lnTo>
                  <a:lnTo>
                    <a:pt x="118" y="208"/>
                  </a:lnTo>
                  <a:lnTo>
                    <a:pt x="117" y="215"/>
                  </a:lnTo>
                  <a:lnTo>
                    <a:pt x="117" y="223"/>
                  </a:lnTo>
                  <a:lnTo>
                    <a:pt x="117" y="231"/>
                  </a:lnTo>
                  <a:lnTo>
                    <a:pt x="115" y="238"/>
                  </a:lnTo>
                  <a:lnTo>
                    <a:pt x="115" y="246"/>
                  </a:lnTo>
                  <a:lnTo>
                    <a:pt x="115" y="252"/>
                  </a:lnTo>
                  <a:lnTo>
                    <a:pt x="115" y="258"/>
                  </a:lnTo>
                  <a:lnTo>
                    <a:pt x="114" y="265"/>
                  </a:lnTo>
                  <a:lnTo>
                    <a:pt x="114" y="271"/>
                  </a:lnTo>
                  <a:lnTo>
                    <a:pt x="112" y="278"/>
                  </a:lnTo>
                  <a:lnTo>
                    <a:pt x="112" y="284"/>
                  </a:lnTo>
                  <a:lnTo>
                    <a:pt x="112" y="289"/>
                  </a:lnTo>
                  <a:lnTo>
                    <a:pt x="112" y="294"/>
                  </a:lnTo>
                  <a:lnTo>
                    <a:pt x="111" y="300"/>
                  </a:lnTo>
                  <a:lnTo>
                    <a:pt x="111" y="305"/>
                  </a:lnTo>
                  <a:lnTo>
                    <a:pt x="111" y="310"/>
                  </a:lnTo>
                  <a:lnTo>
                    <a:pt x="111" y="313"/>
                  </a:lnTo>
                  <a:lnTo>
                    <a:pt x="111" y="318"/>
                  </a:lnTo>
                  <a:lnTo>
                    <a:pt x="111" y="321"/>
                  </a:lnTo>
                  <a:lnTo>
                    <a:pt x="109" y="328"/>
                  </a:lnTo>
                  <a:lnTo>
                    <a:pt x="109" y="333"/>
                  </a:lnTo>
                  <a:lnTo>
                    <a:pt x="109" y="336"/>
                  </a:lnTo>
                  <a:lnTo>
                    <a:pt x="109" y="336"/>
                  </a:lnTo>
                  <a:lnTo>
                    <a:pt x="0" y="336"/>
                  </a:lnTo>
                  <a:lnTo>
                    <a:pt x="0" y="336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37"/>
            <p:cNvSpPr>
              <a:spLocks/>
            </p:cNvSpPr>
            <p:nvPr/>
          </p:nvSpPr>
          <p:spPr bwMode="auto">
            <a:xfrm>
              <a:off x="4775" y="3857"/>
              <a:ext cx="211" cy="368"/>
            </a:xfrm>
            <a:custGeom>
              <a:avLst/>
              <a:gdLst/>
              <a:ahLst/>
              <a:cxnLst>
                <a:cxn ang="0">
                  <a:pos x="163" y="362"/>
                </a:cxn>
                <a:cxn ang="0">
                  <a:pos x="163" y="354"/>
                </a:cxn>
                <a:cxn ang="0">
                  <a:pos x="165" y="344"/>
                </a:cxn>
                <a:cxn ang="0">
                  <a:pos x="168" y="331"/>
                </a:cxn>
                <a:cxn ang="0">
                  <a:pos x="170" y="315"/>
                </a:cxn>
                <a:cxn ang="0">
                  <a:pos x="173" y="296"/>
                </a:cxn>
                <a:cxn ang="0">
                  <a:pos x="176" y="275"/>
                </a:cxn>
                <a:cxn ang="0">
                  <a:pos x="180" y="254"/>
                </a:cxn>
                <a:cxn ang="0">
                  <a:pos x="183" y="230"/>
                </a:cxn>
                <a:cxn ang="0">
                  <a:pos x="186" y="207"/>
                </a:cxn>
                <a:cxn ang="0">
                  <a:pos x="191" y="183"/>
                </a:cxn>
                <a:cxn ang="0">
                  <a:pos x="194" y="157"/>
                </a:cxn>
                <a:cxn ang="0">
                  <a:pos x="197" y="133"/>
                </a:cxn>
                <a:cxn ang="0">
                  <a:pos x="200" y="110"/>
                </a:cxn>
                <a:cxn ang="0">
                  <a:pos x="203" y="88"/>
                </a:cxn>
                <a:cxn ang="0">
                  <a:pos x="206" y="68"/>
                </a:cxn>
                <a:cxn ang="0">
                  <a:pos x="208" y="49"/>
                </a:cxn>
                <a:cxn ang="0">
                  <a:pos x="209" y="34"/>
                </a:cxn>
                <a:cxn ang="0">
                  <a:pos x="211" y="21"/>
                </a:cxn>
                <a:cxn ang="0">
                  <a:pos x="211" y="10"/>
                </a:cxn>
                <a:cxn ang="0">
                  <a:pos x="208" y="0"/>
                </a:cxn>
                <a:cxn ang="0">
                  <a:pos x="197" y="0"/>
                </a:cxn>
                <a:cxn ang="0">
                  <a:pos x="182" y="8"/>
                </a:cxn>
                <a:cxn ang="0">
                  <a:pos x="166" y="21"/>
                </a:cxn>
                <a:cxn ang="0">
                  <a:pos x="151" y="36"/>
                </a:cxn>
                <a:cxn ang="0">
                  <a:pos x="142" y="50"/>
                </a:cxn>
                <a:cxn ang="0">
                  <a:pos x="136" y="59"/>
                </a:cxn>
                <a:cxn ang="0">
                  <a:pos x="131" y="70"/>
                </a:cxn>
                <a:cxn ang="0">
                  <a:pos x="125" y="81"/>
                </a:cxn>
                <a:cxn ang="0">
                  <a:pos x="119" y="97"/>
                </a:cxn>
                <a:cxn ang="0">
                  <a:pos x="111" y="113"/>
                </a:cxn>
                <a:cxn ang="0">
                  <a:pos x="102" y="133"/>
                </a:cxn>
                <a:cxn ang="0">
                  <a:pos x="95" y="152"/>
                </a:cxn>
                <a:cxn ang="0">
                  <a:pos x="85" y="173"/>
                </a:cxn>
                <a:cxn ang="0">
                  <a:pos x="75" y="194"/>
                </a:cxn>
                <a:cxn ang="0">
                  <a:pos x="65" y="217"/>
                </a:cxn>
                <a:cxn ang="0">
                  <a:pos x="56" y="238"/>
                </a:cxn>
                <a:cxn ang="0">
                  <a:pos x="47" y="259"/>
                </a:cxn>
                <a:cxn ang="0">
                  <a:pos x="38" y="278"/>
                </a:cxn>
                <a:cxn ang="0">
                  <a:pos x="29" y="297"/>
                </a:cxn>
                <a:cxn ang="0">
                  <a:pos x="23" y="315"/>
                </a:cxn>
                <a:cxn ang="0">
                  <a:pos x="15" y="331"/>
                </a:cxn>
                <a:cxn ang="0">
                  <a:pos x="10" y="344"/>
                </a:cxn>
                <a:cxn ang="0">
                  <a:pos x="6" y="354"/>
                </a:cxn>
                <a:cxn ang="0">
                  <a:pos x="0" y="367"/>
                </a:cxn>
              </a:cxnLst>
              <a:rect l="0" t="0" r="r" b="b"/>
              <a:pathLst>
                <a:path w="211" h="368">
                  <a:moveTo>
                    <a:pt x="0" y="368"/>
                  </a:moveTo>
                  <a:lnTo>
                    <a:pt x="163" y="364"/>
                  </a:lnTo>
                  <a:lnTo>
                    <a:pt x="163" y="362"/>
                  </a:lnTo>
                  <a:lnTo>
                    <a:pt x="163" y="360"/>
                  </a:lnTo>
                  <a:lnTo>
                    <a:pt x="163" y="357"/>
                  </a:lnTo>
                  <a:lnTo>
                    <a:pt x="163" y="354"/>
                  </a:lnTo>
                  <a:lnTo>
                    <a:pt x="165" y="352"/>
                  </a:lnTo>
                  <a:lnTo>
                    <a:pt x="165" y="349"/>
                  </a:lnTo>
                  <a:lnTo>
                    <a:pt x="165" y="344"/>
                  </a:lnTo>
                  <a:lnTo>
                    <a:pt x="166" y="341"/>
                  </a:lnTo>
                  <a:lnTo>
                    <a:pt x="166" y="336"/>
                  </a:lnTo>
                  <a:lnTo>
                    <a:pt x="168" y="331"/>
                  </a:lnTo>
                  <a:lnTo>
                    <a:pt x="168" y="326"/>
                  </a:lnTo>
                  <a:lnTo>
                    <a:pt x="170" y="320"/>
                  </a:lnTo>
                  <a:lnTo>
                    <a:pt x="170" y="315"/>
                  </a:lnTo>
                  <a:lnTo>
                    <a:pt x="171" y="310"/>
                  </a:lnTo>
                  <a:lnTo>
                    <a:pt x="173" y="302"/>
                  </a:lnTo>
                  <a:lnTo>
                    <a:pt x="173" y="296"/>
                  </a:lnTo>
                  <a:lnTo>
                    <a:pt x="174" y="289"/>
                  </a:lnTo>
                  <a:lnTo>
                    <a:pt x="174" y="283"/>
                  </a:lnTo>
                  <a:lnTo>
                    <a:pt x="176" y="275"/>
                  </a:lnTo>
                  <a:lnTo>
                    <a:pt x="177" y="268"/>
                  </a:lnTo>
                  <a:lnTo>
                    <a:pt x="179" y="260"/>
                  </a:lnTo>
                  <a:lnTo>
                    <a:pt x="180" y="254"/>
                  </a:lnTo>
                  <a:lnTo>
                    <a:pt x="180" y="246"/>
                  </a:lnTo>
                  <a:lnTo>
                    <a:pt x="182" y="238"/>
                  </a:lnTo>
                  <a:lnTo>
                    <a:pt x="183" y="230"/>
                  </a:lnTo>
                  <a:lnTo>
                    <a:pt x="185" y="223"/>
                  </a:lnTo>
                  <a:lnTo>
                    <a:pt x="186" y="213"/>
                  </a:lnTo>
                  <a:lnTo>
                    <a:pt x="186" y="207"/>
                  </a:lnTo>
                  <a:lnTo>
                    <a:pt x="188" y="197"/>
                  </a:lnTo>
                  <a:lnTo>
                    <a:pt x="189" y="191"/>
                  </a:lnTo>
                  <a:lnTo>
                    <a:pt x="191" y="183"/>
                  </a:lnTo>
                  <a:lnTo>
                    <a:pt x="193" y="175"/>
                  </a:lnTo>
                  <a:lnTo>
                    <a:pt x="193" y="165"/>
                  </a:lnTo>
                  <a:lnTo>
                    <a:pt x="194" y="157"/>
                  </a:lnTo>
                  <a:lnTo>
                    <a:pt x="194" y="149"/>
                  </a:lnTo>
                  <a:lnTo>
                    <a:pt x="197" y="141"/>
                  </a:lnTo>
                  <a:lnTo>
                    <a:pt x="197" y="133"/>
                  </a:lnTo>
                  <a:lnTo>
                    <a:pt x="199" y="126"/>
                  </a:lnTo>
                  <a:lnTo>
                    <a:pt x="199" y="118"/>
                  </a:lnTo>
                  <a:lnTo>
                    <a:pt x="200" y="110"/>
                  </a:lnTo>
                  <a:lnTo>
                    <a:pt x="202" y="102"/>
                  </a:lnTo>
                  <a:lnTo>
                    <a:pt x="202" y="96"/>
                  </a:lnTo>
                  <a:lnTo>
                    <a:pt x="203" y="88"/>
                  </a:lnTo>
                  <a:lnTo>
                    <a:pt x="203" y="81"/>
                  </a:lnTo>
                  <a:lnTo>
                    <a:pt x="205" y="75"/>
                  </a:lnTo>
                  <a:lnTo>
                    <a:pt x="206" y="68"/>
                  </a:lnTo>
                  <a:lnTo>
                    <a:pt x="206" y="62"/>
                  </a:lnTo>
                  <a:lnTo>
                    <a:pt x="208" y="55"/>
                  </a:lnTo>
                  <a:lnTo>
                    <a:pt x="208" y="49"/>
                  </a:lnTo>
                  <a:lnTo>
                    <a:pt x="209" y="44"/>
                  </a:lnTo>
                  <a:lnTo>
                    <a:pt x="209" y="39"/>
                  </a:lnTo>
                  <a:lnTo>
                    <a:pt x="209" y="34"/>
                  </a:lnTo>
                  <a:lnTo>
                    <a:pt x="211" y="28"/>
                  </a:lnTo>
                  <a:lnTo>
                    <a:pt x="211" y="25"/>
                  </a:lnTo>
                  <a:lnTo>
                    <a:pt x="211" y="21"/>
                  </a:lnTo>
                  <a:lnTo>
                    <a:pt x="211" y="17"/>
                  </a:lnTo>
                  <a:lnTo>
                    <a:pt x="211" y="13"/>
                  </a:lnTo>
                  <a:lnTo>
                    <a:pt x="211" y="10"/>
                  </a:lnTo>
                  <a:lnTo>
                    <a:pt x="211" y="7"/>
                  </a:lnTo>
                  <a:lnTo>
                    <a:pt x="211" y="5"/>
                  </a:lnTo>
                  <a:lnTo>
                    <a:pt x="208" y="0"/>
                  </a:lnTo>
                  <a:lnTo>
                    <a:pt x="205" y="0"/>
                  </a:lnTo>
                  <a:lnTo>
                    <a:pt x="202" y="0"/>
                  </a:lnTo>
                  <a:lnTo>
                    <a:pt x="197" y="0"/>
                  </a:lnTo>
                  <a:lnTo>
                    <a:pt x="193" y="2"/>
                  </a:lnTo>
                  <a:lnTo>
                    <a:pt x="186" y="5"/>
                  </a:lnTo>
                  <a:lnTo>
                    <a:pt x="182" y="8"/>
                  </a:lnTo>
                  <a:lnTo>
                    <a:pt x="177" y="13"/>
                  </a:lnTo>
                  <a:lnTo>
                    <a:pt x="171" y="17"/>
                  </a:lnTo>
                  <a:lnTo>
                    <a:pt x="166" y="21"/>
                  </a:lnTo>
                  <a:lnTo>
                    <a:pt x="160" y="26"/>
                  </a:lnTo>
                  <a:lnTo>
                    <a:pt x="156" y="31"/>
                  </a:lnTo>
                  <a:lnTo>
                    <a:pt x="151" y="36"/>
                  </a:lnTo>
                  <a:lnTo>
                    <a:pt x="148" y="41"/>
                  </a:lnTo>
                  <a:lnTo>
                    <a:pt x="144" y="46"/>
                  </a:lnTo>
                  <a:lnTo>
                    <a:pt x="142" y="50"/>
                  </a:lnTo>
                  <a:lnTo>
                    <a:pt x="140" y="52"/>
                  </a:lnTo>
                  <a:lnTo>
                    <a:pt x="139" y="57"/>
                  </a:lnTo>
                  <a:lnTo>
                    <a:pt x="136" y="59"/>
                  </a:lnTo>
                  <a:lnTo>
                    <a:pt x="134" y="62"/>
                  </a:lnTo>
                  <a:lnTo>
                    <a:pt x="133" y="65"/>
                  </a:lnTo>
                  <a:lnTo>
                    <a:pt x="131" y="70"/>
                  </a:lnTo>
                  <a:lnTo>
                    <a:pt x="130" y="73"/>
                  </a:lnTo>
                  <a:lnTo>
                    <a:pt x="128" y="78"/>
                  </a:lnTo>
                  <a:lnTo>
                    <a:pt x="125" y="81"/>
                  </a:lnTo>
                  <a:lnTo>
                    <a:pt x="124" y="88"/>
                  </a:lnTo>
                  <a:lnTo>
                    <a:pt x="122" y="91"/>
                  </a:lnTo>
                  <a:lnTo>
                    <a:pt x="119" y="97"/>
                  </a:lnTo>
                  <a:lnTo>
                    <a:pt x="118" y="102"/>
                  </a:lnTo>
                  <a:lnTo>
                    <a:pt x="114" y="109"/>
                  </a:lnTo>
                  <a:lnTo>
                    <a:pt x="111" y="113"/>
                  </a:lnTo>
                  <a:lnTo>
                    <a:pt x="108" y="120"/>
                  </a:lnTo>
                  <a:lnTo>
                    <a:pt x="105" y="126"/>
                  </a:lnTo>
                  <a:lnTo>
                    <a:pt x="102" y="133"/>
                  </a:lnTo>
                  <a:lnTo>
                    <a:pt x="99" y="139"/>
                  </a:lnTo>
                  <a:lnTo>
                    <a:pt x="98" y="146"/>
                  </a:lnTo>
                  <a:lnTo>
                    <a:pt x="95" y="152"/>
                  </a:lnTo>
                  <a:lnTo>
                    <a:pt x="91" y="160"/>
                  </a:lnTo>
                  <a:lnTo>
                    <a:pt x="88" y="167"/>
                  </a:lnTo>
                  <a:lnTo>
                    <a:pt x="85" y="173"/>
                  </a:lnTo>
                  <a:lnTo>
                    <a:pt x="81" y="180"/>
                  </a:lnTo>
                  <a:lnTo>
                    <a:pt x="78" y="188"/>
                  </a:lnTo>
                  <a:lnTo>
                    <a:pt x="75" y="194"/>
                  </a:lnTo>
                  <a:lnTo>
                    <a:pt x="72" y="202"/>
                  </a:lnTo>
                  <a:lnTo>
                    <a:pt x="69" y="209"/>
                  </a:lnTo>
                  <a:lnTo>
                    <a:pt x="65" y="217"/>
                  </a:lnTo>
                  <a:lnTo>
                    <a:pt x="62" y="223"/>
                  </a:lnTo>
                  <a:lnTo>
                    <a:pt x="59" y="231"/>
                  </a:lnTo>
                  <a:lnTo>
                    <a:pt x="56" y="238"/>
                  </a:lnTo>
                  <a:lnTo>
                    <a:pt x="53" y="244"/>
                  </a:lnTo>
                  <a:lnTo>
                    <a:pt x="50" y="252"/>
                  </a:lnTo>
                  <a:lnTo>
                    <a:pt x="47" y="259"/>
                  </a:lnTo>
                  <a:lnTo>
                    <a:pt x="44" y="265"/>
                  </a:lnTo>
                  <a:lnTo>
                    <a:pt x="41" y="272"/>
                  </a:lnTo>
                  <a:lnTo>
                    <a:pt x="38" y="278"/>
                  </a:lnTo>
                  <a:lnTo>
                    <a:pt x="35" y="284"/>
                  </a:lnTo>
                  <a:lnTo>
                    <a:pt x="32" y="291"/>
                  </a:lnTo>
                  <a:lnTo>
                    <a:pt x="29" y="297"/>
                  </a:lnTo>
                  <a:lnTo>
                    <a:pt x="27" y="302"/>
                  </a:lnTo>
                  <a:lnTo>
                    <a:pt x="24" y="309"/>
                  </a:lnTo>
                  <a:lnTo>
                    <a:pt x="23" y="315"/>
                  </a:lnTo>
                  <a:lnTo>
                    <a:pt x="20" y="320"/>
                  </a:lnTo>
                  <a:lnTo>
                    <a:pt x="16" y="326"/>
                  </a:lnTo>
                  <a:lnTo>
                    <a:pt x="15" y="331"/>
                  </a:lnTo>
                  <a:lnTo>
                    <a:pt x="13" y="335"/>
                  </a:lnTo>
                  <a:lnTo>
                    <a:pt x="12" y="339"/>
                  </a:lnTo>
                  <a:lnTo>
                    <a:pt x="10" y="344"/>
                  </a:lnTo>
                  <a:lnTo>
                    <a:pt x="7" y="347"/>
                  </a:lnTo>
                  <a:lnTo>
                    <a:pt x="7" y="351"/>
                  </a:lnTo>
                  <a:lnTo>
                    <a:pt x="6" y="354"/>
                  </a:lnTo>
                  <a:lnTo>
                    <a:pt x="3" y="360"/>
                  </a:lnTo>
                  <a:lnTo>
                    <a:pt x="1" y="365"/>
                  </a:lnTo>
                  <a:lnTo>
                    <a:pt x="0" y="367"/>
                  </a:lnTo>
                  <a:lnTo>
                    <a:pt x="0" y="368"/>
                  </a:lnTo>
                  <a:lnTo>
                    <a:pt x="0" y="368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38"/>
            <p:cNvSpPr>
              <a:spLocks/>
            </p:cNvSpPr>
            <p:nvPr/>
          </p:nvSpPr>
          <p:spPr bwMode="auto">
            <a:xfrm>
              <a:off x="4548" y="3827"/>
              <a:ext cx="279" cy="410"/>
            </a:xfrm>
            <a:custGeom>
              <a:avLst/>
              <a:gdLst/>
              <a:ahLst/>
              <a:cxnLst>
                <a:cxn ang="0">
                  <a:pos x="176" y="394"/>
                </a:cxn>
                <a:cxn ang="0">
                  <a:pos x="178" y="386"/>
                </a:cxn>
                <a:cxn ang="0">
                  <a:pos x="181" y="374"/>
                </a:cxn>
                <a:cxn ang="0">
                  <a:pos x="185" y="361"/>
                </a:cxn>
                <a:cxn ang="0">
                  <a:pos x="190" y="344"/>
                </a:cxn>
                <a:cxn ang="0">
                  <a:pos x="196" y="323"/>
                </a:cxn>
                <a:cxn ang="0">
                  <a:pos x="201" y="300"/>
                </a:cxn>
                <a:cxn ang="0">
                  <a:pos x="208" y="277"/>
                </a:cxn>
                <a:cxn ang="0">
                  <a:pos x="214" y="252"/>
                </a:cxn>
                <a:cxn ang="0">
                  <a:pos x="224" y="226"/>
                </a:cxn>
                <a:cxn ang="0">
                  <a:pos x="230" y="198"/>
                </a:cxn>
                <a:cxn ang="0">
                  <a:pos x="237" y="171"/>
                </a:cxn>
                <a:cxn ang="0">
                  <a:pos x="243" y="145"/>
                </a:cxn>
                <a:cxn ang="0">
                  <a:pos x="251" y="119"/>
                </a:cxn>
                <a:cxn ang="0">
                  <a:pos x="257" y="97"/>
                </a:cxn>
                <a:cxn ang="0">
                  <a:pos x="263" y="74"/>
                </a:cxn>
                <a:cxn ang="0">
                  <a:pos x="268" y="55"/>
                </a:cxn>
                <a:cxn ang="0">
                  <a:pos x="273" y="38"/>
                </a:cxn>
                <a:cxn ang="0">
                  <a:pos x="276" y="24"/>
                </a:cxn>
                <a:cxn ang="0">
                  <a:pos x="279" y="14"/>
                </a:cxn>
                <a:cxn ang="0">
                  <a:pos x="276" y="3"/>
                </a:cxn>
                <a:cxn ang="0">
                  <a:pos x="265" y="0"/>
                </a:cxn>
                <a:cxn ang="0">
                  <a:pos x="254" y="3"/>
                </a:cxn>
                <a:cxn ang="0">
                  <a:pos x="243" y="8"/>
                </a:cxn>
                <a:cxn ang="0">
                  <a:pos x="234" y="13"/>
                </a:cxn>
                <a:cxn ang="0">
                  <a:pos x="227" y="19"/>
                </a:cxn>
                <a:cxn ang="0">
                  <a:pos x="213" y="34"/>
                </a:cxn>
                <a:cxn ang="0">
                  <a:pos x="202" y="45"/>
                </a:cxn>
                <a:cxn ang="0">
                  <a:pos x="191" y="58"/>
                </a:cxn>
                <a:cxn ang="0">
                  <a:pos x="179" y="71"/>
                </a:cxn>
                <a:cxn ang="0">
                  <a:pos x="167" y="84"/>
                </a:cxn>
                <a:cxn ang="0">
                  <a:pos x="158" y="98"/>
                </a:cxn>
                <a:cxn ang="0">
                  <a:pos x="147" y="110"/>
                </a:cxn>
                <a:cxn ang="0">
                  <a:pos x="138" y="126"/>
                </a:cxn>
                <a:cxn ang="0">
                  <a:pos x="132" y="134"/>
                </a:cxn>
                <a:cxn ang="0">
                  <a:pos x="129" y="143"/>
                </a:cxn>
                <a:cxn ang="0">
                  <a:pos x="121" y="155"/>
                </a:cxn>
                <a:cxn ang="0">
                  <a:pos x="115" y="168"/>
                </a:cxn>
                <a:cxn ang="0">
                  <a:pos x="107" y="184"/>
                </a:cxn>
                <a:cxn ang="0">
                  <a:pos x="100" y="200"/>
                </a:cxn>
                <a:cxn ang="0">
                  <a:pos x="90" y="218"/>
                </a:cxn>
                <a:cxn ang="0">
                  <a:pos x="81" y="237"/>
                </a:cxn>
                <a:cxn ang="0">
                  <a:pos x="72" y="256"/>
                </a:cxn>
                <a:cxn ang="0">
                  <a:pos x="64" y="276"/>
                </a:cxn>
                <a:cxn ang="0">
                  <a:pos x="55" y="294"/>
                </a:cxn>
                <a:cxn ang="0">
                  <a:pos x="46" y="313"/>
                </a:cxn>
                <a:cxn ang="0">
                  <a:pos x="37" y="331"/>
                </a:cxn>
                <a:cxn ang="0">
                  <a:pos x="29" y="348"/>
                </a:cxn>
                <a:cxn ang="0">
                  <a:pos x="22" y="363"/>
                </a:cxn>
                <a:cxn ang="0">
                  <a:pos x="15" y="377"/>
                </a:cxn>
                <a:cxn ang="0">
                  <a:pos x="9" y="389"/>
                </a:cxn>
                <a:cxn ang="0">
                  <a:pos x="6" y="398"/>
                </a:cxn>
                <a:cxn ang="0">
                  <a:pos x="0" y="410"/>
                </a:cxn>
              </a:cxnLst>
              <a:rect l="0" t="0" r="r" b="b"/>
              <a:pathLst>
                <a:path w="279" h="410">
                  <a:moveTo>
                    <a:pt x="0" y="410"/>
                  </a:moveTo>
                  <a:lnTo>
                    <a:pt x="176" y="395"/>
                  </a:lnTo>
                  <a:lnTo>
                    <a:pt x="176" y="394"/>
                  </a:lnTo>
                  <a:lnTo>
                    <a:pt x="176" y="390"/>
                  </a:lnTo>
                  <a:lnTo>
                    <a:pt x="176" y="389"/>
                  </a:lnTo>
                  <a:lnTo>
                    <a:pt x="178" y="386"/>
                  </a:lnTo>
                  <a:lnTo>
                    <a:pt x="178" y="382"/>
                  </a:lnTo>
                  <a:lnTo>
                    <a:pt x="179" y="379"/>
                  </a:lnTo>
                  <a:lnTo>
                    <a:pt x="181" y="374"/>
                  </a:lnTo>
                  <a:lnTo>
                    <a:pt x="181" y="371"/>
                  </a:lnTo>
                  <a:lnTo>
                    <a:pt x="184" y="366"/>
                  </a:lnTo>
                  <a:lnTo>
                    <a:pt x="185" y="361"/>
                  </a:lnTo>
                  <a:lnTo>
                    <a:pt x="187" y="355"/>
                  </a:lnTo>
                  <a:lnTo>
                    <a:pt x="188" y="348"/>
                  </a:lnTo>
                  <a:lnTo>
                    <a:pt x="190" y="344"/>
                  </a:lnTo>
                  <a:lnTo>
                    <a:pt x="191" y="337"/>
                  </a:lnTo>
                  <a:lnTo>
                    <a:pt x="194" y="329"/>
                  </a:lnTo>
                  <a:lnTo>
                    <a:pt x="196" y="323"/>
                  </a:lnTo>
                  <a:lnTo>
                    <a:pt x="198" y="314"/>
                  </a:lnTo>
                  <a:lnTo>
                    <a:pt x="199" y="308"/>
                  </a:lnTo>
                  <a:lnTo>
                    <a:pt x="201" y="300"/>
                  </a:lnTo>
                  <a:lnTo>
                    <a:pt x="204" y="292"/>
                  </a:lnTo>
                  <a:lnTo>
                    <a:pt x="205" y="284"/>
                  </a:lnTo>
                  <a:lnTo>
                    <a:pt x="208" y="277"/>
                  </a:lnTo>
                  <a:lnTo>
                    <a:pt x="210" y="268"/>
                  </a:lnTo>
                  <a:lnTo>
                    <a:pt x="213" y="260"/>
                  </a:lnTo>
                  <a:lnTo>
                    <a:pt x="214" y="252"/>
                  </a:lnTo>
                  <a:lnTo>
                    <a:pt x="217" y="242"/>
                  </a:lnTo>
                  <a:lnTo>
                    <a:pt x="221" y="234"/>
                  </a:lnTo>
                  <a:lnTo>
                    <a:pt x="224" y="226"/>
                  </a:lnTo>
                  <a:lnTo>
                    <a:pt x="225" y="216"/>
                  </a:lnTo>
                  <a:lnTo>
                    <a:pt x="228" y="208"/>
                  </a:lnTo>
                  <a:lnTo>
                    <a:pt x="230" y="198"/>
                  </a:lnTo>
                  <a:lnTo>
                    <a:pt x="233" y="190"/>
                  </a:lnTo>
                  <a:lnTo>
                    <a:pt x="234" y="181"/>
                  </a:lnTo>
                  <a:lnTo>
                    <a:pt x="237" y="171"/>
                  </a:lnTo>
                  <a:lnTo>
                    <a:pt x="240" y="163"/>
                  </a:lnTo>
                  <a:lnTo>
                    <a:pt x="242" y="153"/>
                  </a:lnTo>
                  <a:lnTo>
                    <a:pt x="243" y="145"/>
                  </a:lnTo>
                  <a:lnTo>
                    <a:pt x="247" y="137"/>
                  </a:lnTo>
                  <a:lnTo>
                    <a:pt x="250" y="127"/>
                  </a:lnTo>
                  <a:lnTo>
                    <a:pt x="251" y="119"/>
                  </a:lnTo>
                  <a:lnTo>
                    <a:pt x="253" y="111"/>
                  </a:lnTo>
                  <a:lnTo>
                    <a:pt x="256" y="105"/>
                  </a:lnTo>
                  <a:lnTo>
                    <a:pt x="257" y="97"/>
                  </a:lnTo>
                  <a:lnTo>
                    <a:pt x="259" y="89"/>
                  </a:lnTo>
                  <a:lnTo>
                    <a:pt x="262" y="82"/>
                  </a:lnTo>
                  <a:lnTo>
                    <a:pt x="263" y="74"/>
                  </a:lnTo>
                  <a:lnTo>
                    <a:pt x="265" y="68"/>
                  </a:lnTo>
                  <a:lnTo>
                    <a:pt x="266" y="61"/>
                  </a:lnTo>
                  <a:lnTo>
                    <a:pt x="268" y="55"/>
                  </a:lnTo>
                  <a:lnTo>
                    <a:pt x="270" y="48"/>
                  </a:lnTo>
                  <a:lnTo>
                    <a:pt x="271" y="43"/>
                  </a:lnTo>
                  <a:lnTo>
                    <a:pt x="273" y="38"/>
                  </a:lnTo>
                  <a:lnTo>
                    <a:pt x="273" y="32"/>
                  </a:lnTo>
                  <a:lnTo>
                    <a:pt x="276" y="29"/>
                  </a:lnTo>
                  <a:lnTo>
                    <a:pt x="276" y="24"/>
                  </a:lnTo>
                  <a:lnTo>
                    <a:pt x="276" y="21"/>
                  </a:lnTo>
                  <a:lnTo>
                    <a:pt x="277" y="16"/>
                  </a:lnTo>
                  <a:lnTo>
                    <a:pt x="279" y="14"/>
                  </a:lnTo>
                  <a:lnTo>
                    <a:pt x="279" y="9"/>
                  </a:lnTo>
                  <a:lnTo>
                    <a:pt x="279" y="8"/>
                  </a:lnTo>
                  <a:lnTo>
                    <a:pt x="276" y="3"/>
                  </a:lnTo>
                  <a:lnTo>
                    <a:pt x="271" y="1"/>
                  </a:lnTo>
                  <a:lnTo>
                    <a:pt x="268" y="0"/>
                  </a:lnTo>
                  <a:lnTo>
                    <a:pt x="265" y="0"/>
                  </a:lnTo>
                  <a:lnTo>
                    <a:pt x="262" y="1"/>
                  </a:lnTo>
                  <a:lnTo>
                    <a:pt x="259" y="3"/>
                  </a:lnTo>
                  <a:lnTo>
                    <a:pt x="254" y="3"/>
                  </a:lnTo>
                  <a:lnTo>
                    <a:pt x="250" y="5"/>
                  </a:lnTo>
                  <a:lnTo>
                    <a:pt x="247" y="6"/>
                  </a:lnTo>
                  <a:lnTo>
                    <a:pt x="243" y="8"/>
                  </a:lnTo>
                  <a:lnTo>
                    <a:pt x="240" y="9"/>
                  </a:lnTo>
                  <a:lnTo>
                    <a:pt x="237" y="11"/>
                  </a:lnTo>
                  <a:lnTo>
                    <a:pt x="234" y="13"/>
                  </a:lnTo>
                  <a:lnTo>
                    <a:pt x="233" y="14"/>
                  </a:lnTo>
                  <a:lnTo>
                    <a:pt x="230" y="14"/>
                  </a:lnTo>
                  <a:lnTo>
                    <a:pt x="227" y="19"/>
                  </a:lnTo>
                  <a:lnTo>
                    <a:pt x="222" y="24"/>
                  </a:lnTo>
                  <a:lnTo>
                    <a:pt x="216" y="30"/>
                  </a:lnTo>
                  <a:lnTo>
                    <a:pt x="213" y="34"/>
                  </a:lnTo>
                  <a:lnTo>
                    <a:pt x="210" y="37"/>
                  </a:lnTo>
                  <a:lnTo>
                    <a:pt x="205" y="40"/>
                  </a:lnTo>
                  <a:lnTo>
                    <a:pt x="202" y="45"/>
                  </a:lnTo>
                  <a:lnTo>
                    <a:pt x="198" y="48"/>
                  </a:lnTo>
                  <a:lnTo>
                    <a:pt x="194" y="53"/>
                  </a:lnTo>
                  <a:lnTo>
                    <a:pt x="191" y="58"/>
                  </a:lnTo>
                  <a:lnTo>
                    <a:pt x="187" y="63"/>
                  </a:lnTo>
                  <a:lnTo>
                    <a:pt x="182" y="66"/>
                  </a:lnTo>
                  <a:lnTo>
                    <a:pt x="179" y="71"/>
                  </a:lnTo>
                  <a:lnTo>
                    <a:pt x="175" y="76"/>
                  </a:lnTo>
                  <a:lnTo>
                    <a:pt x="172" y="80"/>
                  </a:lnTo>
                  <a:lnTo>
                    <a:pt x="167" y="84"/>
                  </a:lnTo>
                  <a:lnTo>
                    <a:pt x="164" y="89"/>
                  </a:lnTo>
                  <a:lnTo>
                    <a:pt x="159" y="93"/>
                  </a:lnTo>
                  <a:lnTo>
                    <a:pt x="158" y="98"/>
                  </a:lnTo>
                  <a:lnTo>
                    <a:pt x="153" y="101"/>
                  </a:lnTo>
                  <a:lnTo>
                    <a:pt x="150" y="105"/>
                  </a:lnTo>
                  <a:lnTo>
                    <a:pt x="147" y="110"/>
                  </a:lnTo>
                  <a:lnTo>
                    <a:pt x="146" y="113"/>
                  </a:lnTo>
                  <a:lnTo>
                    <a:pt x="141" y="119"/>
                  </a:lnTo>
                  <a:lnTo>
                    <a:pt x="138" y="126"/>
                  </a:lnTo>
                  <a:lnTo>
                    <a:pt x="135" y="127"/>
                  </a:lnTo>
                  <a:lnTo>
                    <a:pt x="133" y="130"/>
                  </a:lnTo>
                  <a:lnTo>
                    <a:pt x="132" y="134"/>
                  </a:lnTo>
                  <a:lnTo>
                    <a:pt x="130" y="137"/>
                  </a:lnTo>
                  <a:lnTo>
                    <a:pt x="129" y="140"/>
                  </a:lnTo>
                  <a:lnTo>
                    <a:pt x="129" y="143"/>
                  </a:lnTo>
                  <a:lnTo>
                    <a:pt x="126" y="147"/>
                  </a:lnTo>
                  <a:lnTo>
                    <a:pt x="124" y="150"/>
                  </a:lnTo>
                  <a:lnTo>
                    <a:pt x="121" y="155"/>
                  </a:lnTo>
                  <a:lnTo>
                    <a:pt x="119" y="160"/>
                  </a:lnTo>
                  <a:lnTo>
                    <a:pt x="118" y="163"/>
                  </a:lnTo>
                  <a:lnTo>
                    <a:pt x="115" y="168"/>
                  </a:lnTo>
                  <a:lnTo>
                    <a:pt x="113" y="172"/>
                  </a:lnTo>
                  <a:lnTo>
                    <a:pt x="110" y="179"/>
                  </a:lnTo>
                  <a:lnTo>
                    <a:pt x="107" y="184"/>
                  </a:lnTo>
                  <a:lnTo>
                    <a:pt x="104" y="189"/>
                  </a:lnTo>
                  <a:lnTo>
                    <a:pt x="101" y="193"/>
                  </a:lnTo>
                  <a:lnTo>
                    <a:pt x="100" y="200"/>
                  </a:lnTo>
                  <a:lnTo>
                    <a:pt x="97" y="206"/>
                  </a:lnTo>
                  <a:lnTo>
                    <a:pt x="93" y="211"/>
                  </a:lnTo>
                  <a:lnTo>
                    <a:pt x="90" y="218"/>
                  </a:lnTo>
                  <a:lnTo>
                    <a:pt x="87" y="224"/>
                  </a:lnTo>
                  <a:lnTo>
                    <a:pt x="84" y="231"/>
                  </a:lnTo>
                  <a:lnTo>
                    <a:pt x="81" y="237"/>
                  </a:lnTo>
                  <a:lnTo>
                    <a:pt x="78" y="243"/>
                  </a:lnTo>
                  <a:lnTo>
                    <a:pt x="75" y="250"/>
                  </a:lnTo>
                  <a:lnTo>
                    <a:pt x="72" y="256"/>
                  </a:lnTo>
                  <a:lnTo>
                    <a:pt x="70" y="263"/>
                  </a:lnTo>
                  <a:lnTo>
                    <a:pt x="67" y="269"/>
                  </a:lnTo>
                  <a:lnTo>
                    <a:pt x="64" y="276"/>
                  </a:lnTo>
                  <a:lnTo>
                    <a:pt x="60" y="282"/>
                  </a:lnTo>
                  <a:lnTo>
                    <a:pt x="58" y="289"/>
                  </a:lnTo>
                  <a:lnTo>
                    <a:pt x="55" y="294"/>
                  </a:lnTo>
                  <a:lnTo>
                    <a:pt x="52" y="300"/>
                  </a:lnTo>
                  <a:lnTo>
                    <a:pt x="48" y="306"/>
                  </a:lnTo>
                  <a:lnTo>
                    <a:pt x="46" y="313"/>
                  </a:lnTo>
                  <a:lnTo>
                    <a:pt x="43" y="319"/>
                  </a:lnTo>
                  <a:lnTo>
                    <a:pt x="40" y="326"/>
                  </a:lnTo>
                  <a:lnTo>
                    <a:pt x="37" y="331"/>
                  </a:lnTo>
                  <a:lnTo>
                    <a:pt x="34" y="335"/>
                  </a:lnTo>
                  <a:lnTo>
                    <a:pt x="31" y="342"/>
                  </a:lnTo>
                  <a:lnTo>
                    <a:pt x="29" y="348"/>
                  </a:lnTo>
                  <a:lnTo>
                    <a:pt x="26" y="353"/>
                  </a:lnTo>
                  <a:lnTo>
                    <a:pt x="25" y="358"/>
                  </a:lnTo>
                  <a:lnTo>
                    <a:pt x="22" y="363"/>
                  </a:lnTo>
                  <a:lnTo>
                    <a:pt x="20" y="369"/>
                  </a:lnTo>
                  <a:lnTo>
                    <a:pt x="17" y="373"/>
                  </a:lnTo>
                  <a:lnTo>
                    <a:pt x="15" y="377"/>
                  </a:lnTo>
                  <a:lnTo>
                    <a:pt x="14" y="381"/>
                  </a:lnTo>
                  <a:lnTo>
                    <a:pt x="12" y="386"/>
                  </a:lnTo>
                  <a:lnTo>
                    <a:pt x="9" y="389"/>
                  </a:lnTo>
                  <a:lnTo>
                    <a:pt x="8" y="392"/>
                  </a:lnTo>
                  <a:lnTo>
                    <a:pt x="6" y="395"/>
                  </a:lnTo>
                  <a:lnTo>
                    <a:pt x="6" y="398"/>
                  </a:lnTo>
                  <a:lnTo>
                    <a:pt x="3" y="403"/>
                  </a:lnTo>
                  <a:lnTo>
                    <a:pt x="2" y="408"/>
                  </a:lnTo>
                  <a:lnTo>
                    <a:pt x="0" y="410"/>
                  </a:lnTo>
                  <a:lnTo>
                    <a:pt x="0" y="410"/>
                  </a:lnTo>
                  <a:lnTo>
                    <a:pt x="0" y="410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39"/>
            <p:cNvSpPr>
              <a:spLocks/>
            </p:cNvSpPr>
            <p:nvPr/>
          </p:nvSpPr>
          <p:spPr bwMode="auto">
            <a:xfrm>
              <a:off x="4494" y="3775"/>
              <a:ext cx="181" cy="467"/>
            </a:xfrm>
            <a:custGeom>
              <a:avLst/>
              <a:gdLst/>
              <a:ahLst/>
              <a:cxnLst>
                <a:cxn ang="0">
                  <a:pos x="158" y="13"/>
                </a:cxn>
                <a:cxn ang="0">
                  <a:pos x="151" y="31"/>
                </a:cxn>
                <a:cxn ang="0">
                  <a:pos x="146" y="44"/>
                </a:cxn>
                <a:cxn ang="0">
                  <a:pos x="141" y="58"/>
                </a:cxn>
                <a:cxn ang="0">
                  <a:pos x="137" y="74"/>
                </a:cxn>
                <a:cxn ang="0">
                  <a:pos x="131" y="90"/>
                </a:cxn>
                <a:cxn ang="0">
                  <a:pos x="124" y="107"/>
                </a:cxn>
                <a:cxn ang="0">
                  <a:pos x="120" y="123"/>
                </a:cxn>
                <a:cxn ang="0">
                  <a:pos x="112" y="139"/>
                </a:cxn>
                <a:cxn ang="0">
                  <a:pos x="108" y="155"/>
                </a:cxn>
                <a:cxn ang="0">
                  <a:pos x="102" y="171"/>
                </a:cxn>
                <a:cxn ang="0">
                  <a:pos x="94" y="195"/>
                </a:cxn>
                <a:cxn ang="0">
                  <a:pos x="86" y="210"/>
                </a:cxn>
                <a:cxn ang="0">
                  <a:pos x="82" y="224"/>
                </a:cxn>
                <a:cxn ang="0">
                  <a:pos x="76" y="242"/>
                </a:cxn>
                <a:cxn ang="0">
                  <a:pos x="68" y="262"/>
                </a:cxn>
                <a:cxn ang="0">
                  <a:pos x="62" y="283"/>
                </a:cxn>
                <a:cxn ang="0">
                  <a:pos x="54" y="305"/>
                </a:cxn>
                <a:cxn ang="0">
                  <a:pos x="45" y="329"/>
                </a:cxn>
                <a:cxn ang="0">
                  <a:pos x="37" y="352"/>
                </a:cxn>
                <a:cxn ang="0">
                  <a:pos x="30" y="375"/>
                </a:cxn>
                <a:cxn ang="0">
                  <a:pos x="22" y="396"/>
                </a:cxn>
                <a:cxn ang="0">
                  <a:pos x="16" y="415"/>
                </a:cxn>
                <a:cxn ang="0">
                  <a:pos x="10" y="434"/>
                </a:cxn>
                <a:cxn ang="0">
                  <a:pos x="5" y="450"/>
                </a:cxn>
                <a:cxn ang="0">
                  <a:pos x="0" y="465"/>
                </a:cxn>
                <a:cxn ang="0">
                  <a:pos x="19" y="463"/>
                </a:cxn>
                <a:cxn ang="0">
                  <a:pos x="25" y="444"/>
                </a:cxn>
                <a:cxn ang="0">
                  <a:pos x="31" y="429"/>
                </a:cxn>
                <a:cxn ang="0">
                  <a:pos x="37" y="410"/>
                </a:cxn>
                <a:cxn ang="0">
                  <a:pos x="45" y="389"/>
                </a:cxn>
                <a:cxn ang="0">
                  <a:pos x="53" y="366"/>
                </a:cxn>
                <a:cxn ang="0">
                  <a:pos x="62" y="344"/>
                </a:cxn>
                <a:cxn ang="0">
                  <a:pos x="69" y="318"/>
                </a:cxn>
                <a:cxn ang="0">
                  <a:pos x="77" y="295"/>
                </a:cxn>
                <a:cxn ang="0">
                  <a:pos x="85" y="273"/>
                </a:cxn>
                <a:cxn ang="0">
                  <a:pos x="92" y="252"/>
                </a:cxn>
                <a:cxn ang="0">
                  <a:pos x="100" y="231"/>
                </a:cxn>
                <a:cxn ang="0">
                  <a:pos x="106" y="215"/>
                </a:cxn>
                <a:cxn ang="0">
                  <a:pos x="109" y="203"/>
                </a:cxn>
                <a:cxn ang="0">
                  <a:pos x="115" y="186"/>
                </a:cxn>
                <a:cxn ang="0">
                  <a:pos x="121" y="162"/>
                </a:cxn>
                <a:cxn ang="0">
                  <a:pos x="128" y="149"/>
                </a:cxn>
                <a:cxn ang="0">
                  <a:pos x="132" y="132"/>
                </a:cxn>
                <a:cxn ang="0">
                  <a:pos x="138" y="116"/>
                </a:cxn>
                <a:cxn ang="0">
                  <a:pos x="144" y="100"/>
                </a:cxn>
                <a:cxn ang="0">
                  <a:pos x="151" y="84"/>
                </a:cxn>
                <a:cxn ang="0">
                  <a:pos x="155" y="68"/>
                </a:cxn>
                <a:cxn ang="0">
                  <a:pos x="161" y="52"/>
                </a:cxn>
                <a:cxn ang="0">
                  <a:pos x="166" y="39"/>
                </a:cxn>
                <a:cxn ang="0">
                  <a:pos x="172" y="26"/>
                </a:cxn>
                <a:cxn ang="0">
                  <a:pos x="178" y="8"/>
                </a:cxn>
                <a:cxn ang="0">
                  <a:pos x="163" y="3"/>
                </a:cxn>
              </a:cxnLst>
              <a:rect l="0" t="0" r="r" b="b"/>
              <a:pathLst>
                <a:path w="181" h="467">
                  <a:moveTo>
                    <a:pt x="163" y="3"/>
                  </a:moveTo>
                  <a:lnTo>
                    <a:pt x="161" y="5"/>
                  </a:lnTo>
                  <a:lnTo>
                    <a:pt x="160" y="10"/>
                  </a:lnTo>
                  <a:lnTo>
                    <a:pt x="158" y="13"/>
                  </a:lnTo>
                  <a:lnTo>
                    <a:pt x="157" y="18"/>
                  </a:lnTo>
                  <a:lnTo>
                    <a:pt x="155" y="23"/>
                  </a:lnTo>
                  <a:lnTo>
                    <a:pt x="154" y="28"/>
                  </a:lnTo>
                  <a:lnTo>
                    <a:pt x="151" y="31"/>
                  </a:lnTo>
                  <a:lnTo>
                    <a:pt x="151" y="34"/>
                  </a:lnTo>
                  <a:lnTo>
                    <a:pt x="149" y="37"/>
                  </a:lnTo>
                  <a:lnTo>
                    <a:pt x="147" y="40"/>
                  </a:lnTo>
                  <a:lnTo>
                    <a:pt x="146" y="44"/>
                  </a:lnTo>
                  <a:lnTo>
                    <a:pt x="146" y="47"/>
                  </a:lnTo>
                  <a:lnTo>
                    <a:pt x="144" y="52"/>
                  </a:lnTo>
                  <a:lnTo>
                    <a:pt x="143" y="55"/>
                  </a:lnTo>
                  <a:lnTo>
                    <a:pt x="141" y="58"/>
                  </a:lnTo>
                  <a:lnTo>
                    <a:pt x="141" y="61"/>
                  </a:lnTo>
                  <a:lnTo>
                    <a:pt x="138" y="66"/>
                  </a:lnTo>
                  <a:lnTo>
                    <a:pt x="138" y="70"/>
                  </a:lnTo>
                  <a:lnTo>
                    <a:pt x="137" y="74"/>
                  </a:lnTo>
                  <a:lnTo>
                    <a:pt x="135" y="78"/>
                  </a:lnTo>
                  <a:lnTo>
                    <a:pt x="134" y="82"/>
                  </a:lnTo>
                  <a:lnTo>
                    <a:pt x="132" y="87"/>
                  </a:lnTo>
                  <a:lnTo>
                    <a:pt x="131" y="90"/>
                  </a:lnTo>
                  <a:lnTo>
                    <a:pt x="129" y="95"/>
                  </a:lnTo>
                  <a:lnTo>
                    <a:pt x="128" y="99"/>
                  </a:lnTo>
                  <a:lnTo>
                    <a:pt x="126" y="103"/>
                  </a:lnTo>
                  <a:lnTo>
                    <a:pt x="124" y="107"/>
                  </a:lnTo>
                  <a:lnTo>
                    <a:pt x="123" y="111"/>
                  </a:lnTo>
                  <a:lnTo>
                    <a:pt x="121" y="116"/>
                  </a:lnTo>
                  <a:lnTo>
                    <a:pt x="121" y="120"/>
                  </a:lnTo>
                  <a:lnTo>
                    <a:pt x="120" y="123"/>
                  </a:lnTo>
                  <a:lnTo>
                    <a:pt x="117" y="128"/>
                  </a:lnTo>
                  <a:lnTo>
                    <a:pt x="115" y="131"/>
                  </a:lnTo>
                  <a:lnTo>
                    <a:pt x="114" y="136"/>
                  </a:lnTo>
                  <a:lnTo>
                    <a:pt x="112" y="139"/>
                  </a:lnTo>
                  <a:lnTo>
                    <a:pt x="112" y="144"/>
                  </a:lnTo>
                  <a:lnTo>
                    <a:pt x="111" y="147"/>
                  </a:lnTo>
                  <a:lnTo>
                    <a:pt x="109" y="152"/>
                  </a:lnTo>
                  <a:lnTo>
                    <a:pt x="108" y="155"/>
                  </a:lnTo>
                  <a:lnTo>
                    <a:pt x="106" y="158"/>
                  </a:lnTo>
                  <a:lnTo>
                    <a:pt x="105" y="162"/>
                  </a:lnTo>
                  <a:lnTo>
                    <a:pt x="105" y="166"/>
                  </a:lnTo>
                  <a:lnTo>
                    <a:pt x="102" y="171"/>
                  </a:lnTo>
                  <a:lnTo>
                    <a:pt x="100" y="179"/>
                  </a:lnTo>
                  <a:lnTo>
                    <a:pt x="97" y="184"/>
                  </a:lnTo>
                  <a:lnTo>
                    <a:pt x="95" y="191"/>
                  </a:lnTo>
                  <a:lnTo>
                    <a:pt x="94" y="195"/>
                  </a:lnTo>
                  <a:lnTo>
                    <a:pt x="92" y="199"/>
                  </a:lnTo>
                  <a:lnTo>
                    <a:pt x="91" y="202"/>
                  </a:lnTo>
                  <a:lnTo>
                    <a:pt x="88" y="208"/>
                  </a:lnTo>
                  <a:lnTo>
                    <a:pt x="86" y="210"/>
                  </a:lnTo>
                  <a:lnTo>
                    <a:pt x="85" y="213"/>
                  </a:lnTo>
                  <a:lnTo>
                    <a:pt x="85" y="218"/>
                  </a:lnTo>
                  <a:lnTo>
                    <a:pt x="83" y="221"/>
                  </a:lnTo>
                  <a:lnTo>
                    <a:pt x="82" y="224"/>
                  </a:lnTo>
                  <a:lnTo>
                    <a:pt x="80" y="229"/>
                  </a:lnTo>
                  <a:lnTo>
                    <a:pt x="79" y="233"/>
                  </a:lnTo>
                  <a:lnTo>
                    <a:pt x="77" y="237"/>
                  </a:lnTo>
                  <a:lnTo>
                    <a:pt x="76" y="242"/>
                  </a:lnTo>
                  <a:lnTo>
                    <a:pt x="74" y="245"/>
                  </a:lnTo>
                  <a:lnTo>
                    <a:pt x="72" y="252"/>
                  </a:lnTo>
                  <a:lnTo>
                    <a:pt x="71" y="257"/>
                  </a:lnTo>
                  <a:lnTo>
                    <a:pt x="68" y="262"/>
                  </a:lnTo>
                  <a:lnTo>
                    <a:pt x="66" y="266"/>
                  </a:lnTo>
                  <a:lnTo>
                    <a:pt x="65" y="273"/>
                  </a:lnTo>
                  <a:lnTo>
                    <a:pt x="63" y="278"/>
                  </a:lnTo>
                  <a:lnTo>
                    <a:pt x="62" y="283"/>
                  </a:lnTo>
                  <a:lnTo>
                    <a:pt x="59" y="289"/>
                  </a:lnTo>
                  <a:lnTo>
                    <a:pt x="57" y="294"/>
                  </a:lnTo>
                  <a:lnTo>
                    <a:pt x="56" y="300"/>
                  </a:lnTo>
                  <a:lnTo>
                    <a:pt x="54" y="305"/>
                  </a:lnTo>
                  <a:lnTo>
                    <a:pt x="51" y="310"/>
                  </a:lnTo>
                  <a:lnTo>
                    <a:pt x="49" y="316"/>
                  </a:lnTo>
                  <a:lnTo>
                    <a:pt x="48" y="323"/>
                  </a:lnTo>
                  <a:lnTo>
                    <a:pt x="45" y="329"/>
                  </a:lnTo>
                  <a:lnTo>
                    <a:pt x="43" y="334"/>
                  </a:lnTo>
                  <a:lnTo>
                    <a:pt x="42" y="341"/>
                  </a:lnTo>
                  <a:lnTo>
                    <a:pt x="40" y="347"/>
                  </a:lnTo>
                  <a:lnTo>
                    <a:pt x="37" y="352"/>
                  </a:lnTo>
                  <a:lnTo>
                    <a:pt x="36" y="358"/>
                  </a:lnTo>
                  <a:lnTo>
                    <a:pt x="34" y="363"/>
                  </a:lnTo>
                  <a:lnTo>
                    <a:pt x="33" y="370"/>
                  </a:lnTo>
                  <a:lnTo>
                    <a:pt x="30" y="375"/>
                  </a:lnTo>
                  <a:lnTo>
                    <a:pt x="28" y="379"/>
                  </a:lnTo>
                  <a:lnTo>
                    <a:pt x="27" y="386"/>
                  </a:lnTo>
                  <a:lnTo>
                    <a:pt x="25" y="391"/>
                  </a:lnTo>
                  <a:lnTo>
                    <a:pt x="22" y="396"/>
                  </a:lnTo>
                  <a:lnTo>
                    <a:pt x="20" y="400"/>
                  </a:lnTo>
                  <a:lnTo>
                    <a:pt x="19" y="405"/>
                  </a:lnTo>
                  <a:lnTo>
                    <a:pt x="17" y="412"/>
                  </a:lnTo>
                  <a:lnTo>
                    <a:pt x="16" y="415"/>
                  </a:lnTo>
                  <a:lnTo>
                    <a:pt x="14" y="421"/>
                  </a:lnTo>
                  <a:lnTo>
                    <a:pt x="13" y="425"/>
                  </a:lnTo>
                  <a:lnTo>
                    <a:pt x="13" y="429"/>
                  </a:lnTo>
                  <a:lnTo>
                    <a:pt x="10" y="434"/>
                  </a:lnTo>
                  <a:lnTo>
                    <a:pt x="8" y="438"/>
                  </a:lnTo>
                  <a:lnTo>
                    <a:pt x="8" y="441"/>
                  </a:lnTo>
                  <a:lnTo>
                    <a:pt x="7" y="444"/>
                  </a:lnTo>
                  <a:lnTo>
                    <a:pt x="5" y="450"/>
                  </a:lnTo>
                  <a:lnTo>
                    <a:pt x="4" y="457"/>
                  </a:lnTo>
                  <a:lnTo>
                    <a:pt x="0" y="460"/>
                  </a:lnTo>
                  <a:lnTo>
                    <a:pt x="0" y="463"/>
                  </a:lnTo>
                  <a:lnTo>
                    <a:pt x="0" y="465"/>
                  </a:lnTo>
                  <a:lnTo>
                    <a:pt x="0" y="467"/>
                  </a:lnTo>
                  <a:lnTo>
                    <a:pt x="17" y="467"/>
                  </a:lnTo>
                  <a:lnTo>
                    <a:pt x="17" y="465"/>
                  </a:lnTo>
                  <a:lnTo>
                    <a:pt x="19" y="463"/>
                  </a:lnTo>
                  <a:lnTo>
                    <a:pt x="20" y="460"/>
                  </a:lnTo>
                  <a:lnTo>
                    <a:pt x="22" y="455"/>
                  </a:lnTo>
                  <a:lnTo>
                    <a:pt x="23" y="450"/>
                  </a:lnTo>
                  <a:lnTo>
                    <a:pt x="25" y="444"/>
                  </a:lnTo>
                  <a:lnTo>
                    <a:pt x="27" y="439"/>
                  </a:lnTo>
                  <a:lnTo>
                    <a:pt x="27" y="436"/>
                  </a:lnTo>
                  <a:lnTo>
                    <a:pt x="30" y="433"/>
                  </a:lnTo>
                  <a:lnTo>
                    <a:pt x="31" y="429"/>
                  </a:lnTo>
                  <a:lnTo>
                    <a:pt x="33" y="423"/>
                  </a:lnTo>
                  <a:lnTo>
                    <a:pt x="34" y="418"/>
                  </a:lnTo>
                  <a:lnTo>
                    <a:pt x="36" y="413"/>
                  </a:lnTo>
                  <a:lnTo>
                    <a:pt x="37" y="410"/>
                  </a:lnTo>
                  <a:lnTo>
                    <a:pt x="39" y="404"/>
                  </a:lnTo>
                  <a:lnTo>
                    <a:pt x="40" y="399"/>
                  </a:lnTo>
                  <a:lnTo>
                    <a:pt x="42" y="394"/>
                  </a:lnTo>
                  <a:lnTo>
                    <a:pt x="45" y="389"/>
                  </a:lnTo>
                  <a:lnTo>
                    <a:pt x="46" y="383"/>
                  </a:lnTo>
                  <a:lnTo>
                    <a:pt x="48" y="378"/>
                  </a:lnTo>
                  <a:lnTo>
                    <a:pt x="49" y="371"/>
                  </a:lnTo>
                  <a:lnTo>
                    <a:pt x="53" y="366"/>
                  </a:lnTo>
                  <a:lnTo>
                    <a:pt x="54" y="360"/>
                  </a:lnTo>
                  <a:lnTo>
                    <a:pt x="56" y="355"/>
                  </a:lnTo>
                  <a:lnTo>
                    <a:pt x="59" y="349"/>
                  </a:lnTo>
                  <a:lnTo>
                    <a:pt x="62" y="344"/>
                  </a:lnTo>
                  <a:lnTo>
                    <a:pt x="63" y="336"/>
                  </a:lnTo>
                  <a:lnTo>
                    <a:pt x="65" y="331"/>
                  </a:lnTo>
                  <a:lnTo>
                    <a:pt x="66" y="325"/>
                  </a:lnTo>
                  <a:lnTo>
                    <a:pt x="69" y="318"/>
                  </a:lnTo>
                  <a:lnTo>
                    <a:pt x="71" y="313"/>
                  </a:lnTo>
                  <a:lnTo>
                    <a:pt x="72" y="307"/>
                  </a:lnTo>
                  <a:lnTo>
                    <a:pt x="76" y="300"/>
                  </a:lnTo>
                  <a:lnTo>
                    <a:pt x="77" y="295"/>
                  </a:lnTo>
                  <a:lnTo>
                    <a:pt x="79" y="289"/>
                  </a:lnTo>
                  <a:lnTo>
                    <a:pt x="82" y="284"/>
                  </a:lnTo>
                  <a:lnTo>
                    <a:pt x="83" y="278"/>
                  </a:lnTo>
                  <a:lnTo>
                    <a:pt x="85" y="273"/>
                  </a:lnTo>
                  <a:lnTo>
                    <a:pt x="88" y="266"/>
                  </a:lnTo>
                  <a:lnTo>
                    <a:pt x="89" y="262"/>
                  </a:lnTo>
                  <a:lnTo>
                    <a:pt x="91" y="257"/>
                  </a:lnTo>
                  <a:lnTo>
                    <a:pt x="92" y="252"/>
                  </a:lnTo>
                  <a:lnTo>
                    <a:pt x="94" y="245"/>
                  </a:lnTo>
                  <a:lnTo>
                    <a:pt x="95" y="241"/>
                  </a:lnTo>
                  <a:lnTo>
                    <a:pt x="97" y="236"/>
                  </a:lnTo>
                  <a:lnTo>
                    <a:pt x="100" y="231"/>
                  </a:lnTo>
                  <a:lnTo>
                    <a:pt x="100" y="228"/>
                  </a:lnTo>
                  <a:lnTo>
                    <a:pt x="102" y="223"/>
                  </a:lnTo>
                  <a:lnTo>
                    <a:pt x="105" y="220"/>
                  </a:lnTo>
                  <a:lnTo>
                    <a:pt x="106" y="215"/>
                  </a:lnTo>
                  <a:lnTo>
                    <a:pt x="106" y="212"/>
                  </a:lnTo>
                  <a:lnTo>
                    <a:pt x="108" y="208"/>
                  </a:lnTo>
                  <a:lnTo>
                    <a:pt x="109" y="205"/>
                  </a:lnTo>
                  <a:lnTo>
                    <a:pt x="109" y="203"/>
                  </a:lnTo>
                  <a:lnTo>
                    <a:pt x="112" y="197"/>
                  </a:lnTo>
                  <a:lnTo>
                    <a:pt x="114" y="194"/>
                  </a:lnTo>
                  <a:lnTo>
                    <a:pt x="114" y="191"/>
                  </a:lnTo>
                  <a:lnTo>
                    <a:pt x="115" y="186"/>
                  </a:lnTo>
                  <a:lnTo>
                    <a:pt x="117" y="179"/>
                  </a:lnTo>
                  <a:lnTo>
                    <a:pt x="118" y="174"/>
                  </a:lnTo>
                  <a:lnTo>
                    <a:pt x="120" y="168"/>
                  </a:lnTo>
                  <a:lnTo>
                    <a:pt x="121" y="162"/>
                  </a:lnTo>
                  <a:lnTo>
                    <a:pt x="123" y="158"/>
                  </a:lnTo>
                  <a:lnTo>
                    <a:pt x="124" y="155"/>
                  </a:lnTo>
                  <a:lnTo>
                    <a:pt x="126" y="152"/>
                  </a:lnTo>
                  <a:lnTo>
                    <a:pt x="128" y="149"/>
                  </a:lnTo>
                  <a:lnTo>
                    <a:pt x="129" y="144"/>
                  </a:lnTo>
                  <a:lnTo>
                    <a:pt x="129" y="141"/>
                  </a:lnTo>
                  <a:lnTo>
                    <a:pt x="131" y="136"/>
                  </a:lnTo>
                  <a:lnTo>
                    <a:pt x="132" y="132"/>
                  </a:lnTo>
                  <a:lnTo>
                    <a:pt x="134" y="129"/>
                  </a:lnTo>
                  <a:lnTo>
                    <a:pt x="135" y="124"/>
                  </a:lnTo>
                  <a:lnTo>
                    <a:pt x="137" y="121"/>
                  </a:lnTo>
                  <a:lnTo>
                    <a:pt x="138" y="116"/>
                  </a:lnTo>
                  <a:lnTo>
                    <a:pt x="140" y="113"/>
                  </a:lnTo>
                  <a:lnTo>
                    <a:pt x="141" y="108"/>
                  </a:lnTo>
                  <a:lnTo>
                    <a:pt x="143" y="103"/>
                  </a:lnTo>
                  <a:lnTo>
                    <a:pt x="144" y="100"/>
                  </a:lnTo>
                  <a:lnTo>
                    <a:pt x="146" y="95"/>
                  </a:lnTo>
                  <a:lnTo>
                    <a:pt x="147" y="92"/>
                  </a:lnTo>
                  <a:lnTo>
                    <a:pt x="149" y="87"/>
                  </a:lnTo>
                  <a:lnTo>
                    <a:pt x="151" y="84"/>
                  </a:lnTo>
                  <a:lnTo>
                    <a:pt x="152" y="79"/>
                  </a:lnTo>
                  <a:lnTo>
                    <a:pt x="154" y="76"/>
                  </a:lnTo>
                  <a:lnTo>
                    <a:pt x="154" y="71"/>
                  </a:lnTo>
                  <a:lnTo>
                    <a:pt x="155" y="68"/>
                  </a:lnTo>
                  <a:lnTo>
                    <a:pt x="157" y="63"/>
                  </a:lnTo>
                  <a:lnTo>
                    <a:pt x="158" y="60"/>
                  </a:lnTo>
                  <a:lnTo>
                    <a:pt x="160" y="57"/>
                  </a:lnTo>
                  <a:lnTo>
                    <a:pt x="161" y="52"/>
                  </a:lnTo>
                  <a:lnTo>
                    <a:pt x="163" y="49"/>
                  </a:lnTo>
                  <a:lnTo>
                    <a:pt x="164" y="45"/>
                  </a:lnTo>
                  <a:lnTo>
                    <a:pt x="166" y="42"/>
                  </a:lnTo>
                  <a:lnTo>
                    <a:pt x="166" y="39"/>
                  </a:lnTo>
                  <a:lnTo>
                    <a:pt x="167" y="34"/>
                  </a:lnTo>
                  <a:lnTo>
                    <a:pt x="169" y="31"/>
                  </a:lnTo>
                  <a:lnTo>
                    <a:pt x="170" y="28"/>
                  </a:lnTo>
                  <a:lnTo>
                    <a:pt x="172" y="26"/>
                  </a:lnTo>
                  <a:lnTo>
                    <a:pt x="172" y="19"/>
                  </a:lnTo>
                  <a:lnTo>
                    <a:pt x="175" y="15"/>
                  </a:lnTo>
                  <a:lnTo>
                    <a:pt x="177" y="10"/>
                  </a:lnTo>
                  <a:lnTo>
                    <a:pt x="178" y="8"/>
                  </a:lnTo>
                  <a:lnTo>
                    <a:pt x="180" y="2"/>
                  </a:lnTo>
                  <a:lnTo>
                    <a:pt x="181" y="0"/>
                  </a:lnTo>
                  <a:lnTo>
                    <a:pt x="163" y="3"/>
                  </a:lnTo>
                  <a:lnTo>
                    <a:pt x="16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40"/>
            <p:cNvSpPr>
              <a:spLocks/>
            </p:cNvSpPr>
            <p:nvPr/>
          </p:nvSpPr>
          <p:spPr bwMode="auto">
            <a:xfrm>
              <a:off x="4540" y="3819"/>
              <a:ext cx="294" cy="419"/>
            </a:xfrm>
            <a:custGeom>
              <a:avLst/>
              <a:gdLst/>
              <a:ahLst/>
              <a:cxnLst>
                <a:cxn ang="0">
                  <a:pos x="5" y="403"/>
                </a:cxn>
                <a:cxn ang="0">
                  <a:pos x="13" y="384"/>
                </a:cxn>
                <a:cxn ang="0">
                  <a:pos x="25" y="358"/>
                </a:cxn>
                <a:cxn ang="0">
                  <a:pos x="39" y="329"/>
                </a:cxn>
                <a:cxn ang="0">
                  <a:pos x="56" y="295"/>
                </a:cxn>
                <a:cxn ang="0">
                  <a:pos x="74" y="258"/>
                </a:cxn>
                <a:cxn ang="0">
                  <a:pos x="91" y="221"/>
                </a:cxn>
                <a:cxn ang="0">
                  <a:pos x="109" y="184"/>
                </a:cxn>
                <a:cxn ang="0">
                  <a:pos x="129" y="150"/>
                </a:cxn>
                <a:cxn ang="0">
                  <a:pos x="146" y="118"/>
                </a:cxn>
                <a:cxn ang="0">
                  <a:pos x="163" y="92"/>
                </a:cxn>
                <a:cxn ang="0">
                  <a:pos x="178" y="72"/>
                </a:cxn>
                <a:cxn ang="0">
                  <a:pos x="199" y="48"/>
                </a:cxn>
                <a:cxn ang="0">
                  <a:pos x="224" y="27"/>
                </a:cxn>
                <a:cxn ang="0">
                  <a:pos x="245" y="11"/>
                </a:cxn>
                <a:cxn ang="0">
                  <a:pos x="262" y="1"/>
                </a:cxn>
                <a:cxn ang="0">
                  <a:pos x="279" y="0"/>
                </a:cxn>
                <a:cxn ang="0">
                  <a:pos x="294" y="17"/>
                </a:cxn>
                <a:cxn ang="0">
                  <a:pos x="291" y="40"/>
                </a:cxn>
                <a:cxn ang="0">
                  <a:pos x="285" y="69"/>
                </a:cxn>
                <a:cxn ang="0">
                  <a:pos x="278" y="105"/>
                </a:cxn>
                <a:cxn ang="0">
                  <a:pos x="265" y="145"/>
                </a:cxn>
                <a:cxn ang="0">
                  <a:pos x="255" y="189"/>
                </a:cxn>
                <a:cxn ang="0">
                  <a:pos x="241" y="234"/>
                </a:cxn>
                <a:cxn ang="0">
                  <a:pos x="229" y="276"/>
                </a:cxn>
                <a:cxn ang="0">
                  <a:pos x="216" y="316"/>
                </a:cxn>
                <a:cxn ang="0">
                  <a:pos x="206" y="353"/>
                </a:cxn>
                <a:cxn ang="0">
                  <a:pos x="196" y="381"/>
                </a:cxn>
                <a:cxn ang="0">
                  <a:pos x="190" y="402"/>
                </a:cxn>
                <a:cxn ang="0">
                  <a:pos x="169" y="406"/>
                </a:cxn>
                <a:cxn ang="0">
                  <a:pos x="172" y="394"/>
                </a:cxn>
                <a:cxn ang="0">
                  <a:pos x="178" y="373"/>
                </a:cxn>
                <a:cxn ang="0">
                  <a:pos x="187" y="342"/>
                </a:cxn>
                <a:cxn ang="0">
                  <a:pos x="198" y="306"/>
                </a:cxn>
                <a:cxn ang="0">
                  <a:pos x="212" y="266"/>
                </a:cxn>
                <a:cxn ang="0">
                  <a:pos x="224" y="224"/>
                </a:cxn>
                <a:cxn ang="0">
                  <a:pos x="236" y="179"/>
                </a:cxn>
                <a:cxn ang="0">
                  <a:pos x="250" y="138"/>
                </a:cxn>
                <a:cxn ang="0">
                  <a:pos x="261" y="100"/>
                </a:cxn>
                <a:cxn ang="0">
                  <a:pos x="270" y="67"/>
                </a:cxn>
                <a:cxn ang="0">
                  <a:pos x="274" y="43"/>
                </a:cxn>
                <a:cxn ang="0">
                  <a:pos x="279" y="26"/>
                </a:cxn>
                <a:cxn ang="0">
                  <a:pos x="265" y="21"/>
                </a:cxn>
                <a:cxn ang="0">
                  <a:pos x="247" y="30"/>
                </a:cxn>
                <a:cxn ang="0">
                  <a:pos x="221" y="50"/>
                </a:cxn>
                <a:cxn ang="0">
                  <a:pos x="195" y="77"/>
                </a:cxn>
                <a:cxn ang="0">
                  <a:pos x="172" y="106"/>
                </a:cxn>
                <a:cxn ang="0">
                  <a:pos x="161" y="126"/>
                </a:cxn>
                <a:cxn ang="0">
                  <a:pos x="152" y="143"/>
                </a:cxn>
                <a:cxn ang="0">
                  <a:pos x="141" y="163"/>
                </a:cxn>
                <a:cxn ang="0">
                  <a:pos x="129" y="185"/>
                </a:cxn>
                <a:cxn ang="0">
                  <a:pos x="117" y="211"/>
                </a:cxn>
                <a:cxn ang="0">
                  <a:pos x="103" y="239"/>
                </a:cxn>
                <a:cxn ang="0">
                  <a:pos x="91" y="268"/>
                </a:cxn>
                <a:cxn ang="0">
                  <a:pos x="77" y="295"/>
                </a:cxn>
                <a:cxn ang="0">
                  <a:pos x="63" y="322"/>
                </a:cxn>
                <a:cxn ang="0">
                  <a:pos x="51" y="348"/>
                </a:cxn>
                <a:cxn ang="0">
                  <a:pos x="40" y="371"/>
                </a:cxn>
                <a:cxn ang="0">
                  <a:pos x="31" y="390"/>
                </a:cxn>
                <a:cxn ang="0">
                  <a:pos x="22" y="411"/>
                </a:cxn>
                <a:cxn ang="0">
                  <a:pos x="0" y="416"/>
                </a:cxn>
              </a:cxnLst>
              <a:rect l="0" t="0" r="r" b="b"/>
              <a:pathLst>
                <a:path w="294" h="419">
                  <a:moveTo>
                    <a:pt x="0" y="416"/>
                  </a:moveTo>
                  <a:lnTo>
                    <a:pt x="0" y="416"/>
                  </a:lnTo>
                  <a:lnTo>
                    <a:pt x="0" y="413"/>
                  </a:lnTo>
                  <a:lnTo>
                    <a:pt x="2" y="408"/>
                  </a:lnTo>
                  <a:lnTo>
                    <a:pt x="5" y="403"/>
                  </a:lnTo>
                  <a:lnTo>
                    <a:pt x="7" y="400"/>
                  </a:lnTo>
                  <a:lnTo>
                    <a:pt x="8" y="397"/>
                  </a:lnTo>
                  <a:lnTo>
                    <a:pt x="10" y="392"/>
                  </a:lnTo>
                  <a:lnTo>
                    <a:pt x="11" y="389"/>
                  </a:lnTo>
                  <a:lnTo>
                    <a:pt x="13" y="384"/>
                  </a:lnTo>
                  <a:lnTo>
                    <a:pt x="16" y="379"/>
                  </a:lnTo>
                  <a:lnTo>
                    <a:pt x="17" y="374"/>
                  </a:lnTo>
                  <a:lnTo>
                    <a:pt x="20" y="371"/>
                  </a:lnTo>
                  <a:lnTo>
                    <a:pt x="22" y="364"/>
                  </a:lnTo>
                  <a:lnTo>
                    <a:pt x="25" y="358"/>
                  </a:lnTo>
                  <a:lnTo>
                    <a:pt x="26" y="353"/>
                  </a:lnTo>
                  <a:lnTo>
                    <a:pt x="30" y="348"/>
                  </a:lnTo>
                  <a:lnTo>
                    <a:pt x="33" y="340"/>
                  </a:lnTo>
                  <a:lnTo>
                    <a:pt x="36" y="335"/>
                  </a:lnTo>
                  <a:lnTo>
                    <a:pt x="39" y="329"/>
                  </a:lnTo>
                  <a:lnTo>
                    <a:pt x="42" y="322"/>
                  </a:lnTo>
                  <a:lnTo>
                    <a:pt x="45" y="316"/>
                  </a:lnTo>
                  <a:lnTo>
                    <a:pt x="48" y="308"/>
                  </a:lnTo>
                  <a:lnTo>
                    <a:pt x="51" y="302"/>
                  </a:lnTo>
                  <a:lnTo>
                    <a:pt x="56" y="295"/>
                  </a:lnTo>
                  <a:lnTo>
                    <a:pt x="59" y="287"/>
                  </a:lnTo>
                  <a:lnTo>
                    <a:pt x="62" y="281"/>
                  </a:lnTo>
                  <a:lnTo>
                    <a:pt x="66" y="272"/>
                  </a:lnTo>
                  <a:lnTo>
                    <a:pt x="69" y="266"/>
                  </a:lnTo>
                  <a:lnTo>
                    <a:pt x="74" y="258"/>
                  </a:lnTo>
                  <a:lnTo>
                    <a:pt x="77" y="251"/>
                  </a:lnTo>
                  <a:lnTo>
                    <a:pt x="80" y="243"/>
                  </a:lnTo>
                  <a:lnTo>
                    <a:pt x="83" y="235"/>
                  </a:lnTo>
                  <a:lnTo>
                    <a:pt x="88" y="229"/>
                  </a:lnTo>
                  <a:lnTo>
                    <a:pt x="91" y="221"/>
                  </a:lnTo>
                  <a:lnTo>
                    <a:pt x="95" y="213"/>
                  </a:lnTo>
                  <a:lnTo>
                    <a:pt x="100" y="206"/>
                  </a:lnTo>
                  <a:lnTo>
                    <a:pt x="103" y="198"/>
                  </a:lnTo>
                  <a:lnTo>
                    <a:pt x="106" y="192"/>
                  </a:lnTo>
                  <a:lnTo>
                    <a:pt x="109" y="184"/>
                  </a:lnTo>
                  <a:lnTo>
                    <a:pt x="114" y="177"/>
                  </a:lnTo>
                  <a:lnTo>
                    <a:pt x="117" y="169"/>
                  </a:lnTo>
                  <a:lnTo>
                    <a:pt x="121" y="163"/>
                  </a:lnTo>
                  <a:lnTo>
                    <a:pt x="124" y="156"/>
                  </a:lnTo>
                  <a:lnTo>
                    <a:pt x="129" y="150"/>
                  </a:lnTo>
                  <a:lnTo>
                    <a:pt x="132" y="142"/>
                  </a:lnTo>
                  <a:lnTo>
                    <a:pt x="137" y="135"/>
                  </a:lnTo>
                  <a:lnTo>
                    <a:pt x="140" y="129"/>
                  </a:lnTo>
                  <a:lnTo>
                    <a:pt x="143" y="124"/>
                  </a:lnTo>
                  <a:lnTo>
                    <a:pt x="146" y="118"/>
                  </a:lnTo>
                  <a:lnTo>
                    <a:pt x="150" y="113"/>
                  </a:lnTo>
                  <a:lnTo>
                    <a:pt x="154" y="108"/>
                  </a:lnTo>
                  <a:lnTo>
                    <a:pt x="157" y="103"/>
                  </a:lnTo>
                  <a:lnTo>
                    <a:pt x="160" y="97"/>
                  </a:lnTo>
                  <a:lnTo>
                    <a:pt x="163" y="92"/>
                  </a:lnTo>
                  <a:lnTo>
                    <a:pt x="166" y="87"/>
                  </a:lnTo>
                  <a:lnTo>
                    <a:pt x="169" y="84"/>
                  </a:lnTo>
                  <a:lnTo>
                    <a:pt x="172" y="79"/>
                  </a:lnTo>
                  <a:lnTo>
                    <a:pt x="175" y="76"/>
                  </a:lnTo>
                  <a:lnTo>
                    <a:pt x="178" y="72"/>
                  </a:lnTo>
                  <a:lnTo>
                    <a:pt x="181" y="71"/>
                  </a:lnTo>
                  <a:lnTo>
                    <a:pt x="186" y="64"/>
                  </a:lnTo>
                  <a:lnTo>
                    <a:pt x="190" y="59"/>
                  </a:lnTo>
                  <a:lnTo>
                    <a:pt x="195" y="55"/>
                  </a:lnTo>
                  <a:lnTo>
                    <a:pt x="199" y="48"/>
                  </a:lnTo>
                  <a:lnTo>
                    <a:pt x="204" y="43"/>
                  </a:lnTo>
                  <a:lnTo>
                    <a:pt x="209" y="40"/>
                  </a:lnTo>
                  <a:lnTo>
                    <a:pt x="213" y="35"/>
                  </a:lnTo>
                  <a:lnTo>
                    <a:pt x="219" y="32"/>
                  </a:lnTo>
                  <a:lnTo>
                    <a:pt x="224" y="27"/>
                  </a:lnTo>
                  <a:lnTo>
                    <a:pt x="229" y="24"/>
                  </a:lnTo>
                  <a:lnTo>
                    <a:pt x="232" y="21"/>
                  </a:lnTo>
                  <a:lnTo>
                    <a:pt x="236" y="17"/>
                  </a:lnTo>
                  <a:lnTo>
                    <a:pt x="241" y="14"/>
                  </a:lnTo>
                  <a:lnTo>
                    <a:pt x="245" y="11"/>
                  </a:lnTo>
                  <a:lnTo>
                    <a:pt x="248" y="9"/>
                  </a:lnTo>
                  <a:lnTo>
                    <a:pt x="253" y="8"/>
                  </a:lnTo>
                  <a:lnTo>
                    <a:pt x="256" y="5"/>
                  </a:lnTo>
                  <a:lnTo>
                    <a:pt x="259" y="3"/>
                  </a:lnTo>
                  <a:lnTo>
                    <a:pt x="262" y="1"/>
                  </a:lnTo>
                  <a:lnTo>
                    <a:pt x="267" y="1"/>
                  </a:lnTo>
                  <a:lnTo>
                    <a:pt x="270" y="0"/>
                  </a:lnTo>
                  <a:lnTo>
                    <a:pt x="273" y="0"/>
                  </a:lnTo>
                  <a:lnTo>
                    <a:pt x="276" y="0"/>
                  </a:lnTo>
                  <a:lnTo>
                    <a:pt x="279" y="0"/>
                  </a:lnTo>
                  <a:lnTo>
                    <a:pt x="284" y="1"/>
                  </a:lnTo>
                  <a:lnTo>
                    <a:pt x="288" y="5"/>
                  </a:lnTo>
                  <a:lnTo>
                    <a:pt x="291" y="8"/>
                  </a:lnTo>
                  <a:lnTo>
                    <a:pt x="294" y="14"/>
                  </a:lnTo>
                  <a:lnTo>
                    <a:pt x="294" y="17"/>
                  </a:lnTo>
                  <a:lnTo>
                    <a:pt x="294" y="24"/>
                  </a:lnTo>
                  <a:lnTo>
                    <a:pt x="294" y="27"/>
                  </a:lnTo>
                  <a:lnTo>
                    <a:pt x="293" y="30"/>
                  </a:lnTo>
                  <a:lnTo>
                    <a:pt x="293" y="35"/>
                  </a:lnTo>
                  <a:lnTo>
                    <a:pt x="291" y="40"/>
                  </a:lnTo>
                  <a:lnTo>
                    <a:pt x="291" y="45"/>
                  </a:lnTo>
                  <a:lnTo>
                    <a:pt x="290" y="51"/>
                  </a:lnTo>
                  <a:lnTo>
                    <a:pt x="288" y="56"/>
                  </a:lnTo>
                  <a:lnTo>
                    <a:pt x="287" y="63"/>
                  </a:lnTo>
                  <a:lnTo>
                    <a:pt x="285" y="69"/>
                  </a:lnTo>
                  <a:lnTo>
                    <a:pt x="284" y="76"/>
                  </a:lnTo>
                  <a:lnTo>
                    <a:pt x="282" y="82"/>
                  </a:lnTo>
                  <a:lnTo>
                    <a:pt x="281" y="90"/>
                  </a:lnTo>
                  <a:lnTo>
                    <a:pt x="279" y="97"/>
                  </a:lnTo>
                  <a:lnTo>
                    <a:pt x="278" y="105"/>
                  </a:lnTo>
                  <a:lnTo>
                    <a:pt x="274" y="113"/>
                  </a:lnTo>
                  <a:lnTo>
                    <a:pt x="273" y="121"/>
                  </a:lnTo>
                  <a:lnTo>
                    <a:pt x="270" y="127"/>
                  </a:lnTo>
                  <a:lnTo>
                    <a:pt x="268" y="137"/>
                  </a:lnTo>
                  <a:lnTo>
                    <a:pt x="265" y="145"/>
                  </a:lnTo>
                  <a:lnTo>
                    <a:pt x="264" y="153"/>
                  </a:lnTo>
                  <a:lnTo>
                    <a:pt x="261" y="161"/>
                  </a:lnTo>
                  <a:lnTo>
                    <a:pt x="259" y="171"/>
                  </a:lnTo>
                  <a:lnTo>
                    <a:pt x="256" y="179"/>
                  </a:lnTo>
                  <a:lnTo>
                    <a:pt x="255" y="189"/>
                  </a:lnTo>
                  <a:lnTo>
                    <a:pt x="251" y="197"/>
                  </a:lnTo>
                  <a:lnTo>
                    <a:pt x="248" y="206"/>
                  </a:lnTo>
                  <a:lnTo>
                    <a:pt x="247" y="216"/>
                  </a:lnTo>
                  <a:lnTo>
                    <a:pt x="244" y="224"/>
                  </a:lnTo>
                  <a:lnTo>
                    <a:pt x="241" y="234"/>
                  </a:lnTo>
                  <a:lnTo>
                    <a:pt x="239" y="242"/>
                  </a:lnTo>
                  <a:lnTo>
                    <a:pt x="236" y="250"/>
                  </a:lnTo>
                  <a:lnTo>
                    <a:pt x="233" y="260"/>
                  </a:lnTo>
                  <a:lnTo>
                    <a:pt x="232" y="268"/>
                  </a:lnTo>
                  <a:lnTo>
                    <a:pt x="229" y="276"/>
                  </a:lnTo>
                  <a:lnTo>
                    <a:pt x="225" y="285"/>
                  </a:lnTo>
                  <a:lnTo>
                    <a:pt x="224" y="293"/>
                  </a:lnTo>
                  <a:lnTo>
                    <a:pt x="221" y="302"/>
                  </a:lnTo>
                  <a:lnTo>
                    <a:pt x="218" y="310"/>
                  </a:lnTo>
                  <a:lnTo>
                    <a:pt x="216" y="316"/>
                  </a:lnTo>
                  <a:lnTo>
                    <a:pt x="213" y="324"/>
                  </a:lnTo>
                  <a:lnTo>
                    <a:pt x="212" y="332"/>
                  </a:lnTo>
                  <a:lnTo>
                    <a:pt x="209" y="339"/>
                  </a:lnTo>
                  <a:lnTo>
                    <a:pt x="207" y="347"/>
                  </a:lnTo>
                  <a:lnTo>
                    <a:pt x="206" y="353"/>
                  </a:lnTo>
                  <a:lnTo>
                    <a:pt x="202" y="358"/>
                  </a:lnTo>
                  <a:lnTo>
                    <a:pt x="201" y="364"/>
                  </a:lnTo>
                  <a:lnTo>
                    <a:pt x="199" y="371"/>
                  </a:lnTo>
                  <a:lnTo>
                    <a:pt x="198" y="377"/>
                  </a:lnTo>
                  <a:lnTo>
                    <a:pt x="196" y="381"/>
                  </a:lnTo>
                  <a:lnTo>
                    <a:pt x="195" y="385"/>
                  </a:lnTo>
                  <a:lnTo>
                    <a:pt x="193" y="390"/>
                  </a:lnTo>
                  <a:lnTo>
                    <a:pt x="192" y="395"/>
                  </a:lnTo>
                  <a:lnTo>
                    <a:pt x="190" y="398"/>
                  </a:lnTo>
                  <a:lnTo>
                    <a:pt x="190" y="402"/>
                  </a:lnTo>
                  <a:lnTo>
                    <a:pt x="189" y="403"/>
                  </a:lnTo>
                  <a:lnTo>
                    <a:pt x="189" y="406"/>
                  </a:lnTo>
                  <a:lnTo>
                    <a:pt x="187" y="410"/>
                  </a:lnTo>
                  <a:lnTo>
                    <a:pt x="187" y="411"/>
                  </a:lnTo>
                  <a:lnTo>
                    <a:pt x="169" y="406"/>
                  </a:lnTo>
                  <a:lnTo>
                    <a:pt x="169" y="405"/>
                  </a:lnTo>
                  <a:lnTo>
                    <a:pt x="170" y="402"/>
                  </a:lnTo>
                  <a:lnTo>
                    <a:pt x="170" y="398"/>
                  </a:lnTo>
                  <a:lnTo>
                    <a:pt x="170" y="397"/>
                  </a:lnTo>
                  <a:lnTo>
                    <a:pt x="172" y="394"/>
                  </a:lnTo>
                  <a:lnTo>
                    <a:pt x="173" y="390"/>
                  </a:lnTo>
                  <a:lnTo>
                    <a:pt x="173" y="385"/>
                  </a:lnTo>
                  <a:lnTo>
                    <a:pt x="175" y="382"/>
                  </a:lnTo>
                  <a:lnTo>
                    <a:pt x="176" y="377"/>
                  </a:lnTo>
                  <a:lnTo>
                    <a:pt x="178" y="373"/>
                  </a:lnTo>
                  <a:lnTo>
                    <a:pt x="180" y="368"/>
                  </a:lnTo>
                  <a:lnTo>
                    <a:pt x="183" y="361"/>
                  </a:lnTo>
                  <a:lnTo>
                    <a:pt x="184" y="355"/>
                  </a:lnTo>
                  <a:lnTo>
                    <a:pt x="186" y="350"/>
                  </a:lnTo>
                  <a:lnTo>
                    <a:pt x="187" y="342"/>
                  </a:lnTo>
                  <a:lnTo>
                    <a:pt x="189" y="335"/>
                  </a:lnTo>
                  <a:lnTo>
                    <a:pt x="192" y="327"/>
                  </a:lnTo>
                  <a:lnTo>
                    <a:pt x="195" y="321"/>
                  </a:lnTo>
                  <a:lnTo>
                    <a:pt x="196" y="313"/>
                  </a:lnTo>
                  <a:lnTo>
                    <a:pt x="198" y="306"/>
                  </a:lnTo>
                  <a:lnTo>
                    <a:pt x="201" y="298"/>
                  </a:lnTo>
                  <a:lnTo>
                    <a:pt x="204" y="290"/>
                  </a:lnTo>
                  <a:lnTo>
                    <a:pt x="206" y="282"/>
                  </a:lnTo>
                  <a:lnTo>
                    <a:pt x="209" y="274"/>
                  </a:lnTo>
                  <a:lnTo>
                    <a:pt x="212" y="266"/>
                  </a:lnTo>
                  <a:lnTo>
                    <a:pt x="213" y="258"/>
                  </a:lnTo>
                  <a:lnTo>
                    <a:pt x="216" y="248"/>
                  </a:lnTo>
                  <a:lnTo>
                    <a:pt x="219" y="240"/>
                  </a:lnTo>
                  <a:lnTo>
                    <a:pt x="221" y="232"/>
                  </a:lnTo>
                  <a:lnTo>
                    <a:pt x="224" y="224"/>
                  </a:lnTo>
                  <a:lnTo>
                    <a:pt x="227" y="214"/>
                  </a:lnTo>
                  <a:lnTo>
                    <a:pt x="229" y="206"/>
                  </a:lnTo>
                  <a:lnTo>
                    <a:pt x="232" y="198"/>
                  </a:lnTo>
                  <a:lnTo>
                    <a:pt x="235" y="189"/>
                  </a:lnTo>
                  <a:lnTo>
                    <a:pt x="236" y="179"/>
                  </a:lnTo>
                  <a:lnTo>
                    <a:pt x="239" y="171"/>
                  </a:lnTo>
                  <a:lnTo>
                    <a:pt x="242" y="163"/>
                  </a:lnTo>
                  <a:lnTo>
                    <a:pt x="245" y="155"/>
                  </a:lnTo>
                  <a:lnTo>
                    <a:pt x="247" y="147"/>
                  </a:lnTo>
                  <a:lnTo>
                    <a:pt x="250" y="138"/>
                  </a:lnTo>
                  <a:lnTo>
                    <a:pt x="251" y="130"/>
                  </a:lnTo>
                  <a:lnTo>
                    <a:pt x="255" y="122"/>
                  </a:lnTo>
                  <a:lnTo>
                    <a:pt x="256" y="116"/>
                  </a:lnTo>
                  <a:lnTo>
                    <a:pt x="258" y="108"/>
                  </a:lnTo>
                  <a:lnTo>
                    <a:pt x="261" y="100"/>
                  </a:lnTo>
                  <a:lnTo>
                    <a:pt x="262" y="93"/>
                  </a:lnTo>
                  <a:lnTo>
                    <a:pt x="264" y="87"/>
                  </a:lnTo>
                  <a:lnTo>
                    <a:pt x="265" y="80"/>
                  </a:lnTo>
                  <a:lnTo>
                    <a:pt x="267" y="74"/>
                  </a:lnTo>
                  <a:lnTo>
                    <a:pt x="270" y="67"/>
                  </a:lnTo>
                  <a:lnTo>
                    <a:pt x="270" y="61"/>
                  </a:lnTo>
                  <a:lnTo>
                    <a:pt x="271" y="56"/>
                  </a:lnTo>
                  <a:lnTo>
                    <a:pt x="273" y="51"/>
                  </a:lnTo>
                  <a:lnTo>
                    <a:pt x="274" y="48"/>
                  </a:lnTo>
                  <a:lnTo>
                    <a:pt x="274" y="43"/>
                  </a:lnTo>
                  <a:lnTo>
                    <a:pt x="276" y="38"/>
                  </a:lnTo>
                  <a:lnTo>
                    <a:pt x="276" y="35"/>
                  </a:lnTo>
                  <a:lnTo>
                    <a:pt x="278" y="32"/>
                  </a:lnTo>
                  <a:lnTo>
                    <a:pt x="279" y="27"/>
                  </a:lnTo>
                  <a:lnTo>
                    <a:pt x="279" y="26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1" y="19"/>
                  </a:lnTo>
                  <a:lnTo>
                    <a:pt x="268" y="19"/>
                  </a:lnTo>
                  <a:lnTo>
                    <a:pt x="265" y="21"/>
                  </a:lnTo>
                  <a:lnTo>
                    <a:pt x="262" y="22"/>
                  </a:lnTo>
                  <a:lnTo>
                    <a:pt x="259" y="22"/>
                  </a:lnTo>
                  <a:lnTo>
                    <a:pt x="255" y="26"/>
                  </a:lnTo>
                  <a:lnTo>
                    <a:pt x="250" y="27"/>
                  </a:lnTo>
                  <a:lnTo>
                    <a:pt x="247" y="30"/>
                  </a:lnTo>
                  <a:lnTo>
                    <a:pt x="241" y="34"/>
                  </a:lnTo>
                  <a:lnTo>
                    <a:pt x="236" y="37"/>
                  </a:lnTo>
                  <a:lnTo>
                    <a:pt x="232" y="42"/>
                  </a:lnTo>
                  <a:lnTo>
                    <a:pt x="227" y="46"/>
                  </a:lnTo>
                  <a:lnTo>
                    <a:pt x="221" y="50"/>
                  </a:lnTo>
                  <a:lnTo>
                    <a:pt x="216" y="55"/>
                  </a:lnTo>
                  <a:lnTo>
                    <a:pt x="212" y="61"/>
                  </a:lnTo>
                  <a:lnTo>
                    <a:pt x="206" y="66"/>
                  </a:lnTo>
                  <a:lnTo>
                    <a:pt x="201" y="72"/>
                  </a:lnTo>
                  <a:lnTo>
                    <a:pt x="195" y="77"/>
                  </a:lnTo>
                  <a:lnTo>
                    <a:pt x="190" y="84"/>
                  </a:lnTo>
                  <a:lnTo>
                    <a:pt x="184" y="90"/>
                  </a:lnTo>
                  <a:lnTo>
                    <a:pt x="180" y="97"/>
                  </a:lnTo>
                  <a:lnTo>
                    <a:pt x="175" y="103"/>
                  </a:lnTo>
                  <a:lnTo>
                    <a:pt x="172" y="106"/>
                  </a:lnTo>
                  <a:lnTo>
                    <a:pt x="170" y="109"/>
                  </a:lnTo>
                  <a:lnTo>
                    <a:pt x="167" y="114"/>
                  </a:lnTo>
                  <a:lnTo>
                    <a:pt x="166" y="118"/>
                  </a:lnTo>
                  <a:lnTo>
                    <a:pt x="163" y="121"/>
                  </a:lnTo>
                  <a:lnTo>
                    <a:pt x="161" y="126"/>
                  </a:lnTo>
                  <a:lnTo>
                    <a:pt x="158" y="129"/>
                  </a:lnTo>
                  <a:lnTo>
                    <a:pt x="157" y="132"/>
                  </a:lnTo>
                  <a:lnTo>
                    <a:pt x="155" y="135"/>
                  </a:lnTo>
                  <a:lnTo>
                    <a:pt x="154" y="140"/>
                  </a:lnTo>
                  <a:lnTo>
                    <a:pt x="152" y="143"/>
                  </a:lnTo>
                  <a:lnTo>
                    <a:pt x="150" y="148"/>
                  </a:lnTo>
                  <a:lnTo>
                    <a:pt x="147" y="151"/>
                  </a:lnTo>
                  <a:lnTo>
                    <a:pt x="146" y="155"/>
                  </a:lnTo>
                  <a:lnTo>
                    <a:pt x="143" y="159"/>
                  </a:lnTo>
                  <a:lnTo>
                    <a:pt x="141" y="163"/>
                  </a:lnTo>
                  <a:lnTo>
                    <a:pt x="138" y="168"/>
                  </a:lnTo>
                  <a:lnTo>
                    <a:pt x="137" y="171"/>
                  </a:lnTo>
                  <a:lnTo>
                    <a:pt x="134" y="176"/>
                  </a:lnTo>
                  <a:lnTo>
                    <a:pt x="132" y="182"/>
                  </a:lnTo>
                  <a:lnTo>
                    <a:pt x="129" y="185"/>
                  </a:lnTo>
                  <a:lnTo>
                    <a:pt x="127" y="190"/>
                  </a:lnTo>
                  <a:lnTo>
                    <a:pt x="124" y="195"/>
                  </a:lnTo>
                  <a:lnTo>
                    <a:pt x="123" y="201"/>
                  </a:lnTo>
                  <a:lnTo>
                    <a:pt x="120" y="206"/>
                  </a:lnTo>
                  <a:lnTo>
                    <a:pt x="117" y="211"/>
                  </a:lnTo>
                  <a:lnTo>
                    <a:pt x="115" y="218"/>
                  </a:lnTo>
                  <a:lnTo>
                    <a:pt x="112" y="222"/>
                  </a:lnTo>
                  <a:lnTo>
                    <a:pt x="109" y="229"/>
                  </a:lnTo>
                  <a:lnTo>
                    <a:pt x="108" y="234"/>
                  </a:lnTo>
                  <a:lnTo>
                    <a:pt x="103" y="239"/>
                  </a:lnTo>
                  <a:lnTo>
                    <a:pt x="101" y="245"/>
                  </a:lnTo>
                  <a:lnTo>
                    <a:pt x="98" y="250"/>
                  </a:lnTo>
                  <a:lnTo>
                    <a:pt x="95" y="256"/>
                  </a:lnTo>
                  <a:lnTo>
                    <a:pt x="92" y="261"/>
                  </a:lnTo>
                  <a:lnTo>
                    <a:pt x="91" y="268"/>
                  </a:lnTo>
                  <a:lnTo>
                    <a:pt x="88" y="272"/>
                  </a:lnTo>
                  <a:lnTo>
                    <a:pt x="85" y="279"/>
                  </a:lnTo>
                  <a:lnTo>
                    <a:pt x="82" y="284"/>
                  </a:lnTo>
                  <a:lnTo>
                    <a:pt x="80" y="290"/>
                  </a:lnTo>
                  <a:lnTo>
                    <a:pt x="77" y="295"/>
                  </a:lnTo>
                  <a:lnTo>
                    <a:pt x="74" y="302"/>
                  </a:lnTo>
                  <a:lnTo>
                    <a:pt x="71" y="306"/>
                  </a:lnTo>
                  <a:lnTo>
                    <a:pt x="69" y="313"/>
                  </a:lnTo>
                  <a:lnTo>
                    <a:pt x="66" y="318"/>
                  </a:lnTo>
                  <a:lnTo>
                    <a:pt x="63" y="322"/>
                  </a:lnTo>
                  <a:lnTo>
                    <a:pt x="62" y="327"/>
                  </a:lnTo>
                  <a:lnTo>
                    <a:pt x="59" y="334"/>
                  </a:lnTo>
                  <a:lnTo>
                    <a:pt x="56" y="339"/>
                  </a:lnTo>
                  <a:lnTo>
                    <a:pt x="54" y="343"/>
                  </a:lnTo>
                  <a:lnTo>
                    <a:pt x="51" y="348"/>
                  </a:lnTo>
                  <a:lnTo>
                    <a:pt x="49" y="355"/>
                  </a:lnTo>
                  <a:lnTo>
                    <a:pt x="46" y="358"/>
                  </a:lnTo>
                  <a:lnTo>
                    <a:pt x="45" y="363"/>
                  </a:lnTo>
                  <a:lnTo>
                    <a:pt x="42" y="368"/>
                  </a:lnTo>
                  <a:lnTo>
                    <a:pt x="40" y="371"/>
                  </a:lnTo>
                  <a:lnTo>
                    <a:pt x="39" y="376"/>
                  </a:lnTo>
                  <a:lnTo>
                    <a:pt x="37" y="379"/>
                  </a:lnTo>
                  <a:lnTo>
                    <a:pt x="34" y="384"/>
                  </a:lnTo>
                  <a:lnTo>
                    <a:pt x="33" y="387"/>
                  </a:lnTo>
                  <a:lnTo>
                    <a:pt x="31" y="390"/>
                  </a:lnTo>
                  <a:lnTo>
                    <a:pt x="30" y="395"/>
                  </a:lnTo>
                  <a:lnTo>
                    <a:pt x="28" y="398"/>
                  </a:lnTo>
                  <a:lnTo>
                    <a:pt x="26" y="400"/>
                  </a:lnTo>
                  <a:lnTo>
                    <a:pt x="23" y="406"/>
                  </a:lnTo>
                  <a:lnTo>
                    <a:pt x="22" y="411"/>
                  </a:lnTo>
                  <a:lnTo>
                    <a:pt x="20" y="415"/>
                  </a:lnTo>
                  <a:lnTo>
                    <a:pt x="19" y="418"/>
                  </a:lnTo>
                  <a:lnTo>
                    <a:pt x="19" y="418"/>
                  </a:lnTo>
                  <a:lnTo>
                    <a:pt x="19" y="419"/>
                  </a:lnTo>
                  <a:lnTo>
                    <a:pt x="0" y="416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41"/>
            <p:cNvSpPr>
              <a:spLocks/>
            </p:cNvSpPr>
            <p:nvPr/>
          </p:nvSpPr>
          <p:spPr bwMode="auto">
            <a:xfrm>
              <a:off x="4770" y="3845"/>
              <a:ext cx="224" cy="390"/>
            </a:xfrm>
            <a:custGeom>
              <a:avLst/>
              <a:gdLst/>
              <a:ahLst/>
              <a:cxnLst>
                <a:cxn ang="0">
                  <a:pos x="5" y="369"/>
                </a:cxn>
                <a:cxn ang="0">
                  <a:pos x="11" y="353"/>
                </a:cxn>
                <a:cxn ang="0">
                  <a:pos x="20" y="332"/>
                </a:cxn>
                <a:cxn ang="0">
                  <a:pos x="29" y="308"/>
                </a:cxn>
                <a:cxn ang="0">
                  <a:pos x="41" y="279"/>
                </a:cxn>
                <a:cxn ang="0">
                  <a:pos x="55" y="248"/>
                </a:cxn>
                <a:cxn ang="0">
                  <a:pos x="69" y="217"/>
                </a:cxn>
                <a:cxn ang="0">
                  <a:pos x="81" y="187"/>
                </a:cxn>
                <a:cxn ang="0">
                  <a:pos x="95" y="158"/>
                </a:cxn>
                <a:cxn ang="0">
                  <a:pos x="104" y="130"/>
                </a:cxn>
                <a:cxn ang="0">
                  <a:pos x="115" y="109"/>
                </a:cxn>
                <a:cxn ang="0">
                  <a:pos x="129" y="85"/>
                </a:cxn>
                <a:cxn ang="0">
                  <a:pos x="144" y="61"/>
                </a:cxn>
                <a:cxn ang="0">
                  <a:pos x="161" y="37"/>
                </a:cxn>
                <a:cxn ang="0">
                  <a:pos x="178" y="19"/>
                </a:cxn>
                <a:cxn ang="0">
                  <a:pos x="198" y="3"/>
                </a:cxn>
                <a:cxn ang="0">
                  <a:pos x="220" y="6"/>
                </a:cxn>
                <a:cxn ang="0">
                  <a:pos x="224" y="24"/>
                </a:cxn>
                <a:cxn ang="0">
                  <a:pos x="222" y="48"/>
                </a:cxn>
                <a:cxn ang="0">
                  <a:pos x="219" y="80"/>
                </a:cxn>
                <a:cxn ang="0">
                  <a:pos x="216" y="117"/>
                </a:cxn>
                <a:cxn ang="0">
                  <a:pos x="210" y="158"/>
                </a:cxn>
                <a:cxn ang="0">
                  <a:pos x="205" y="201"/>
                </a:cxn>
                <a:cxn ang="0">
                  <a:pos x="199" y="242"/>
                </a:cxn>
                <a:cxn ang="0">
                  <a:pos x="193" y="280"/>
                </a:cxn>
                <a:cxn ang="0">
                  <a:pos x="187" y="316"/>
                </a:cxn>
                <a:cxn ang="0">
                  <a:pos x="182" y="345"/>
                </a:cxn>
                <a:cxn ang="0">
                  <a:pos x="179" y="366"/>
                </a:cxn>
                <a:cxn ang="0">
                  <a:pos x="178" y="377"/>
                </a:cxn>
                <a:cxn ang="0">
                  <a:pos x="155" y="372"/>
                </a:cxn>
                <a:cxn ang="0">
                  <a:pos x="158" y="353"/>
                </a:cxn>
                <a:cxn ang="0">
                  <a:pos x="164" y="327"/>
                </a:cxn>
                <a:cxn ang="0">
                  <a:pos x="170" y="292"/>
                </a:cxn>
                <a:cxn ang="0">
                  <a:pos x="176" y="253"/>
                </a:cxn>
                <a:cxn ang="0">
                  <a:pos x="184" y="213"/>
                </a:cxn>
                <a:cxn ang="0">
                  <a:pos x="190" y="172"/>
                </a:cxn>
                <a:cxn ang="0">
                  <a:pos x="196" y="132"/>
                </a:cxn>
                <a:cxn ang="0">
                  <a:pos x="202" y="95"/>
                </a:cxn>
                <a:cxn ang="0">
                  <a:pos x="205" y="64"/>
                </a:cxn>
                <a:cxn ang="0">
                  <a:pos x="208" y="40"/>
                </a:cxn>
                <a:cxn ang="0">
                  <a:pos x="207" y="24"/>
                </a:cxn>
                <a:cxn ang="0">
                  <a:pos x="191" y="29"/>
                </a:cxn>
                <a:cxn ang="0">
                  <a:pos x="175" y="48"/>
                </a:cxn>
                <a:cxn ang="0">
                  <a:pos x="155" y="77"/>
                </a:cxn>
                <a:cxn ang="0">
                  <a:pos x="139" y="100"/>
                </a:cxn>
                <a:cxn ang="0">
                  <a:pos x="127" y="122"/>
                </a:cxn>
                <a:cxn ang="0">
                  <a:pos x="113" y="148"/>
                </a:cxn>
                <a:cxn ang="0">
                  <a:pos x="103" y="177"/>
                </a:cxn>
                <a:cxn ang="0">
                  <a:pos x="95" y="196"/>
                </a:cxn>
                <a:cxn ang="0">
                  <a:pos x="87" y="216"/>
                </a:cxn>
                <a:cxn ang="0">
                  <a:pos x="78" y="235"/>
                </a:cxn>
                <a:cxn ang="0">
                  <a:pos x="69" y="258"/>
                </a:cxn>
                <a:cxn ang="0">
                  <a:pos x="61" y="280"/>
                </a:cxn>
                <a:cxn ang="0">
                  <a:pos x="52" y="303"/>
                </a:cxn>
                <a:cxn ang="0">
                  <a:pos x="43" y="324"/>
                </a:cxn>
                <a:cxn ang="0">
                  <a:pos x="34" y="343"/>
                </a:cxn>
                <a:cxn ang="0">
                  <a:pos x="28" y="361"/>
                </a:cxn>
                <a:cxn ang="0">
                  <a:pos x="18" y="384"/>
                </a:cxn>
              </a:cxnLst>
              <a:rect l="0" t="0" r="r" b="b"/>
              <a:pathLst>
                <a:path w="224" h="390">
                  <a:moveTo>
                    <a:pt x="0" y="380"/>
                  </a:moveTo>
                  <a:lnTo>
                    <a:pt x="0" y="379"/>
                  </a:lnTo>
                  <a:lnTo>
                    <a:pt x="2" y="377"/>
                  </a:lnTo>
                  <a:lnTo>
                    <a:pt x="2" y="374"/>
                  </a:lnTo>
                  <a:lnTo>
                    <a:pt x="5" y="369"/>
                  </a:lnTo>
                  <a:lnTo>
                    <a:pt x="5" y="366"/>
                  </a:lnTo>
                  <a:lnTo>
                    <a:pt x="6" y="364"/>
                  </a:lnTo>
                  <a:lnTo>
                    <a:pt x="8" y="361"/>
                  </a:lnTo>
                  <a:lnTo>
                    <a:pt x="9" y="358"/>
                  </a:lnTo>
                  <a:lnTo>
                    <a:pt x="11" y="353"/>
                  </a:lnTo>
                  <a:lnTo>
                    <a:pt x="12" y="350"/>
                  </a:lnTo>
                  <a:lnTo>
                    <a:pt x="14" y="345"/>
                  </a:lnTo>
                  <a:lnTo>
                    <a:pt x="15" y="342"/>
                  </a:lnTo>
                  <a:lnTo>
                    <a:pt x="18" y="337"/>
                  </a:lnTo>
                  <a:lnTo>
                    <a:pt x="20" y="332"/>
                  </a:lnTo>
                  <a:lnTo>
                    <a:pt x="21" y="327"/>
                  </a:lnTo>
                  <a:lnTo>
                    <a:pt x="23" y="322"/>
                  </a:lnTo>
                  <a:lnTo>
                    <a:pt x="25" y="317"/>
                  </a:lnTo>
                  <a:lnTo>
                    <a:pt x="28" y="313"/>
                  </a:lnTo>
                  <a:lnTo>
                    <a:pt x="29" y="308"/>
                  </a:lnTo>
                  <a:lnTo>
                    <a:pt x="32" y="301"/>
                  </a:lnTo>
                  <a:lnTo>
                    <a:pt x="34" y="296"/>
                  </a:lnTo>
                  <a:lnTo>
                    <a:pt x="37" y="290"/>
                  </a:lnTo>
                  <a:lnTo>
                    <a:pt x="40" y="284"/>
                  </a:lnTo>
                  <a:lnTo>
                    <a:pt x="41" y="279"/>
                  </a:lnTo>
                  <a:lnTo>
                    <a:pt x="44" y="272"/>
                  </a:lnTo>
                  <a:lnTo>
                    <a:pt x="48" y="267"/>
                  </a:lnTo>
                  <a:lnTo>
                    <a:pt x="49" y="261"/>
                  </a:lnTo>
                  <a:lnTo>
                    <a:pt x="52" y="256"/>
                  </a:lnTo>
                  <a:lnTo>
                    <a:pt x="55" y="248"/>
                  </a:lnTo>
                  <a:lnTo>
                    <a:pt x="58" y="243"/>
                  </a:lnTo>
                  <a:lnTo>
                    <a:pt x="60" y="235"/>
                  </a:lnTo>
                  <a:lnTo>
                    <a:pt x="63" y="230"/>
                  </a:lnTo>
                  <a:lnTo>
                    <a:pt x="66" y="224"/>
                  </a:lnTo>
                  <a:lnTo>
                    <a:pt x="69" y="217"/>
                  </a:lnTo>
                  <a:lnTo>
                    <a:pt x="70" y="211"/>
                  </a:lnTo>
                  <a:lnTo>
                    <a:pt x="74" y="204"/>
                  </a:lnTo>
                  <a:lnTo>
                    <a:pt x="77" y="198"/>
                  </a:lnTo>
                  <a:lnTo>
                    <a:pt x="78" y="192"/>
                  </a:lnTo>
                  <a:lnTo>
                    <a:pt x="81" y="187"/>
                  </a:lnTo>
                  <a:lnTo>
                    <a:pt x="84" y="180"/>
                  </a:lnTo>
                  <a:lnTo>
                    <a:pt x="86" y="174"/>
                  </a:lnTo>
                  <a:lnTo>
                    <a:pt x="89" y="169"/>
                  </a:lnTo>
                  <a:lnTo>
                    <a:pt x="92" y="164"/>
                  </a:lnTo>
                  <a:lnTo>
                    <a:pt x="95" y="158"/>
                  </a:lnTo>
                  <a:lnTo>
                    <a:pt x="96" y="153"/>
                  </a:lnTo>
                  <a:lnTo>
                    <a:pt x="98" y="146"/>
                  </a:lnTo>
                  <a:lnTo>
                    <a:pt x="101" y="142"/>
                  </a:lnTo>
                  <a:lnTo>
                    <a:pt x="103" y="137"/>
                  </a:lnTo>
                  <a:lnTo>
                    <a:pt x="104" y="130"/>
                  </a:lnTo>
                  <a:lnTo>
                    <a:pt x="107" y="127"/>
                  </a:lnTo>
                  <a:lnTo>
                    <a:pt x="110" y="122"/>
                  </a:lnTo>
                  <a:lnTo>
                    <a:pt x="112" y="117"/>
                  </a:lnTo>
                  <a:lnTo>
                    <a:pt x="113" y="112"/>
                  </a:lnTo>
                  <a:lnTo>
                    <a:pt x="115" y="109"/>
                  </a:lnTo>
                  <a:lnTo>
                    <a:pt x="116" y="106"/>
                  </a:lnTo>
                  <a:lnTo>
                    <a:pt x="119" y="101"/>
                  </a:lnTo>
                  <a:lnTo>
                    <a:pt x="123" y="95"/>
                  </a:lnTo>
                  <a:lnTo>
                    <a:pt x="126" y="90"/>
                  </a:lnTo>
                  <a:lnTo>
                    <a:pt x="129" y="85"/>
                  </a:lnTo>
                  <a:lnTo>
                    <a:pt x="132" y="80"/>
                  </a:lnTo>
                  <a:lnTo>
                    <a:pt x="133" y="75"/>
                  </a:lnTo>
                  <a:lnTo>
                    <a:pt x="136" y="71"/>
                  </a:lnTo>
                  <a:lnTo>
                    <a:pt x="139" y="64"/>
                  </a:lnTo>
                  <a:lnTo>
                    <a:pt x="144" y="61"/>
                  </a:lnTo>
                  <a:lnTo>
                    <a:pt x="147" y="56"/>
                  </a:lnTo>
                  <a:lnTo>
                    <a:pt x="150" y="51"/>
                  </a:lnTo>
                  <a:lnTo>
                    <a:pt x="153" y="46"/>
                  </a:lnTo>
                  <a:lnTo>
                    <a:pt x="158" y="41"/>
                  </a:lnTo>
                  <a:lnTo>
                    <a:pt x="161" y="37"/>
                  </a:lnTo>
                  <a:lnTo>
                    <a:pt x="164" y="33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5" y="22"/>
                  </a:lnTo>
                  <a:lnTo>
                    <a:pt x="178" y="19"/>
                  </a:lnTo>
                  <a:lnTo>
                    <a:pt x="181" y="16"/>
                  </a:lnTo>
                  <a:lnTo>
                    <a:pt x="185" y="12"/>
                  </a:lnTo>
                  <a:lnTo>
                    <a:pt x="188" y="9"/>
                  </a:lnTo>
                  <a:lnTo>
                    <a:pt x="191" y="8"/>
                  </a:lnTo>
                  <a:lnTo>
                    <a:pt x="198" y="3"/>
                  </a:lnTo>
                  <a:lnTo>
                    <a:pt x="204" y="1"/>
                  </a:lnTo>
                  <a:lnTo>
                    <a:pt x="208" y="0"/>
                  </a:lnTo>
                  <a:lnTo>
                    <a:pt x="214" y="0"/>
                  </a:lnTo>
                  <a:lnTo>
                    <a:pt x="217" y="3"/>
                  </a:lnTo>
                  <a:lnTo>
                    <a:pt x="220" y="6"/>
                  </a:lnTo>
                  <a:lnTo>
                    <a:pt x="222" y="9"/>
                  </a:lnTo>
                  <a:lnTo>
                    <a:pt x="224" y="14"/>
                  </a:lnTo>
                  <a:lnTo>
                    <a:pt x="224" y="17"/>
                  </a:lnTo>
                  <a:lnTo>
                    <a:pt x="224" y="20"/>
                  </a:lnTo>
                  <a:lnTo>
                    <a:pt x="224" y="24"/>
                  </a:lnTo>
                  <a:lnTo>
                    <a:pt x="224" y="29"/>
                  </a:lnTo>
                  <a:lnTo>
                    <a:pt x="224" y="33"/>
                  </a:lnTo>
                  <a:lnTo>
                    <a:pt x="224" y="38"/>
                  </a:lnTo>
                  <a:lnTo>
                    <a:pt x="222" y="43"/>
                  </a:lnTo>
                  <a:lnTo>
                    <a:pt x="222" y="48"/>
                  </a:lnTo>
                  <a:lnTo>
                    <a:pt x="222" y="54"/>
                  </a:lnTo>
                  <a:lnTo>
                    <a:pt x="220" y="61"/>
                  </a:lnTo>
                  <a:lnTo>
                    <a:pt x="220" y="67"/>
                  </a:lnTo>
                  <a:lnTo>
                    <a:pt x="220" y="74"/>
                  </a:lnTo>
                  <a:lnTo>
                    <a:pt x="219" y="80"/>
                  </a:lnTo>
                  <a:lnTo>
                    <a:pt x="219" y="88"/>
                  </a:lnTo>
                  <a:lnTo>
                    <a:pt x="217" y="95"/>
                  </a:lnTo>
                  <a:lnTo>
                    <a:pt x="217" y="103"/>
                  </a:lnTo>
                  <a:lnTo>
                    <a:pt x="216" y="109"/>
                  </a:lnTo>
                  <a:lnTo>
                    <a:pt x="216" y="117"/>
                  </a:lnTo>
                  <a:lnTo>
                    <a:pt x="214" y="125"/>
                  </a:lnTo>
                  <a:lnTo>
                    <a:pt x="214" y="133"/>
                  </a:lnTo>
                  <a:lnTo>
                    <a:pt x="213" y="142"/>
                  </a:lnTo>
                  <a:lnTo>
                    <a:pt x="211" y="150"/>
                  </a:lnTo>
                  <a:lnTo>
                    <a:pt x="210" y="158"/>
                  </a:lnTo>
                  <a:lnTo>
                    <a:pt x="210" y="166"/>
                  </a:lnTo>
                  <a:lnTo>
                    <a:pt x="208" y="174"/>
                  </a:lnTo>
                  <a:lnTo>
                    <a:pt x="207" y="184"/>
                  </a:lnTo>
                  <a:lnTo>
                    <a:pt x="207" y="192"/>
                  </a:lnTo>
                  <a:lnTo>
                    <a:pt x="205" y="201"/>
                  </a:lnTo>
                  <a:lnTo>
                    <a:pt x="204" y="209"/>
                  </a:lnTo>
                  <a:lnTo>
                    <a:pt x="202" y="217"/>
                  </a:lnTo>
                  <a:lnTo>
                    <a:pt x="202" y="225"/>
                  </a:lnTo>
                  <a:lnTo>
                    <a:pt x="201" y="234"/>
                  </a:lnTo>
                  <a:lnTo>
                    <a:pt x="199" y="242"/>
                  </a:lnTo>
                  <a:lnTo>
                    <a:pt x="198" y="250"/>
                  </a:lnTo>
                  <a:lnTo>
                    <a:pt x="196" y="258"/>
                  </a:lnTo>
                  <a:lnTo>
                    <a:pt x="196" y="266"/>
                  </a:lnTo>
                  <a:lnTo>
                    <a:pt x="194" y="274"/>
                  </a:lnTo>
                  <a:lnTo>
                    <a:pt x="193" y="280"/>
                  </a:lnTo>
                  <a:lnTo>
                    <a:pt x="191" y="288"/>
                  </a:lnTo>
                  <a:lnTo>
                    <a:pt x="190" y="296"/>
                  </a:lnTo>
                  <a:lnTo>
                    <a:pt x="190" y="303"/>
                  </a:lnTo>
                  <a:lnTo>
                    <a:pt x="188" y="309"/>
                  </a:lnTo>
                  <a:lnTo>
                    <a:pt x="187" y="316"/>
                  </a:lnTo>
                  <a:lnTo>
                    <a:pt x="187" y="322"/>
                  </a:lnTo>
                  <a:lnTo>
                    <a:pt x="185" y="329"/>
                  </a:lnTo>
                  <a:lnTo>
                    <a:pt x="185" y="334"/>
                  </a:lnTo>
                  <a:lnTo>
                    <a:pt x="184" y="338"/>
                  </a:lnTo>
                  <a:lnTo>
                    <a:pt x="182" y="345"/>
                  </a:lnTo>
                  <a:lnTo>
                    <a:pt x="182" y="348"/>
                  </a:lnTo>
                  <a:lnTo>
                    <a:pt x="181" y="353"/>
                  </a:lnTo>
                  <a:lnTo>
                    <a:pt x="181" y="358"/>
                  </a:lnTo>
                  <a:lnTo>
                    <a:pt x="181" y="363"/>
                  </a:lnTo>
                  <a:lnTo>
                    <a:pt x="179" y="366"/>
                  </a:lnTo>
                  <a:lnTo>
                    <a:pt x="179" y="369"/>
                  </a:lnTo>
                  <a:lnTo>
                    <a:pt x="178" y="371"/>
                  </a:lnTo>
                  <a:lnTo>
                    <a:pt x="178" y="374"/>
                  </a:lnTo>
                  <a:lnTo>
                    <a:pt x="178" y="377"/>
                  </a:lnTo>
                  <a:lnTo>
                    <a:pt x="178" y="377"/>
                  </a:lnTo>
                  <a:lnTo>
                    <a:pt x="155" y="382"/>
                  </a:lnTo>
                  <a:lnTo>
                    <a:pt x="155" y="380"/>
                  </a:lnTo>
                  <a:lnTo>
                    <a:pt x="155" y="377"/>
                  </a:lnTo>
                  <a:lnTo>
                    <a:pt x="155" y="376"/>
                  </a:lnTo>
                  <a:lnTo>
                    <a:pt x="155" y="372"/>
                  </a:lnTo>
                  <a:lnTo>
                    <a:pt x="156" y="369"/>
                  </a:lnTo>
                  <a:lnTo>
                    <a:pt x="156" y="366"/>
                  </a:lnTo>
                  <a:lnTo>
                    <a:pt x="156" y="363"/>
                  </a:lnTo>
                  <a:lnTo>
                    <a:pt x="158" y="358"/>
                  </a:lnTo>
                  <a:lnTo>
                    <a:pt x="158" y="353"/>
                  </a:lnTo>
                  <a:lnTo>
                    <a:pt x="159" y="348"/>
                  </a:lnTo>
                  <a:lnTo>
                    <a:pt x="161" y="343"/>
                  </a:lnTo>
                  <a:lnTo>
                    <a:pt x="162" y="338"/>
                  </a:lnTo>
                  <a:lnTo>
                    <a:pt x="162" y="332"/>
                  </a:lnTo>
                  <a:lnTo>
                    <a:pt x="164" y="327"/>
                  </a:lnTo>
                  <a:lnTo>
                    <a:pt x="165" y="321"/>
                  </a:lnTo>
                  <a:lnTo>
                    <a:pt x="165" y="313"/>
                  </a:lnTo>
                  <a:lnTo>
                    <a:pt x="167" y="306"/>
                  </a:lnTo>
                  <a:lnTo>
                    <a:pt x="168" y="300"/>
                  </a:lnTo>
                  <a:lnTo>
                    <a:pt x="170" y="292"/>
                  </a:lnTo>
                  <a:lnTo>
                    <a:pt x="171" y="284"/>
                  </a:lnTo>
                  <a:lnTo>
                    <a:pt x="173" y="277"/>
                  </a:lnTo>
                  <a:lnTo>
                    <a:pt x="175" y="269"/>
                  </a:lnTo>
                  <a:lnTo>
                    <a:pt x="175" y="261"/>
                  </a:lnTo>
                  <a:lnTo>
                    <a:pt x="176" y="253"/>
                  </a:lnTo>
                  <a:lnTo>
                    <a:pt x="178" y="246"/>
                  </a:lnTo>
                  <a:lnTo>
                    <a:pt x="179" y="238"/>
                  </a:lnTo>
                  <a:lnTo>
                    <a:pt x="181" y="229"/>
                  </a:lnTo>
                  <a:lnTo>
                    <a:pt x="182" y="221"/>
                  </a:lnTo>
                  <a:lnTo>
                    <a:pt x="184" y="213"/>
                  </a:lnTo>
                  <a:lnTo>
                    <a:pt x="185" y="204"/>
                  </a:lnTo>
                  <a:lnTo>
                    <a:pt x="187" y="196"/>
                  </a:lnTo>
                  <a:lnTo>
                    <a:pt x="188" y="188"/>
                  </a:lnTo>
                  <a:lnTo>
                    <a:pt x="190" y="179"/>
                  </a:lnTo>
                  <a:lnTo>
                    <a:pt x="190" y="172"/>
                  </a:lnTo>
                  <a:lnTo>
                    <a:pt x="191" y="163"/>
                  </a:lnTo>
                  <a:lnTo>
                    <a:pt x="193" y="154"/>
                  </a:lnTo>
                  <a:lnTo>
                    <a:pt x="194" y="146"/>
                  </a:lnTo>
                  <a:lnTo>
                    <a:pt x="196" y="140"/>
                  </a:lnTo>
                  <a:lnTo>
                    <a:pt x="196" y="132"/>
                  </a:lnTo>
                  <a:lnTo>
                    <a:pt x="198" y="124"/>
                  </a:lnTo>
                  <a:lnTo>
                    <a:pt x="199" y="116"/>
                  </a:lnTo>
                  <a:lnTo>
                    <a:pt x="199" y="109"/>
                  </a:lnTo>
                  <a:lnTo>
                    <a:pt x="201" y="101"/>
                  </a:lnTo>
                  <a:lnTo>
                    <a:pt x="202" y="95"/>
                  </a:lnTo>
                  <a:lnTo>
                    <a:pt x="202" y="88"/>
                  </a:lnTo>
                  <a:lnTo>
                    <a:pt x="204" y="82"/>
                  </a:lnTo>
                  <a:lnTo>
                    <a:pt x="204" y="75"/>
                  </a:lnTo>
                  <a:lnTo>
                    <a:pt x="205" y="69"/>
                  </a:lnTo>
                  <a:lnTo>
                    <a:pt x="205" y="64"/>
                  </a:lnTo>
                  <a:lnTo>
                    <a:pt x="207" y="58"/>
                  </a:lnTo>
                  <a:lnTo>
                    <a:pt x="207" y="53"/>
                  </a:lnTo>
                  <a:lnTo>
                    <a:pt x="207" y="48"/>
                  </a:lnTo>
                  <a:lnTo>
                    <a:pt x="207" y="43"/>
                  </a:lnTo>
                  <a:lnTo>
                    <a:pt x="208" y="40"/>
                  </a:lnTo>
                  <a:lnTo>
                    <a:pt x="208" y="35"/>
                  </a:lnTo>
                  <a:lnTo>
                    <a:pt x="208" y="33"/>
                  </a:lnTo>
                  <a:lnTo>
                    <a:pt x="208" y="29"/>
                  </a:lnTo>
                  <a:lnTo>
                    <a:pt x="208" y="27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2" y="22"/>
                  </a:lnTo>
                  <a:lnTo>
                    <a:pt x="198" y="24"/>
                  </a:lnTo>
                  <a:lnTo>
                    <a:pt x="194" y="25"/>
                  </a:lnTo>
                  <a:lnTo>
                    <a:pt x="191" y="29"/>
                  </a:lnTo>
                  <a:lnTo>
                    <a:pt x="188" y="32"/>
                  </a:lnTo>
                  <a:lnTo>
                    <a:pt x="185" y="35"/>
                  </a:lnTo>
                  <a:lnTo>
                    <a:pt x="181" y="40"/>
                  </a:lnTo>
                  <a:lnTo>
                    <a:pt x="178" y="43"/>
                  </a:lnTo>
                  <a:lnTo>
                    <a:pt x="175" y="48"/>
                  </a:lnTo>
                  <a:lnTo>
                    <a:pt x="170" y="54"/>
                  </a:lnTo>
                  <a:lnTo>
                    <a:pt x="167" y="59"/>
                  </a:lnTo>
                  <a:lnTo>
                    <a:pt x="162" y="64"/>
                  </a:lnTo>
                  <a:lnTo>
                    <a:pt x="158" y="71"/>
                  </a:lnTo>
                  <a:lnTo>
                    <a:pt x="155" y="77"/>
                  </a:lnTo>
                  <a:lnTo>
                    <a:pt x="150" y="83"/>
                  </a:lnTo>
                  <a:lnTo>
                    <a:pt x="145" y="90"/>
                  </a:lnTo>
                  <a:lnTo>
                    <a:pt x="144" y="93"/>
                  </a:lnTo>
                  <a:lnTo>
                    <a:pt x="142" y="96"/>
                  </a:lnTo>
                  <a:lnTo>
                    <a:pt x="139" y="100"/>
                  </a:lnTo>
                  <a:lnTo>
                    <a:pt x="138" y="103"/>
                  </a:lnTo>
                  <a:lnTo>
                    <a:pt x="133" y="109"/>
                  </a:lnTo>
                  <a:lnTo>
                    <a:pt x="130" y="116"/>
                  </a:lnTo>
                  <a:lnTo>
                    <a:pt x="129" y="119"/>
                  </a:lnTo>
                  <a:lnTo>
                    <a:pt x="127" y="122"/>
                  </a:lnTo>
                  <a:lnTo>
                    <a:pt x="126" y="127"/>
                  </a:lnTo>
                  <a:lnTo>
                    <a:pt x="124" y="130"/>
                  </a:lnTo>
                  <a:lnTo>
                    <a:pt x="119" y="137"/>
                  </a:lnTo>
                  <a:lnTo>
                    <a:pt x="116" y="143"/>
                  </a:lnTo>
                  <a:lnTo>
                    <a:pt x="113" y="148"/>
                  </a:lnTo>
                  <a:lnTo>
                    <a:pt x="110" y="156"/>
                  </a:lnTo>
                  <a:lnTo>
                    <a:pt x="107" y="161"/>
                  </a:lnTo>
                  <a:lnTo>
                    <a:pt x="106" y="166"/>
                  </a:lnTo>
                  <a:lnTo>
                    <a:pt x="104" y="172"/>
                  </a:lnTo>
                  <a:lnTo>
                    <a:pt x="103" y="177"/>
                  </a:lnTo>
                  <a:lnTo>
                    <a:pt x="100" y="182"/>
                  </a:lnTo>
                  <a:lnTo>
                    <a:pt x="98" y="188"/>
                  </a:lnTo>
                  <a:lnTo>
                    <a:pt x="96" y="190"/>
                  </a:lnTo>
                  <a:lnTo>
                    <a:pt x="95" y="193"/>
                  </a:lnTo>
                  <a:lnTo>
                    <a:pt x="95" y="196"/>
                  </a:lnTo>
                  <a:lnTo>
                    <a:pt x="93" y="201"/>
                  </a:lnTo>
                  <a:lnTo>
                    <a:pt x="92" y="204"/>
                  </a:lnTo>
                  <a:lnTo>
                    <a:pt x="90" y="208"/>
                  </a:lnTo>
                  <a:lnTo>
                    <a:pt x="87" y="213"/>
                  </a:lnTo>
                  <a:lnTo>
                    <a:pt x="87" y="216"/>
                  </a:lnTo>
                  <a:lnTo>
                    <a:pt x="86" y="219"/>
                  </a:lnTo>
                  <a:lnTo>
                    <a:pt x="83" y="224"/>
                  </a:lnTo>
                  <a:lnTo>
                    <a:pt x="81" y="227"/>
                  </a:lnTo>
                  <a:lnTo>
                    <a:pt x="80" y="232"/>
                  </a:lnTo>
                  <a:lnTo>
                    <a:pt x="78" y="235"/>
                  </a:lnTo>
                  <a:lnTo>
                    <a:pt x="77" y="240"/>
                  </a:lnTo>
                  <a:lnTo>
                    <a:pt x="75" y="245"/>
                  </a:lnTo>
                  <a:lnTo>
                    <a:pt x="74" y="250"/>
                  </a:lnTo>
                  <a:lnTo>
                    <a:pt x="70" y="253"/>
                  </a:lnTo>
                  <a:lnTo>
                    <a:pt x="69" y="258"/>
                  </a:lnTo>
                  <a:lnTo>
                    <a:pt x="67" y="263"/>
                  </a:lnTo>
                  <a:lnTo>
                    <a:pt x="66" y="267"/>
                  </a:lnTo>
                  <a:lnTo>
                    <a:pt x="64" y="271"/>
                  </a:lnTo>
                  <a:lnTo>
                    <a:pt x="63" y="276"/>
                  </a:lnTo>
                  <a:lnTo>
                    <a:pt x="61" y="280"/>
                  </a:lnTo>
                  <a:lnTo>
                    <a:pt x="58" y="285"/>
                  </a:lnTo>
                  <a:lnTo>
                    <a:pt x="57" y="290"/>
                  </a:lnTo>
                  <a:lnTo>
                    <a:pt x="55" y="295"/>
                  </a:lnTo>
                  <a:lnTo>
                    <a:pt x="54" y="298"/>
                  </a:lnTo>
                  <a:lnTo>
                    <a:pt x="52" y="303"/>
                  </a:lnTo>
                  <a:lnTo>
                    <a:pt x="49" y="308"/>
                  </a:lnTo>
                  <a:lnTo>
                    <a:pt x="48" y="311"/>
                  </a:lnTo>
                  <a:lnTo>
                    <a:pt x="46" y="316"/>
                  </a:lnTo>
                  <a:lnTo>
                    <a:pt x="44" y="321"/>
                  </a:lnTo>
                  <a:lnTo>
                    <a:pt x="43" y="324"/>
                  </a:lnTo>
                  <a:lnTo>
                    <a:pt x="41" y="329"/>
                  </a:lnTo>
                  <a:lnTo>
                    <a:pt x="40" y="332"/>
                  </a:lnTo>
                  <a:lnTo>
                    <a:pt x="37" y="337"/>
                  </a:lnTo>
                  <a:lnTo>
                    <a:pt x="35" y="340"/>
                  </a:lnTo>
                  <a:lnTo>
                    <a:pt x="34" y="343"/>
                  </a:lnTo>
                  <a:lnTo>
                    <a:pt x="32" y="347"/>
                  </a:lnTo>
                  <a:lnTo>
                    <a:pt x="31" y="351"/>
                  </a:lnTo>
                  <a:lnTo>
                    <a:pt x="29" y="353"/>
                  </a:lnTo>
                  <a:lnTo>
                    <a:pt x="28" y="358"/>
                  </a:lnTo>
                  <a:lnTo>
                    <a:pt x="28" y="361"/>
                  </a:lnTo>
                  <a:lnTo>
                    <a:pt x="26" y="364"/>
                  </a:lnTo>
                  <a:lnTo>
                    <a:pt x="23" y="369"/>
                  </a:lnTo>
                  <a:lnTo>
                    <a:pt x="21" y="374"/>
                  </a:lnTo>
                  <a:lnTo>
                    <a:pt x="20" y="379"/>
                  </a:lnTo>
                  <a:lnTo>
                    <a:pt x="18" y="384"/>
                  </a:lnTo>
                  <a:lnTo>
                    <a:pt x="15" y="389"/>
                  </a:lnTo>
                  <a:lnTo>
                    <a:pt x="15" y="39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42"/>
            <p:cNvSpPr>
              <a:spLocks/>
            </p:cNvSpPr>
            <p:nvPr/>
          </p:nvSpPr>
          <p:spPr bwMode="auto">
            <a:xfrm>
              <a:off x="4977" y="3867"/>
              <a:ext cx="145" cy="360"/>
            </a:xfrm>
            <a:custGeom>
              <a:avLst/>
              <a:gdLst/>
              <a:ahLst/>
              <a:cxnLst>
                <a:cxn ang="0">
                  <a:pos x="3" y="346"/>
                </a:cxn>
                <a:cxn ang="0">
                  <a:pos x="9" y="321"/>
                </a:cxn>
                <a:cxn ang="0">
                  <a:pos x="15" y="304"/>
                </a:cxn>
                <a:cxn ang="0">
                  <a:pos x="21" y="283"/>
                </a:cxn>
                <a:cxn ang="0">
                  <a:pos x="27" y="262"/>
                </a:cxn>
                <a:cxn ang="0">
                  <a:pos x="33" y="237"/>
                </a:cxn>
                <a:cxn ang="0">
                  <a:pos x="41" y="213"/>
                </a:cxn>
                <a:cxn ang="0">
                  <a:pos x="47" y="189"/>
                </a:cxn>
                <a:cxn ang="0">
                  <a:pos x="55" y="165"/>
                </a:cxn>
                <a:cxn ang="0">
                  <a:pos x="62" y="142"/>
                </a:cxn>
                <a:cxn ang="0">
                  <a:pos x="69" y="120"/>
                </a:cxn>
                <a:cxn ang="0">
                  <a:pos x="75" y="100"/>
                </a:cxn>
                <a:cxn ang="0">
                  <a:pos x="81" y="81"/>
                </a:cxn>
                <a:cxn ang="0">
                  <a:pos x="88" y="57"/>
                </a:cxn>
                <a:cxn ang="0">
                  <a:pos x="101" y="34"/>
                </a:cxn>
                <a:cxn ang="0">
                  <a:pos x="111" y="13"/>
                </a:cxn>
                <a:cxn ang="0">
                  <a:pos x="130" y="0"/>
                </a:cxn>
                <a:cxn ang="0">
                  <a:pos x="141" y="11"/>
                </a:cxn>
                <a:cxn ang="0">
                  <a:pos x="144" y="31"/>
                </a:cxn>
                <a:cxn ang="0">
                  <a:pos x="144" y="58"/>
                </a:cxn>
                <a:cxn ang="0">
                  <a:pos x="144" y="92"/>
                </a:cxn>
                <a:cxn ang="0">
                  <a:pos x="142" y="129"/>
                </a:cxn>
                <a:cxn ang="0">
                  <a:pos x="141" y="170"/>
                </a:cxn>
                <a:cxn ang="0">
                  <a:pos x="137" y="210"/>
                </a:cxn>
                <a:cxn ang="0">
                  <a:pos x="134" y="249"/>
                </a:cxn>
                <a:cxn ang="0">
                  <a:pos x="131" y="286"/>
                </a:cxn>
                <a:cxn ang="0">
                  <a:pos x="128" y="316"/>
                </a:cxn>
                <a:cxn ang="0">
                  <a:pos x="127" y="339"/>
                </a:cxn>
                <a:cxn ang="0">
                  <a:pos x="125" y="358"/>
                </a:cxn>
                <a:cxn ang="0">
                  <a:pos x="111" y="341"/>
                </a:cxn>
                <a:cxn ang="0">
                  <a:pos x="111" y="320"/>
                </a:cxn>
                <a:cxn ang="0">
                  <a:pos x="115" y="291"/>
                </a:cxn>
                <a:cxn ang="0">
                  <a:pos x="116" y="257"/>
                </a:cxn>
                <a:cxn ang="0">
                  <a:pos x="119" y="221"/>
                </a:cxn>
                <a:cxn ang="0">
                  <a:pos x="122" y="182"/>
                </a:cxn>
                <a:cxn ang="0">
                  <a:pos x="125" y="144"/>
                </a:cxn>
                <a:cxn ang="0">
                  <a:pos x="127" y="107"/>
                </a:cxn>
                <a:cxn ang="0">
                  <a:pos x="130" y="76"/>
                </a:cxn>
                <a:cxn ang="0">
                  <a:pos x="130" y="49"/>
                </a:cxn>
                <a:cxn ang="0">
                  <a:pos x="130" y="29"/>
                </a:cxn>
                <a:cxn ang="0">
                  <a:pos x="127" y="21"/>
                </a:cxn>
                <a:cxn ang="0">
                  <a:pos x="119" y="34"/>
                </a:cxn>
                <a:cxn ang="0">
                  <a:pos x="108" y="55"/>
                </a:cxn>
                <a:cxn ang="0">
                  <a:pos x="99" y="82"/>
                </a:cxn>
                <a:cxn ang="0">
                  <a:pos x="88" y="113"/>
                </a:cxn>
                <a:cxn ang="0">
                  <a:pos x="78" y="142"/>
                </a:cxn>
                <a:cxn ang="0">
                  <a:pos x="70" y="168"/>
                </a:cxn>
                <a:cxn ang="0">
                  <a:pos x="62" y="191"/>
                </a:cxn>
                <a:cxn ang="0">
                  <a:pos x="58" y="210"/>
                </a:cxn>
                <a:cxn ang="0">
                  <a:pos x="53" y="229"/>
                </a:cxn>
                <a:cxn ang="0">
                  <a:pos x="47" y="250"/>
                </a:cxn>
                <a:cxn ang="0">
                  <a:pos x="43" y="271"/>
                </a:cxn>
                <a:cxn ang="0">
                  <a:pos x="38" y="291"/>
                </a:cxn>
                <a:cxn ang="0">
                  <a:pos x="33" y="310"/>
                </a:cxn>
                <a:cxn ang="0">
                  <a:pos x="29" y="329"/>
                </a:cxn>
                <a:cxn ang="0">
                  <a:pos x="24" y="354"/>
                </a:cxn>
              </a:cxnLst>
              <a:rect l="0" t="0" r="r" b="b"/>
              <a:pathLst>
                <a:path w="145" h="360">
                  <a:moveTo>
                    <a:pt x="0" y="360"/>
                  </a:moveTo>
                  <a:lnTo>
                    <a:pt x="0" y="358"/>
                  </a:lnTo>
                  <a:lnTo>
                    <a:pt x="1" y="354"/>
                  </a:lnTo>
                  <a:lnTo>
                    <a:pt x="1" y="350"/>
                  </a:lnTo>
                  <a:lnTo>
                    <a:pt x="3" y="346"/>
                  </a:lnTo>
                  <a:lnTo>
                    <a:pt x="4" y="342"/>
                  </a:lnTo>
                  <a:lnTo>
                    <a:pt x="6" y="337"/>
                  </a:lnTo>
                  <a:lnTo>
                    <a:pt x="7" y="331"/>
                  </a:lnTo>
                  <a:lnTo>
                    <a:pt x="9" y="325"/>
                  </a:lnTo>
                  <a:lnTo>
                    <a:pt x="9" y="321"/>
                  </a:lnTo>
                  <a:lnTo>
                    <a:pt x="10" y="318"/>
                  </a:lnTo>
                  <a:lnTo>
                    <a:pt x="12" y="313"/>
                  </a:lnTo>
                  <a:lnTo>
                    <a:pt x="13" y="310"/>
                  </a:lnTo>
                  <a:lnTo>
                    <a:pt x="13" y="307"/>
                  </a:lnTo>
                  <a:lnTo>
                    <a:pt x="15" y="304"/>
                  </a:lnTo>
                  <a:lnTo>
                    <a:pt x="17" y="299"/>
                  </a:lnTo>
                  <a:lnTo>
                    <a:pt x="17" y="295"/>
                  </a:lnTo>
                  <a:lnTo>
                    <a:pt x="18" y="291"/>
                  </a:lnTo>
                  <a:lnTo>
                    <a:pt x="20" y="287"/>
                  </a:lnTo>
                  <a:lnTo>
                    <a:pt x="21" y="283"/>
                  </a:lnTo>
                  <a:lnTo>
                    <a:pt x="23" y="279"/>
                  </a:lnTo>
                  <a:lnTo>
                    <a:pt x="23" y="274"/>
                  </a:lnTo>
                  <a:lnTo>
                    <a:pt x="24" y="270"/>
                  </a:lnTo>
                  <a:lnTo>
                    <a:pt x="26" y="265"/>
                  </a:lnTo>
                  <a:lnTo>
                    <a:pt x="27" y="262"/>
                  </a:lnTo>
                  <a:lnTo>
                    <a:pt x="29" y="257"/>
                  </a:lnTo>
                  <a:lnTo>
                    <a:pt x="29" y="252"/>
                  </a:lnTo>
                  <a:lnTo>
                    <a:pt x="30" y="247"/>
                  </a:lnTo>
                  <a:lnTo>
                    <a:pt x="32" y="242"/>
                  </a:lnTo>
                  <a:lnTo>
                    <a:pt x="33" y="237"/>
                  </a:lnTo>
                  <a:lnTo>
                    <a:pt x="35" y="233"/>
                  </a:lnTo>
                  <a:lnTo>
                    <a:pt x="36" y="228"/>
                  </a:lnTo>
                  <a:lnTo>
                    <a:pt x="38" y="223"/>
                  </a:lnTo>
                  <a:lnTo>
                    <a:pt x="40" y="218"/>
                  </a:lnTo>
                  <a:lnTo>
                    <a:pt x="41" y="213"/>
                  </a:lnTo>
                  <a:lnTo>
                    <a:pt x="43" y="208"/>
                  </a:lnTo>
                  <a:lnTo>
                    <a:pt x="44" y="203"/>
                  </a:lnTo>
                  <a:lnTo>
                    <a:pt x="46" y="199"/>
                  </a:lnTo>
                  <a:lnTo>
                    <a:pt x="46" y="194"/>
                  </a:lnTo>
                  <a:lnTo>
                    <a:pt x="47" y="189"/>
                  </a:lnTo>
                  <a:lnTo>
                    <a:pt x="49" y="184"/>
                  </a:lnTo>
                  <a:lnTo>
                    <a:pt x="50" y="179"/>
                  </a:lnTo>
                  <a:lnTo>
                    <a:pt x="52" y="174"/>
                  </a:lnTo>
                  <a:lnTo>
                    <a:pt x="53" y="170"/>
                  </a:lnTo>
                  <a:lnTo>
                    <a:pt x="55" y="165"/>
                  </a:lnTo>
                  <a:lnTo>
                    <a:pt x="56" y="160"/>
                  </a:lnTo>
                  <a:lnTo>
                    <a:pt x="58" y="157"/>
                  </a:lnTo>
                  <a:lnTo>
                    <a:pt x="59" y="152"/>
                  </a:lnTo>
                  <a:lnTo>
                    <a:pt x="61" y="147"/>
                  </a:lnTo>
                  <a:lnTo>
                    <a:pt x="62" y="142"/>
                  </a:lnTo>
                  <a:lnTo>
                    <a:pt x="62" y="137"/>
                  </a:lnTo>
                  <a:lnTo>
                    <a:pt x="66" y="132"/>
                  </a:lnTo>
                  <a:lnTo>
                    <a:pt x="67" y="129"/>
                  </a:lnTo>
                  <a:lnTo>
                    <a:pt x="67" y="124"/>
                  </a:lnTo>
                  <a:lnTo>
                    <a:pt x="69" y="120"/>
                  </a:lnTo>
                  <a:lnTo>
                    <a:pt x="70" y="116"/>
                  </a:lnTo>
                  <a:lnTo>
                    <a:pt x="72" y="111"/>
                  </a:lnTo>
                  <a:lnTo>
                    <a:pt x="72" y="108"/>
                  </a:lnTo>
                  <a:lnTo>
                    <a:pt x="73" y="103"/>
                  </a:lnTo>
                  <a:lnTo>
                    <a:pt x="75" y="100"/>
                  </a:lnTo>
                  <a:lnTo>
                    <a:pt x="76" y="95"/>
                  </a:lnTo>
                  <a:lnTo>
                    <a:pt x="76" y="92"/>
                  </a:lnTo>
                  <a:lnTo>
                    <a:pt x="79" y="87"/>
                  </a:lnTo>
                  <a:lnTo>
                    <a:pt x="79" y="84"/>
                  </a:lnTo>
                  <a:lnTo>
                    <a:pt x="81" y="81"/>
                  </a:lnTo>
                  <a:lnTo>
                    <a:pt x="84" y="74"/>
                  </a:lnTo>
                  <a:lnTo>
                    <a:pt x="87" y="68"/>
                  </a:lnTo>
                  <a:lnTo>
                    <a:pt x="87" y="65"/>
                  </a:lnTo>
                  <a:lnTo>
                    <a:pt x="88" y="60"/>
                  </a:lnTo>
                  <a:lnTo>
                    <a:pt x="88" y="57"/>
                  </a:lnTo>
                  <a:lnTo>
                    <a:pt x="92" y="55"/>
                  </a:lnTo>
                  <a:lnTo>
                    <a:pt x="93" y="49"/>
                  </a:lnTo>
                  <a:lnTo>
                    <a:pt x="96" y="44"/>
                  </a:lnTo>
                  <a:lnTo>
                    <a:pt x="98" y="37"/>
                  </a:lnTo>
                  <a:lnTo>
                    <a:pt x="101" y="34"/>
                  </a:lnTo>
                  <a:lnTo>
                    <a:pt x="102" y="29"/>
                  </a:lnTo>
                  <a:lnTo>
                    <a:pt x="105" y="24"/>
                  </a:lnTo>
                  <a:lnTo>
                    <a:pt x="107" y="21"/>
                  </a:lnTo>
                  <a:lnTo>
                    <a:pt x="108" y="16"/>
                  </a:lnTo>
                  <a:lnTo>
                    <a:pt x="111" y="13"/>
                  </a:lnTo>
                  <a:lnTo>
                    <a:pt x="113" y="11"/>
                  </a:lnTo>
                  <a:lnTo>
                    <a:pt x="118" y="5"/>
                  </a:lnTo>
                  <a:lnTo>
                    <a:pt x="122" y="2"/>
                  </a:lnTo>
                  <a:lnTo>
                    <a:pt x="125" y="0"/>
                  </a:lnTo>
                  <a:lnTo>
                    <a:pt x="130" y="0"/>
                  </a:lnTo>
                  <a:lnTo>
                    <a:pt x="133" y="0"/>
                  </a:lnTo>
                  <a:lnTo>
                    <a:pt x="137" y="3"/>
                  </a:lnTo>
                  <a:lnTo>
                    <a:pt x="139" y="5"/>
                  </a:lnTo>
                  <a:lnTo>
                    <a:pt x="141" y="10"/>
                  </a:lnTo>
                  <a:lnTo>
                    <a:pt x="141" y="11"/>
                  </a:lnTo>
                  <a:lnTo>
                    <a:pt x="142" y="15"/>
                  </a:lnTo>
                  <a:lnTo>
                    <a:pt x="142" y="18"/>
                  </a:lnTo>
                  <a:lnTo>
                    <a:pt x="142" y="23"/>
                  </a:lnTo>
                  <a:lnTo>
                    <a:pt x="142" y="26"/>
                  </a:lnTo>
                  <a:lnTo>
                    <a:pt x="144" y="31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44" y="47"/>
                  </a:lnTo>
                  <a:lnTo>
                    <a:pt x="144" y="52"/>
                  </a:lnTo>
                  <a:lnTo>
                    <a:pt x="144" y="58"/>
                  </a:lnTo>
                  <a:lnTo>
                    <a:pt x="145" y="65"/>
                  </a:lnTo>
                  <a:lnTo>
                    <a:pt x="144" y="71"/>
                  </a:lnTo>
                  <a:lnTo>
                    <a:pt x="144" y="78"/>
                  </a:lnTo>
                  <a:lnTo>
                    <a:pt x="144" y="84"/>
                  </a:lnTo>
                  <a:lnTo>
                    <a:pt x="144" y="92"/>
                  </a:lnTo>
                  <a:lnTo>
                    <a:pt x="142" y="99"/>
                  </a:lnTo>
                  <a:lnTo>
                    <a:pt x="142" y="107"/>
                  </a:lnTo>
                  <a:lnTo>
                    <a:pt x="142" y="113"/>
                  </a:lnTo>
                  <a:lnTo>
                    <a:pt x="142" y="121"/>
                  </a:lnTo>
                  <a:lnTo>
                    <a:pt x="142" y="129"/>
                  </a:lnTo>
                  <a:lnTo>
                    <a:pt x="142" y="137"/>
                  </a:lnTo>
                  <a:lnTo>
                    <a:pt x="141" y="145"/>
                  </a:lnTo>
                  <a:lnTo>
                    <a:pt x="141" y="153"/>
                  </a:lnTo>
                  <a:lnTo>
                    <a:pt x="141" y="162"/>
                  </a:lnTo>
                  <a:lnTo>
                    <a:pt x="141" y="170"/>
                  </a:lnTo>
                  <a:lnTo>
                    <a:pt x="139" y="178"/>
                  </a:lnTo>
                  <a:lnTo>
                    <a:pt x="139" y="186"/>
                  </a:lnTo>
                  <a:lnTo>
                    <a:pt x="137" y="194"/>
                  </a:lnTo>
                  <a:lnTo>
                    <a:pt x="137" y="202"/>
                  </a:lnTo>
                  <a:lnTo>
                    <a:pt x="137" y="210"/>
                  </a:lnTo>
                  <a:lnTo>
                    <a:pt x="136" y="218"/>
                  </a:lnTo>
                  <a:lnTo>
                    <a:pt x="136" y="226"/>
                  </a:lnTo>
                  <a:lnTo>
                    <a:pt x="134" y="234"/>
                  </a:lnTo>
                  <a:lnTo>
                    <a:pt x="134" y="242"/>
                  </a:lnTo>
                  <a:lnTo>
                    <a:pt x="134" y="249"/>
                  </a:lnTo>
                  <a:lnTo>
                    <a:pt x="133" y="257"/>
                  </a:lnTo>
                  <a:lnTo>
                    <a:pt x="133" y="263"/>
                  </a:lnTo>
                  <a:lnTo>
                    <a:pt x="133" y="271"/>
                  </a:lnTo>
                  <a:lnTo>
                    <a:pt x="131" y="278"/>
                  </a:lnTo>
                  <a:lnTo>
                    <a:pt x="131" y="286"/>
                  </a:lnTo>
                  <a:lnTo>
                    <a:pt x="130" y="292"/>
                  </a:lnTo>
                  <a:lnTo>
                    <a:pt x="130" y="299"/>
                  </a:lnTo>
                  <a:lnTo>
                    <a:pt x="130" y="305"/>
                  </a:lnTo>
                  <a:lnTo>
                    <a:pt x="128" y="310"/>
                  </a:lnTo>
                  <a:lnTo>
                    <a:pt x="128" y="316"/>
                  </a:lnTo>
                  <a:lnTo>
                    <a:pt x="128" y="321"/>
                  </a:lnTo>
                  <a:lnTo>
                    <a:pt x="128" y="326"/>
                  </a:lnTo>
                  <a:lnTo>
                    <a:pt x="127" y="331"/>
                  </a:lnTo>
                  <a:lnTo>
                    <a:pt x="127" y="334"/>
                  </a:lnTo>
                  <a:lnTo>
                    <a:pt x="127" y="339"/>
                  </a:lnTo>
                  <a:lnTo>
                    <a:pt x="127" y="344"/>
                  </a:lnTo>
                  <a:lnTo>
                    <a:pt x="125" y="349"/>
                  </a:lnTo>
                  <a:lnTo>
                    <a:pt x="125" y="354"/>
                  </a:lnTo>
                  <a:lnTo>
                    <a:pt x="125" y="357"/>
                  </a:lnTo>
                  <a:lnTo>
                    <a:pt x="125" y="358"/>
                  </a:lnTo>
                  <a:lnTo>
                    <a:pt x="110" y="355"/>
                  </a:lnTo>
                  <a:lnTo>
                    <a:pt x="110" y="355"/>
                  </a:lnTo>
                  <a:lnTo>
                    <a:pt x="110" y="352"/>
                  </a:lnTo>
                  <a:lnTo>
                    <a:pt x="110" y="347"/>
                  </a:lnTo>
                  <a:lnTo>
                    <a:pt x="111" y="341"/>
                  </a:lnTo>
                  <a:lnTo>
                    <a:pt x="111" y="337"/>
                  </a:lnTo>
                  <a:lnTo>
                    <a:pt x="111" y="334"/>
                  </a:lnTo>
                  <a:lnTo>
                    <a:pt x="111" y="329"/>
                  </a:lnTo>
                  <a:lnTo>
                    <a:pt x="111" y="325"/>
                  </a:lnTo>
                  <a:lnTo>
                    <a:pt x="111" y="320"/>
                  </a:lnTo>
                  <a:lnTo>
                    <a:pt x="113" y="315"/>
                  </a:lnTo>
                  <a:lnTo>
                    <a:pt x="113" y="308"/>
                  </a:lnTo>
                  <a:lnTo>
                    <a:pt x="113" y="304"/>
                  </a:lnTo>
                  <a:lnTo>
                    <a:pt x="113" y="297"/>
                  </a:lnTo>
                  <a:lnTo>
                    <a:pt x="115" y="291"/>
                  </a:lnTo>
                  <a:lnTo>
                    <a:pt x="115" y="284"/>
                  </a:lnTo>
                  <a:lnTo>
                    <a:pt x="116" y="278"/>
                  </a:lnTo>
                  <a:lnTo>
                    <a:pt x="116" y="271"/>
                  </a:lnTo>
                  <a:lnTo>
                    <a:pt x="116" y="265"/>
                  </a:lnTo>
                  <a:lnTo>
                    <a:pt x="116" y="257"/>
                  </a:lnTo>
                  <a:lnTo>
                    <a:pt x="118" y="250"/>
                  </a:lnTo>
                  <a:lnTo>
                    <a:pt x="118" y="242"/>
                  </a:lnTo>
                  <a:lnTo>
                    <a:pt x="118" y="236"/>
                  </a:lnTo>
                  <a:lnTo>
                    <a:pt x="119" y="228"/>
                  </a:lnTo>
                  <a:lnTo>
                    <a:pt x="119" y="221"/>
                  </a:lnTo>
                  <a:lnTo>
                    <a:pt x="121" y="213"/>
                  </a:lnTo>
                  <a:lnTo>
                    <a:pt x="121" y="205"/>
                  </a:lnTo>
                  <a:lnTo>
                    <a:pt x="121" y="199"/>
                  </a:lnTo>
                  <a:lnTo>
                    <a:pt x="122" y="191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24" y="166"/>
                  </a:lnTo>
                  <a:lnTo>
                    <a:pt x="124" y="160"/>
                  </a:lnTo>
                  <a:lnTo>
                    <a:pt x="124" y="152"/>
                  </a:lnTo>
                  <a:lnTo>
                    <a:pt x="125" y="144"/>
                  </a:lnTo>
                  <a:lnTo>
                    <a:pt x="125" y="137"/>
                  </a:lnTo>
                  <a:lnTo>
                    <a:pt x="125" y="129"/>
                  </a:lnTo>
                  <a:lnTo>
                    <a:pt x="125" y="121"/>
                  </a:lnTo>
                  <a:lnTo>
                    <a:pt x="127" y="115"/>
                  </a:lnTo>
                  <a:lnTo>
                    <a:pt x="127" y="107"/>
                  </a:lnTo>
                  <a:lnTo>
                    <a:pt x="128" y="100"/>
                  </a:lnTo>
                  <a:lnTo>
                    <a:pt x="128" y="94"/>
                  </a:lnTo>
                  <a:lnTo>
                    <a:pt x="128" y="87"/>
                  </a:lnTo>
                  <a:lnTo>
                    <a:pt x="128" y="81"/>
                  </a:lnTo>
                  <a:lnTo>
                    <a:pt x="130" y="76"/>
                  </a:lnTo>
                  <a:lnTo>
                    <a:pt x="130" y="70"/>
                  </a:lnTo>
                  <a:lnTo>
                    <a:pt x="130" y="65"/>
                  </a:lnTo>
                  <a:lnTo>
                    <a:pt x="130" y="58"/>
                  </a:lnTo>
                  <a:lnTo>
                    <a:pt x="130" y="53"/>
                  </a:lnTo>
                  <a:lnTo>
                    <a:pt x="130" y="49"/>
                  </a:lnTo>
                  <a:lnTo>
                    <a:pt x="130" y="44"/>
                  </a:lnTo>
                  <a:lnTo>
                    <a:pt x="130" y="40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30" y="29"/>
                  </a:lnTo>
                  <a:lnTo>
                    <a:pt x="130" y="28"/>
                  </a:lnTo>
                  <a:lnTo>
                    <a:pt x="130" y="26"/>
                  </a:lnTo>
                  <a:lnTo>
                    <a:pt x="130" y="23"/>
                  </a:lnTo>
                  <a:lnTo>
                    <a:pt x="130" y="21"/>
                  </a:lnTo>
                  <a:lnTo>
                    <a:pt x="127" y="21"/>
                  </a:lnTo>
                  <a:lnTo>
                    <a:pt x="125" y="24"/>
                  </a:lnTo>
                  <a:lnTo>
                    <a:pt x="122" y="24"/>
                  </a:lnTo>
                  <a:lnTo>
                    <a:pt x="122" y="28"/>
                  </a:lnTo>
                  <a:lnTo>
                    <a:pt x="121" y="31"/>
                  </a:lnTo>
                  <a:lnTo>
                    <a:pt x="119" y="34"/>
                  </a:lnTo>
                  <a:lnTo>
                    <a:pt x="116" y="37"/>
                  </a:lnTo>
                  <a:lnTo>
                    <a:pt x="115" y="42"/>
                  </a:lnTo>
                  <a:lnTo>
                    <a:pt x="113" y="45"/>
                  </a:lnTo>
                  <a:lnTo>
                    <a:pt x="111" y="50"/>
                  </a:lnTo>
                  <a:lnTo>
                    <a:pt x="108" y="55"/>
                  </a:lnTo>
                  <a:lnTo>
                    <a:pt x="107" y="60"/>
                  </a:lnTo>
                  <a:lnTo>
                    <a:pt x="105" y="66"/>
                  </a:lnTo>
                  <a:lnTo>
                    <a:pt x="104" y="73"/>
                  </a:lnTo>
                  <a:lnTo>
                    <a:pt x="101" y="78"/>
                  </a:lnTo>
                  <a:lnTo>
                    <a:pt x="99" y="82"/>
                  </a:lnTo>
                  <a:lnTo>
                    <a:pt x="96" y="89"/>
                  </a:lnTo>
                  <a:lnTo>
                    <a:pt x="95" y="95"/>
                  </a:lnTo>
                  <a:lnTo>
                    <a:pt x="92" y="100"/>
                  </a:lnTo>
                  <a:lnTo>
                    <a:pt x="90" y="107"/>
                  </a:lnTo>
                  <a:lnTo>
                    <a:pt x="88" y="113"/>
                  </a:lnTo>
                  <a:lnTo>
                    <a:pt x="87" y="120"/>
                  </a:lnTo>
                  <a:lnTo>
                    <a:pt x="84" y="124"/>
                  </a:lnTo>
                  <a:lnTo>
                    <a:pt x="82" y="131"/>
                  </a:lnTo>
                  <a:lnTo>
                    <a:pt x="79" y="136"/>
                  </a:lnTo>
                  <a:lnTo>
                    <a:pt x="78" y="142"/>
                  </a:lnTo>
                  <a:lnTo>
                    <a:pt x="76" y="147"/>
                  </a:lnTo>
                  <a:lnTo>
                    <a:pt x="75" y="152"/>
                  </a:lnTo>
                  <a:lnTo>
                    <a:pt x="73" y="157"/>
                  </a:lnTo>
                  <a:lnTo>
                    <a:pt x="72" y="163"/>
                  </a:lnTo>
                  <a:lnTo>
                    <a:pt x="70" y="168"/>
                  </a:lnTo>
                  <a:lnTo>
                    <a:pt x="69" y="173"/>
                  </a:lnTo>
                  <a:lnTo>
                    <a:pt x="67" y="178"/>
                  </a:lnTo>
                  <a:lnTo>
                    <a:pt x="66" y="186"/>
                  </a:lnTo>
                  <a:lnTo>
                    <a:pt x="64" y="187"/>
                  </a:lnTo>
                  <a:lnTo>
                    <a:pt x="62" y="191"/>
                  </a:lnTo>
                  <a:lnTo>
                    <a:pt x="61" y="195"/>
                  </a:lnTo>
                  <a:lnTo>
                    <a:pt x="61" y="199"/>
                  </a:lnTo>
                  <a:lnTo>
                    <a:pt x="59" y="202"/>
                  </a:lnTo>
                  <a:lnTo>
                    <a:pt x="59" y="205"/>
                  </a:lnTo>
                  <a:lnTo>
                    <a:pt x="58" y="210"/>
                  </a:lnTo>
                  <a:lnTo>
                    <a:pt x="58" y="213"/>
                  </a:lnTo>
                  <a:lnTo>
                    <a:pt x="55" y="218"/>
                  </a:lnTo>
                  <a:lnTo>
                    <a:pt x="55" y="221"/>
                  </a:lnTo>
                  <a:lnTo>
                    <a:pt x="53" y="226"/>
                  </a:lnTo>
                  <a:lnTo>
                    <a:pt x="53" y="229"/>
                  </a:lnTo>
                  <a:lnTo>
                    <a:pt x="52" y="234"/>
                  </a:lnTo>
                  <a:lnTo>
                    <a:pt x="50" y="237"/>
                  </a:lnTo>
                  <a:lnTo>
                    <a:pt x="50" y="242"/>
                  </a:lnTo>
                  <a:lnTo>
                    <a:pt x="49" y="247"/>
                  </a:lnTo>
                  <a:lnTo>
                    <a:pt x="47" y="250"/>
                  </a:lnTo>
                  <a:lnTo>
                    <a:pt x="47" y="255"/>
                  </a:lnTo>
                  <a:lnTo>
                    <a:pt x="46" y="258"/>
                  </a:lnTo>
                  <a:lnTo>
                    <a:pt x="46" y="263"/>
                  </a:lnTo>
                  <a:lnTo>
                    <a:pt x="44" y="266"/>
                  </a:lnTo>
                  <a:lnTo>
                    <a:pt x="43" y="271"/>
                  </a:lnTo>
                  <a:lnTo>
                    <a:pt x="43" y="274"/>
                  </a:lnTo>
                  <a:lnTo>
                    <a:pt x="41" y="279"/>
                  </a:lnTo>
                  <a:lnTo>
                    <a:pt x="40" y="283"/>
                  </a:lnTo>
                  <a:lnTo>
                    <a:pt x="40" y="287"/>
                  </a:lnTo>
                  <a:lnTo>
                    <a:pt x="38" y="291"/>
                  </a:lnTo>
                  <a:lnTo>
                    <a:pt x="38" y="295"/>
                  </a:lnTo>
                  <a:lnTo>
                    <a:pt x="36" y="299"/>
                  </a:lnTo>
                  <a:lnTo>
                    <a:pt x="36" y="302"/>
                  </a:lnTo>
                  <a:lnTo>
                    <a:pt x="35" y="307"/>
                  </a:lnTo>
                  <a:lnTo>
                    <a:pt x="33" y="310"/>
                  </a:lnTo>
                  <a:lnTo>
                    <a:pt x="33" y="313"/>
                  </a:lnTo>
                  <a:lnTo>
                    <a:pt x="32" y="316"/>
                  </a:lnTo>
                  <a:lnTo>
                    <a:pt x="30" y="320"/>
                  </a:lnTo>
                  <a:lnTo>
                    <a:pt x="30" y="323"/>
                  </a:lnTo>
                  <a:lnTo>
                    <a:pt x="29" y="329"/>
                  </a:lnTo>
                  <a:lnTo>
                    <a:pt x="29" y="336"/>
                  </a:lnTo>
                  <a:lnTo>
                    <a:pt x="26" y="341"/>
                  </a:lnTo>
                  <a:lnTo>
                    <a:pt x="26" y="346"/>
                  </a:lnTo>
                  <a:lnTo>
                    <a:pt x="24" y="349"/>
                  </a:lnTo>
                  <a:lnTo>
                    <a:pt x="24" y="354"/>
                  </a:lnTo>
                  <a:lnTo>
                    <a:pt x="23" y="358"/>
                  </a:lnTo>
                  <a:lnTo>
                    <a:pt x="23" y="360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43"/>
            <p:cNvSpPr>
              <a:spLocks/>
            </p:cNvSpPr>
            <p:nvPr/>
          </p:nvSpPr>
          <p:spPr bwMode="auto">
            <a:xfrm>
              <a:off x="5127" y="3804"/>
              <a:ext cx="107" cy="420"/>
            </a:xfrm>
            <a:custGeom>
              <a:avLst/>
              <a:gdLst/>
              <a:ahLst/>
              <a:cxnLst>
                <a:cxn ang="0">
                  <a:pos x="89" y="8"/>
                </a:cxn>
                <a:cxn ang="0">
                  <a:pos x="84" y="28"/>
                </a:cxn>
                <a:cxn ang="0">
                  <a:pos x="79" y="50"/>
                </a:cxn>
                <a:cxn ang="0">
                  <a:pos x="76" y="65"/>
                </a:cxn>
                <a:cxn ang="0">
                  <a:pos x="75" y="79"/>
                </a:cxn>
                <a:cxn ang="0">
                  <a:pos x="70" y="94"/>
                </a:cxn>
                <a:cxn ang="0">
                  <a:pos x="67" y="108"/>
                </a:cxn>
                <a:cxn ang="0">
                  <a:pos x="64" y="121"/>
                </a:cxn>
                <a:cxn ang="0">
                  <a:pos x="61" y="139"/>
                </a:cxn>
                <a:cxn ang="0">
                  <a:pos x="56" y="160"/>
                </a:cxn>
                <a:cxn ang="0">
                  <a:pos x="53" y="174"/>
                </a:cxn>
                <a:cxn ang="0">
                  <a:pos x="50" y="192"/>
                </a:cxn>
                <a:cxn ang="0">
                  <a:pos x="46" y="207"/>
                </a:cxn>
                <a:cxn ang="0">
                  <a:pos x="43" y="226"/>
                </a:cxn>
                <a:cxn ang="0">
                  <a:pos x="38" y="245"/>
                </a:cxn>
                <a:cxn ang="0">
                  <a:pos x="33" y="266"/>
                </a:cxn>
                <a:cxn ang="0">
                  <a:pos x="29" y="287"/>
                </a:cxn>
                <a:cxn ang="0">
                  <a:pos x="24" y="310"/>
                </a:cxn>
                <a:cxn ang="0">
                  <a:pos x="18" y="331"/>
                </a:cxn>
                <a:cxn ang="0">
                  <a:pos x="14" y="350"/>
                </a:cxn>
                <a:cxn ang="0">
                  <a:pos x="10" y="370"/>
                </a:cxn>
                <a:cxn ang="0">
                  <a:pos x="7" y="386"/>
                </a:cxn>
                <a:cxn ang="0">
                  <a:pos x="3" y="404"/>
                </a:cxn>
                <a:cxn ang="0">
                  <a:pos x="0" y="418"/>
                </a:cxn>
                <a:cxn ang="0">
                  <a:pos x="10" y="420"/>
                </a:cxn>
                <a:cxn ang="0">
                  <a:pos x="20" y="413"/>
                </a:cxn>
                <a:cxn ang="0">
                  <a:pos x="23" y="400"/>
                </a:cxn>
                <a:cxn ang="0">
                  <a:pos x="27" y="379"/>
                </a:cxn>
                <a:cxn ang="0">
                  <a:pos x="30" y="363"/>
                </a:cxn>
                <a:cxn ang="0">
                  <a:pos x="33" y="347"/>
                </a:cxn>
                <a:cxn ang="0">
                  <a:pos x="36" y="329"/>
                </a:cxn>
                <a:cxn ang="0">
                  <a:pos x="41" y="310"/>
                </a:cxn>
                <a:cxn ang="0">
                  <a:pos x="44" y="292"/>
                </a:cxn>
                <a:cxn ang="0">
                  <a:pos x="47" y="271"/>
                </a:cxn>
                <a:cxn ang="0">
                  <a:pos x="52" y="254"/>
                </a:cxn>
                <a:cxn ang="0">
                  <a:pos x="55" y="234"/>
                </a:cxn>
                <a:cxn ang="0">
                  <a:pos x="59" y="216"/>
                </a:cxn>
                <a:cxn ang="0">
                  <a:pos x="62" y="202"/>
                </a:cxn>
                <a:cxn ang="0">
                  <a:pos x="66" y="187"/>
                </a:cxn>
                <a:cxn ang="0">
                  <a:pos x="70" y="171"/>
                </a:cxn>
                <a:cxn ang="0">
                  <a:pos x="73" y="155"/>
                </a:cxn>
                <a:cxn ang="0">
                  <a:pos x="76" y="141"/>
                </a:cxn>
                <a:cxn ang="0">
                  <a:pos x="79" y="128"/>
                </a:cxn>
                <a:cxn ang="0">
                  <a:pos x="82" y="113"/>
                </a:cxn>
                <a:cxn ang="0">
                  <a:pos x="85" y="99"/>
                </a:cxn>
                <a:cxn ang="0">
                  <a:pos x="89" y="84"/>
                </a:cxn>
                <a:cxn ang="0">
                  <a:pos x="92" y="70"/>
                </a:cxn>
                <a:cxn ang="0">
                  <a:pos x="95" y="57"/>
                </a:cxn>
                <a:cxn ang="0">
                  <a:pos x="99" y="34"/>
                </a:cxn>
                <a:cxn ang="0">
                  <a:pos x="104" y="15"/>
                </a:cxn>
                <a:cxn ang="0">
                  <a:pos x="105" y="2"/>
                </a:cxn>
              </a:cxnLst>
              <a:rect l="0" t="0" r="r" b="b"/>
              <a:pathLst>
                <a:path w="107" h="420">
                  <a:moveTo>
                    <a:pt x="92" y="0"/>
                  </a:moveTo>
                  <a:lnTo>
                    <a:pt x="92" y="2"/>
                  </a:lnTo>
                  <a:lnTo>
                    <a:pt x="90" y="5"/>
                  </a:lnTo>
                  <a:lnTo>
                    <a:pt x="89" y="8"/>
                  </a:lnTo>
                  <a:lnTo>
                    <a:pt x="89" y="13"/>
                  </a:lnTo>
                  <a:lnTo>
                    <a:pt x="87" y="18"/>
                  </a:lnTo>
                  <a:lnTo>
                    <a:pt x="87" y="23"/>
                  </a:lnTo>
                  <a:lnTo>
                    <a:pt x="84" y="28"/>
                  </a:lnTo>
                  <a:lnTo>
                    <a:pt x="84" y="34"/>
                  </a:lnTo>
                  <a:lnTo>
                    <a:pt x="82" y="41"/>
                  </a:lnTo>
                  <a:lnTo>
                    <a:pt x="81" y="47"/>
                  </a:lnTo>
                  <a:lnTo>
                    <a:pt x="79" y="50"/>
                  </a:lnTo>
                  <a:lnTo>
                    <a:pt x="79" y="53"/>
                  </a:lnTo>
                  <a:lnTo>
                    <a:pt x="78" y="57"/>
                  </a:lnTo>
                  <a:lnTo>
                    <a:pt x="78" y="61"/>
                  </a:lnTo>
                  <a:lnTo>
                    <a:pt x="76" y="65"/>
                  </a:lnTo>
                  <a:lnTo>
                    <a:pt x="76" y="68"/>
                  </a:lnTo>
                  <a:lnTo>
                    <a:pt x="75" y="71"/>
                  </a:lnTo>
                  <a:lnTo>
                    <a:pt x="75" y="76"/>
                  </a:lnTo>
                  <a:lnTo>
                    <a:pt x="75" y="79"/>
                  </a:lnTo>
                  <a:lnTo>
                    <a:pt x="73" y="82"/>
                  </a:lnTo>
                  <a:lnTo>
                    <a:pt x="72" y="87"/>
                  </a:lnTo>
                  <a:lnTo>
                    <a:pt x="72" y="91"/>
                  </a:lnTo>
                  <a:lnTo>
                    <a:pt x="70" y="94"/>
                  </a:lnTo>
                  <a:lnTo>
                    <a:pt x="70" y="97"/>
                  </a:lnTo>
                  <a:lnTo>
                    <a:pt x="69" y="102"/>
                  </a:lnTo>
                  <a:lnTo>
                    <a:pt x="69" y="105"/>
                  </a:lnTo>
                  <a:lnTo>
                    <a:pt x="67" y="108"/>
                  </a:lnTo>
                  <a:lnTo>
                    <a:pt x="67" y="112"/>
                  </a:lnTo>
                  <a:lnTo>
                    <a:pt x="66" y="115"/>
                  </a:lnTo>
                  <a:lnTo>
                    <a:pt x="66" y="118"/>
                  </a:lnTo>
                  <a:lnTo>
                    <a:pt x="64" y="121"/>
                  </a:lnTo>
                  <a:lnTo>
                    <a:pt x="64" y="124"/>
                  </a:lnTo>
                  <a:lnTo>
                    <a:pt x="62" y="129"/>
                  </a:lnTo>
                  <a:lnTo>
                    <a:pt x="62" y="133"/>
                  </a:lnTo>
                  <a:lnTo>
                    <a:pt x="61" y="139"/>
                  </a:lnTo>
                  <a:lnTo>
                    <a:pt x="59" y="145"/>
                  </a:lnTo>
                  <a:lnTo>
                    <a:pt x="58" y="150"/>
                  </a:lnTo>
                  <a:lnTo>
                    <a:pt x="58" y="155"/>
                  </a:lnTo>
                  <a:lnTo>
                    <a:pt x="56" y="160"/>
                  </a:lnTo>
                  <a:lnTo>
                    <a:pt x="55" y="165"/>
                  </a:lnTo>
                  <a:lnTo>
                    <a:pt x="55" y="168"/>
                  </a:lnTo>
                  <a:lnTo>
                    <a:pt x="55" y="171"/>
                  </a:lnTo>
                  <a:lnTo>
                    <a:pt x="53" y="174"/>
                  </a:lnTo>
                  <a:lnTo>
                    <a:pt x="53" y="178"/>
                  </a:lnTo>
                  <a:lnTo>
                    <a:pt x="52" y="183"/>
                  </a:lnTo>
                  <a:lnTo>
                    <a:pt x="50" y="189"/>
                  </a:lnTo>
                  <a:lnTo>
                    <a:pt x="50" y="192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7" y="204"/>
                  </a:lnTo>
                  <a:lnTo>
                    <a:pt x="46" y="207"/>
                  </a:lnTo>
                  <a:lnTo>
                    <a:pt x="46" y="213"/>
                  </a:lnTo>
                  <a:lnTo>
                    <a:pt x="46" y="216"/>
                  </a:lnTo>
                  <a:lnTo>
                    <a:pt x="44" y="221"/>
                  </a:lnTo>
                  <a:lnTo>
                    <a:pt x="43" y="226"/>
                  </a:lnTo>
                  <a:lnTo>
                    <a:pt x="43" y="231"/>
                  </a:lnTo>
                  <a:lnTo>
                    <a:pt x="41" y="234"/>
                  </a:lnTo>
                  <a:lnTo>
                    <a:pt x="40" y="241"/>
                  </a:lnTo>
                  <a:lnTo>
                    <a:pt x="38" y="245"/>
                  </a:lnTo>
                  <a:lnTo>
                    <a:pt x="38" y="250"/>
                  </a:lnTo>
                  <a:lnTo>
                    <a:pt x="36" y="255"/>
                  </a:lnTo>
                  <a:lnTo>
                    <a:pt x="35" y="262"/>
                  </a:lnTo>
                  <a:lnTo>
                    <a:pt x="33" y="266"/>
                  </a:lnTo>
                  <a:lnTo>
                    <a:pt x="32" y="271"/>
                  </a:lnTo>
                  <a:lnTo>
                    <a:pt x="30" y="276"/>
                  </a:lnTo>
                  <a:lnTo>
                    <a:pt x="30" y="283"/>
                  </a:lnTo>
                  <a:lnTo>
                    <a:pt x="29" y="287"/>
                  </a:lnTo>
                  <a:lnTo>
                    <a:pt x="27" y="294"/>
                  </a:lnTo>
                  <a:lnTo>
                    <a:pt x="26" y="299"/>
                  </a:lnTo>
                  <a:lnTo>
                    <a:pt x="26" y="305"/>
                  </a:lnTo>
                  <a:lnTo>
                    <a:pt x="24" y="310"/>
                  </a:lnTo>
                  <a:lnTo>
                    <a:pt x="23" y="315"/>
                  </a:lnTo>
                  <a:lnTo>
                    <a:pt x="21" y="320"/>
                  </a:lnTo>
                  <a:lnTo>
                    <a:pt x="21" y="326"/>
                  </a:lnTo>
                  <a:lnTo>
                    <a:pt x="18" y="331"/>
                  </a:lnTo>
                  <a:lnTo>
                    <a:pt x="18" y="336"/>
                  </a:lnTo>
                  <a:lnTo>
                    <a:pt x="17" y="341"/>
                  </a:lnTo>
                  <a:lnTo>
                    <a:pt x="17" y="347"/>
                  </a:lnTo>
                  <a:lnTo>
                    <a:pt x="14" y="350"/>
                  </a:lnTo>
                  <a:lnTo>
                    <a:pt x="14" y="355"/>
                  </a:lnTo>
                  <a:lnTo>
                    <a:pt x="12" y="362"/>
                  </a:lnTo>
                  <a:lnTo>
                    <a:pt x="12" y="367"/>
                  </a:lnTo>
                  <a:lnTo>
                    <a:pt x="10" y="370"/>
                  </a:lnTo>
                  <a:lnTo>
                    <a:pt x="9" y="375"/>
                  </a:lnTo>
                  <a:lnTo>
                    <a:pt x="9" y="379"/>
                  </a:lnTo>
                  <a:lnTo>
                    <a:pt x="7" y="384"/>
                  </a:lnTo>
                  <a:lnTo>
                    <a:pt x="7" y="386"/>
                  </a:lnTo>
                  <a:lnTo>
                    <a:pt x="6" y="391"/>
                  </a:lnTo>
                  <a:lnTo>
                    <a:pt x="4" y="394"/>
                  </a:lnTo>
                  <a:lnTo>
                    <a:pt x="4" y="397"/>
                  </a:lnTo>
                  <a:lnTo>
                    <a:pt x="3" y="404"/>
                  </a:lnTo>
                  <a:lnTo>
                    <a:pt x="1" y="409"/>
                  </a:lnTo>
                  <a:lnTo>
                    <a:pt x="1" y="413"/>
                  </a:lnTo>
                  <a:lnTo>
                    <a:pt x="0" y="415"/>
                  </a:lnTo>
                  <a:lnTo>
                    <a:pt x="0" y="418"/>
                  </a:lnTo>
                  <a:lnTo>
                    <a:pt x="0" y="418"/>
                  </a:lnTo>
                  <a:lnTo>
                    <a:pt x="1" y="420"/>
                  </a:lnTo>
                  <a:lnTo>
                    <a:pt x="7" y="420"/>
                  </a:lnTo>
                  <a:lnTo>
                    <a:pt x="10" y="420"/>
                  </a:lnTo>
                  <a:lnTo>
                    <a:pt x="14" y="420"/>
                  </a:lnTo>
                  <a:lnTo>
                    <a:pt x="17" y="418"/>
                  </a:lnTo>
                  <a:lnTo>
                    <a:pt x="20" y="415"/>
                  </a:lnTo>
                  <a:lnTo>
                    <a:pt x="20" y="413"/>
                  </a:lnTo>
                  <a:lnTo>
                    <a:pt x="21" y="412"/>
                  </a:lnTo>
                  <a:lnTo>
                    <a:pt x="21" y="409"/>
                  </a:lnTo>
                  <a:lnTo>
                    <a:pt x="23" y="405"/>
                  </a:lnTo>
                  <a:lnTo>
                    <a:pt x="23" y="400"/>
                  </a:lnTo>
                  <a:lnTo>
                    <a:pt x="24" y="394"/>
                  </a:lnTo>
                  <a:lnTo>
                    <a:pt x="26" y="389"/>
                  </a:lnTo>
                  <a:lnTo>
                    <a:pt x="27" y="383"/>
                  </a:lnTo>
                  <a:lnTo>
                    <a:pt x="27" y="379"/>
                  </a:lnTo>
                  <a:lnTo>
                    <a:pt x="29" y="375"/>
                  </a:lnTo>
                  <a:lnTo>
                    <a:pt x="29" y="371"/>
                  </a:lnTo>
                  <a:lnTo>
                    <a:pt x="29" y="368"/>
                  </a:lnTo>
                  <a:lnTo>
                    <a:pt x="30" y="363"/>
                  </a:lnTo>
                  <a:lnTo>
                    <a:pt x="30" y="360"/>
                  </a:lnTo>
                  <a:lnTo>
                    <a:pt x="32" y="355"/>
                  </a:lnTo>
                  <a:lnTo>
                    <a:pt x="33" y="352"/>
                  </a:lnTo>
                  <a:lnTo>
                    <a:pt x="33" y="347"/>
                  </a:lnTo>
                  <a:lnTo>
                    <a:pt x="35" y="342"/>
                  </a:lnTo>
                  <a:lnTo>
                    <a:pt x="35" y="337"/>
                  </a:lnTo>
                  <a:lnTo>
                    <a:pt x="36" y="334"/>
                  </a:lnTo>
                  <a:lnTo>
                    <a:pt x="36" y="329"/>
                  </a:lnTo>
                  <a:lnTo>
                    <a:pt x="38" y="325"/>
                  </a:lnTo>
                  <a:lnTo>
                    <a:pt x="38" y="320"/>
                  </a:lnTo>
                  <a:lnTo>
                    <a:pt x="40" y="317"/>
                  </a:lnTo>
                  <a:lnTo>
                    <a:pt x="41" y="310"/>
                  </a:lnTo>
                  <a:lnTo>
                    <a:pt x="41" y="307"/>
                  </a:lnTo>
                  <a:lnTo>
                    <a:pt x="43" y="300"/>
                  </a:lnTo>
                  <a:lnTo>
                    <a:pt x="43" y="297"/>
                  </a:lnTo>
                  <a:lnTo>
                    <a:pt x="44" y="292"/>
                  </a:lnTo>
                  <a:lnTo>
                    <a:pt x="46" y="287"/>
                  </a:lnTo>
                  <a:lnTo>
                    <a:pt x="46" y="281"/>
                  </a:lnTo>
                  <a:lnTo>
                    <a:pt x="47" y="278"/>
                  </a:lnTo>
                  <a:lnTo>
                    <a:pt x="47" y="271"/>
                  </a:lnTo>
                  <a:lnTo>
                    <a:pt x="49" y="268"/>
                  </a:lnTo>
                  <a:lnTo>
                    <a:pt x="49" y="262"/>
                  </a:lnTo>
                  <a:lnTo>
                    <a:pt x="50" y="258"/>
                  </a:lnTo>
                  <a:lnTo>
                    <a:pt x="52" y="254"/>
                  </a:lnTo>
                  <a:lnTo>
                    <a:pt x="53" y="249"/>
                  </a:lnTo>
                  <a:lnTo>
                    <a:pt x="53" y="244"/>
                  </a:lnTo>
                  <a:lnTo>
                    <a:pt x="55" y="239"/>
                  </a:lnTo>
                  <a:lnTo>
                    <a:pt x="55" y="234"/>
                  </a:lnTo>
                  <a:lnTo>
                    <a:pt x="56" y="231"/>
                  </a:lnTo>
                  <a:lnTo>
                    <a:pt x="58" y="226"/>
                  </a:lnTo>
                  <a:lnTo>
                    <a:pt x="58" y="221"/>
                  </a:lnTo>
                  <a:lnTo>
                    <a:pt x="59" y="216"/>
                  </a:lnTo>
                  <a:lnTo>
                    <a:pt x="59" y="213"/>
                  </a:lnTo>
                  <a:lnTo>
                    <a:pt x="61" y="208"/>
                  </a:lnTo>
                  <a:lnTo>
                    <a:pt x="62" y="205"/>
                  </a:lnTo>
                  <a:lnTo>
                    <a:pt x="62" y="202"/>
                  </a:lnTo>
                  <a:lnTo>
                    <a:pt x="64" y="197"/>
                  </a:lnTo>
                  <a:lnTo>
                    <a:pt x="64" y="194"/>
                  </a:lnTo>
                  <a:lnTo>
                    <a:pt x="66" y="191"/>
                  </a:lnTo>
                  <a:lnTo>
                    <a:pt x="66" y="187"/>
                  </a:lnTo>
                  <a:lnTo>
                    <a:pt x="67" y="184"/>
                  </a:lnTo>
                  <a:lnTo>
                    <a:pt x="67" y="181"/>
                  </a:lnTo>
                  <a:lnTo>
                    <a:pt x="69" y="179"/>
                  </a:lnTo>
                  <a:lnTo>
                    <a:pt x="70" y="171"/>
                  </a:lnTo>
                  <a:lnTo>
                    <a:pt x="72" y="166"/>
                  </a:lnTo>
                  <a:lnTo>
                    <a:pt x="72" y="162"/>
                  </a:lnTo>
                  <a:lnTo>
                    <a:pt x="72" y="158"/>
                  </a:lnTo>
                  <a:lnTo>
                    <a:pt x="73" y="155"/>
                  </a:lnTo>
                  <a:lnTo>
                    <a:pt x="75" y="152"/>
                  </a:lnTo>
                  <a:lnTo>
                    <a:pt x="75" y="149"/>
                  </a:lnTo>
                  <a:lnTo>
                    <a:pt x="76" y="145"/>
                  </a:lnTo>
                  <a:lnTo>
                    <a:pt x="76" y="141"/>
                  </a:lnTo>
                  <a:lnTo>
                    <a:pt x="78" y="137"/>
                  </a:lnTo>
                  <a:lnTo>
                    <a:pt x="78" y="134"/>
                  </a:lnTo>
                  <a:lnTo>
                    <a:pt x="79" y="131"/>
                  </a:lnTo>
                  <a:lnTo>
                    <a:pt x="79" y="128"/>
                  </a:lnTo>
                  <a:lnTo>
                    <a:pt x="81" y="124"/>
                  </a:lnTo>
                  <a:lnTo>
                    <a:pt x="81" y="120"/>
                  </a:lnTo>
                  <a:lnTo>
                    <a:pt x="82" y="116"/>
                  </a:lnTo>
                  <a:lnTo>
                    <a:pt x="82" y="113"/>
                  </a:lnTo>
                  <a:lnTo>
                    <a:pt x="84" y="110"/>
                  </a:lnTo>
                  <a:lnTo>
                    <a:pt x="84" y="105"/>
                  </a:lnTo>
                  <a:lnTo>
                    <a:pt x="85" y="102"/>
                  </a:lnTo>
                  <a:lnTo>
                    <a:pt x="85" y="99"/>
                  </a:lnTo>
                  <a:lnTo>
                    <a:pt x="87" y="94"/>
                  </a:lnTo>
                  <a:lnTo>
                    <a:pt x="87" y="91"/>
                  </a:lnTo>
                  <a:lnTo>
                    <a:pt x="89" y="87"/>
                  </a:lnTo>
                  <a:lnTo>
                    <a:pt x="89" y="84"/>
                  </a:lnTo>
                  <a:lnTo>
                    <a:pt x="90" y="79"/>
                  </a:lnTo>
                  <a:lnTo>
                    <a:pt x="90" y="76"/>
                  </a:lnTo>
                  <a:lnTo>
                    <a:pt x="92" y="73"/>
                  </a:lnTo>
                  <a:lnTo>
                    <a:pt x="92" y="70"/>
                  </a:lnTo>
                  <a:lnTo>
                    <a:pt x="93" y="66"/>
                  </a:lnTo>
                  <a:lnTo>
                    <a:pt x="93" y="63"/>
                  </a:lnTo>
                  <a:lnTo>
                    <a:pt x="95" y="58"/>
                  </a:lnTo>
                  <a:lnTo>
                    <a:pt x="95" y="57"/>
                  </a:lnTo>
                  <a:lnTo>
                    <a:pt x="96" y="53"/>
                  </a:lnTo>
                  <a:lnTo>
                    <a:pt x="96" y="45"/>
                  </a:lnTo>
                  <a:lnTo>
                    <a:pt x="98" y="41"/>
                  </a:lnTo>
                  <a:lnTo>
                    <a:pt x="99" y="34"/>
                  </a:lnTo>
                  <a:lnTo>
                    <a:pt x="101" y="29"/>
                  </a:lnTo>
                  <a:lnTo>
                    <a:pt x="101" y="24"/>
                  </a:lnTo>
                  <a:lnTo>
                    <a:pt x="102" y="20"/>
                  </a:lnTo>
                  <a:lnTo>
                    <a:pt x="104" y="15"/>
                  </a:lnTo>
                  <a:lnTo>
                    <a:pt x="104" y="11"/>
                  </a:lnTo>
                  <a:lnTo>
                    <a:pt x="104" y="8"/>
                  </a:lnTo>
                  <a:lnTo>
                    <a:pt x="105" y="5"/>
                  </a:lnTo>
                  <a:lnTo>
                    <a:pt x="105" y="2"/>
                  </a:lnTo>
                  <a:lnTo>
                    <a:pt x="107" y="2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44"/>
            <p:cNvSpPr>
              <a:spLocks/>
            </p:cNvSpPr>
            <p:nvPr/>
          </p:nvSpPr>
          <p:spPr bwMode="auto">
            <a:xfrm>
              <a:off x="4628" y="3769"/>
              <a:ext cx="621" cy="4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55" y="0"/>
                </a:cxn>
                <a:cxn ang="0">
                  <a:pos x="79" y="0"/>
                </a:cxn>
                <a:cxn ang="0">
                  <a:pos x="107" y="0"/>
                </a:cxn>
                <a:cxn ang="0">
                  <a:pos x="137" y="0"/>
                </a:cxn>
                <a:cxn ang="0">
                  <a:pos x="167" y="1"/>
                </a:cxn>
                <a:cxn ang="0">
                  <a:pos x="197" y="1"/>
                </a:cxn>
                <a:cxn ang="0">
                  <a:pos x="228" y="1"/>
                </a:cxn>
                <a:cxn ang="0">
                  <a:pos x="255" y="1"/>
                </a:cxn>
                <a:cxn ang="0">
                  <a:pos x="281" y="1"/>
                </a:cxn>
                <a:cxn ang="0">
                  <a:pos x="303" y="1"/>
                </a:cxn>
                <a:cxn ang="0">
                  <a:pos x="321" y="1"/>
                </a:cxn>
                <a:cxn ang="0">
                  <a:pos x="336" y="1"/>
                </a:cxn>
                <a:cxn ang="0">
                  <a:pos x="349" y="3"/>
                </a:cxn>
                <a:cxn ang="0">
                  <a:pos x="361" y="3"/>
                </a:cxn>
                <a:cxn ang="0">
                  <a:pos x="378" y="4"/>
                </a:cxn>
                <a:cxn ang="0">
                  <a:pos x="398" y="6"/>
                </a:cxn>
                <a:cxn ang="0">
                  <a:pos x="419" y="9"/>
                </a:cxn>
                <a:cxn ang="0">
                  <a:pos x="444" y="11"/>
                </a:cxn>
                <a:cxn ang="0">
                  <a:pos x="468" y="14"/>
                </a:cxn>
                <a:cxn ang="0">
                  <a:pos x="494" y="17"/>
                </a:cxn>
                <a:cxn ang="0">
                  <a:pos x="519" y="19"/>
                </a:cxn>
                <a:cxn ang="0">
                  <a:pos x="542" y="22"/>
                </a:cxn>
                <a:cxn ang="0">
                  <a:pos x="565" y="24"/>
                </a:cxn>
                <a:cxn ang="0">
                  <a:pos x="583" y="27"/>
                </a:cxn>
                <a:cxn ang="0">
                  <a:pos x="598" y="29"/>
                </a:cxn>
                <a:cxn ang="0">
                  <a:pos x="612" y="30"/>
                </a:cxn>
                <a:cxn ang="0">
                  <a:pos x="620" y="34"/>
                </a:cxn>
                <a:cxn ang="0">
                  <a:pos x="615" y="46"/>
                </a:cxn>
                <a:cxn ang="0">
                  <a:pos x="600" y="45"/>
                </a:cxn>
                <a:cxn ang="0">
                  <a:pos x="584" y="43"/>
                </a:cxn>
                <a:cxn ang="0">
                  <a:pos x="566" y="42"/>
                </a:cxn>
                <a:cxn ang="0">
                  <a:pos x="545" y="38"/>
                </a:cxn>
                <a:cxn ang="0">
                  <a:pos x="522" y="35"/>
                </a:cxn>
                <a:cxn ang="0">
                  <a:pos x="497" y="34"/>
                </a:cxn>
                <a:cxn ang="0">
                  <a:pos x="471" y="30"/>
                </a:cxn>
                <a:cxn ang="0">
                  <a:pos x="445" y="27"/>
                </a:cxn>
                <a:cxn ang="0">
                  <a:pos x="421" y="25"/>
                </a:cxn>
                <a:cxn ang="0">
                  <a:pos x="398" y="22"/>
                </a:cxn>
                <a:cxn ang="0">
                  <a:pos x="378" y="21"/>
                </a:cxn>
                <a:cxn ang="0">
                  <a:pos x="358" y="19"/>
                </a:cxn>
                <a:cxn ang="0">
                  <a:pos x="344" y="17"/>
                </a:cxn>
                <a:cxn ang="0">
                  <a:pos x="333" y="17"/>
                </a:cxn>
                <a:cxn ang="0">
                  <a:pos x="321" y="16"/>
                </a:cxn>
                <a:cxn ang="0">
                  <a:pos x="307" y="16"/>
                </a:cxn>
                <a:cxn ang="0">
                  <a:pos x="287" y="16"/>
                </a:cxn>
                <a:cxn ang="0">
                  <a:pos x="266" y="16"/>
                </a:cxn>
                <a:cxn ang="0">
                  <a:pos x="238" y="16"/>
                </a:cxn>
                <a:cxn ang="0">
                  <a:pos x="211" y="16"/>
                </a:cxn>
                <a:cxn ang="0">
                  <a:pos x="182" y="16"/>
                </a:cxn>
                <a:cxn ang="0">
                  <a:pos x="151" y="14"/>
                </a:cxn>
                <a:cxn ang="0">
                  <a:pos x="122" y="14"/>
                </a:cxn>
                <a:cxn ang="0">
                  <a:pos x="95" y="14"/>
                </a:cxn>
                <a:cxn ang="0">
                  <a:pos x="67" y="14"/>
                </a:cxn>
                <a:cxn ang="0">
                  <a:pos x="44" y="14"/>
                </a:cxn>
                <a:cxn ang="0">
                  <a:pos x="26" y="14"/>
                </a:cxn>
                <a:cxn ang="0">
                  <a:pos x="9" y="14"/>
                </a:cxn>
                <a:cxn ang="0">
                  <a:pos x="0" y="0"/>
                </a:cxn>
              </a:cxnLst>
              <a:rect l="0" t="0" r="r" b="b"/>
              <a:pathLst>
                <a:path w="621" h="46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61" y="0"/>
                  </a:lnTo>
                  <a:lnTo>
                    <a:pt x="67" y="0"/>
                  </a:lnTo>
                  <a:lnTo>
                    <a:pt x="73" y="0"/>
                  </a:lnTo>
                  <a:lnTo>
                    <a:pt x="79" y="0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101" y="0"/>
                  </a:lnTo>
                  <a:lnTo>
                    <a:pt x="107" y="0"/>
                  </a:lnTo>
                  <a:lnTo>
                    <a:pt x="114" y="0"/>
                  </a:lnTo>
                  <a:lnTo>
                    <a:pt x="122" y="0"/>
                  </a:lnTo>
                  <a:lnTo>
                    <a:pt x="130" y="0"/>
                  </a:lnTo>
                  <a:lnTo>
                    <a:pt x="137" y="0"/>
                  </a:lnTo>
                  <a:lnTo>
                    <a:pt x="145" y="0"/>
                  </a:lnTo>
                  <a:lnTo>
                    <a:pt x="153" y="0"/>
                  </a:lnTo>
                  <a:lnTo>
                    <a:pt x="160" y="1"/>
                  </a:lnTo>
                  <a:lnTo>
                    <a:pt x="167" y="1"/>
                  </a:lnTo>
                  <a:lnTo>
                    <a:pt x="176" y="1"/>
                  </a:lnTo>
                  <a:lnTo>
                    <a:pt x="182" y="1"/>
                  </a:lnTo>
                  <a:lnTo>
                    <a:pt x="191" y="1"/>
                  </a:lnTo>
                  <a:lnTo>
                    <a:pt x="197" y="1"/>
                  </a:lnTo>
                  <a:lnTo>
                    <a:pt x="205" y="1"/>
                  </a:lnTo>
                  <a:lnTo>
                    <a:pt x="212" y="1"/>
                  </a:lnTo>
                  <a:lnTo>
                    <a:pt x="220" y="1"/>
                  </a:lnTo>
                  <a:lnTo>
                    <a:pt x="228" y="1"/>
                  </a:lnTo>
                  <a:lnTo>
                    <a:pt x="234" y="1"/>
                  </a:lnTo>
                  <a:lnTo>
                    <a:pt x="242" y="1"/>
                  </a:lnTo>
                  <a:lnTo>
                    <a:pt x="249" y="1"/>
                  </a:lnTo>
                  <a:lnTo>
                    <a:pt x="255" y="1"/>
                  </a:lnTo>
                  <a:lnTo>
                    <a:pt x="261" y="1"/>
                  </a:lnTo>
                  <a:lnTo>
                    <a:pt x="269" y="1"/>
                  </a:lnTo>
                  <a:lnTo>
                    <a:pt x="275" y="1"/>
                  </a:lnTo>
                  <a:lnTo>
                    <a:pt x="281" y="1"/>
                  </a:lnTo>
                  <a:lnTo>
                    <a:pt x="287" y="1"/>
                  </a:lnTo>
                  <a:lnTo>
                    <a:pt x="292" y="1"/>
                  </a:lnTo>
                  <a:lnTo>
                    <a:pt x="298" y="1"/>
                  </a:lnTo>
                  <a:lnTo>
                    <a:pt x="303" y="1"/>
                  </a:lnTo>
                  <a:lnTo>
                    <a:pt x="307" y="1"/>
                  </a:lnTo>
                  <a:lnTo>
                    <a:pt x="312" y="1"/>
                  </a:lnTo>
                  <a:lnTo>
                    <a:pt x="317" y="1"/>
                  </a:lnTo>
                  <a:lnTo>
                    <a:pt x="321" y="1"/>
                  </a:lnTo>
                  <a:lnTo>
                    <a:pt x="324" y="1"/>
                  </a:lnTo>
                  <a:lnTo>
                    <a:pt x="327" y="1"/>
                  </a:lnTo>
                  <a:lnTo>
                    <a:pt x="330" y="1"/>
                  </a:lnTo>
                  <a:lnTo>
                    <a:pt x="336" y="1"/>
                  </a:lnTo>
                  <a:lnTo>
                    <a:pt x="340" y="3"/>
                  </a:lnTo>
                  <a:lnTo>
                    <a:pt x="341" y="3"/>
                  </a:lnTo>
                  <a:lnTo>
                    <a:pt x="346" y="3"/>
                  </a:lnTo>
                  <a:lnTo>
                    <a:pt x="349" y="3"/>
                  </a:lnTo>
                  <a:lnTo>
                    <a:pt x="350" y="3"/>
                  </a:lnTo>
                  <a:lnTo>
                    <a:pt x="355" y="3"/>
                  </a:lnTo>
                  <a:lnTo>
                    <a:pt x="358" y="3"/>
                  </a:lnTo>
                  <a:lnTo>
                    <a:pt x="361" y="3"/>
                  </a:lnTo>
                  <a:lnTo>
                    <a:pt x="366" y="3"/>
                  </a:lnTo>
                  <a:lnTo>
                    <a:pt x="369" y="4"/>
                  </a:lnTo>
                  <a:lnTo>
                    <a:pt x="373" y="4"/>
                  </a:lnTo>
                  <a:lnTo>
                    <a:pt x="378" y="4"/>
                  </a:lnTo>
                  <a:lnTo>
                    <a:pt x="382" y="6"/>
                  </a:lnTo>
                  <a:lnTo>
                    <a:pt x="387" y="6"/>
                  </a:lnTo>
                  <a:lnTo>
                    <a:pt x="393" y="6"/>
                  </a:lnTo>
                  <a:lnTo>
                    <a:pt x="398" y="6"/>
                  </a:lnTo>
                  <a:lnTo>
                    <a:pt x="402" y="8"/>
                  </a:lnTo>
                  <a:lnTo>
                    <a:pt x="408" y="8"/>
                  </a:lnTo>
                  <a:lnTo>
                    <a:pt x="415" y="9"/>
                  </a:lnTo>
                  <a:lnTo>
                    <a:pt x="419" y="9"/>
                  </a:lnTo>
                  <a:lnTo>
                    <a:pt x="425" y="9"/>
                  </a:lnTo>
                  <a:lnTo>
                    <a:pt x="431" y="11"/>
                  </a:lnTo>
                  <a:lnTo>
                    <a:pt x="437" y="11"/>
                  </a:lnTo>
                  <a:lnTo>
                    <a:pt x="444" y="11"/>
                  </a:lnTo>
                  <a:lnTo>
                    <a:pt x="450" y="13"/>
                  </a:lnTo>
                  <a:lnTo>
                    <a:pt x="456" y="13"/>
                  </a:lnTo>
                  <a:lnTo>
                    <a:pt x="462" y="14"/>
                  </a:lnTo>
                  <a:lnTo>
                    <a:pt x="468" y="14"/>
                  </a:lnTo>
                  <a:lnTo>
                    <a:pt x="474" y="16"/>
                  </a:lnTo>
                  <a:lnTo>
                    <a:pt x="482" y="16"/>
                  </a:lnTo>
                  <a:lnTo>
                    <a:pt x="488" y="17"/>
                  </a:lnTo>
                  <a:lnTo>
                    <a:pt x="494" y="17"/>
                  </a:lnTo>
                  <a:lnTo>
                    <a:pt x="500" y="19"/>
                  </a:lnTo>
                  <a:lnTo>
                    <a:pt x="506" y="19"/>
                  </a:lnTo>
                  <a:lnTo>
                    <a:pt x="513" y="19"/>
                  </a:lnTo>
                  <a:lnTo>
                    <a:pt x="519" y="19"/>
                  </a:lnTo>
                  <a:lnTo>
                    <a:pt x="525" y="21"/>
                  </a:lnTo>
                  <a:lnTo>
                    <a:pt x="529" y="21"/>
                  </a:lnTo>
                  <a:lnTo>
                    <a:pt x="537" y="22"/>
                  </a:lnTo>
                  <a:lnTo>
                    <a:pt x="542" y="22"/>
                  </a:lnTo>
                  <a:lnTo>
                    <a:pt x="548" y="24"/>
                  </a:lnTo>
                  <a:lnTo>
                    <a:pt x="552" y="24"/>
                  </a:lnTo>
                  <a:lnTo>
                    <a:pt x="558" y="24"/>
                  </a:lnTo>
                  <a:lnTo>
                    <a:pt x="565" y="24"/>
                  </a:lnTo>
                  <a:lnTo>
                    <a:pt x="569" y="25"/>
                  </a:lnTo>
                  <a:lnTo>
                    <a:pt x="574" y="25"/>
                  </a:lnTo>
                  <a:lnTo>
                    <a:pt x="578" y="27"/>
                  </a:lnTo>
                  <a:lnTo>
                    <a:pt x="583" y="27"/>
                  </a:lnTo>
                  <a:lnTo>
                    <a:pt x="588" y="27"/>
                  </a:lnTo>
                  <a:lnTo>
                    <a:pt x="591" y="27"/>
                  </a:lnTo>
                  <a:lnTo>
                    <a:pt x="595" y="29"/>
                  </a:lnTo>
                  <a:lnTo>
                    <a:pt x="598" y="29"/>
                  </a:lnTo>
                  <a:lnTo>
                    <a:pt x="601" y="29"/>
                  </a:lnTo>
                  <a:lnTo>
                    <a:pt x="604" y="30"/>
                  </a:lnTo>
                  <a:lnTo>
                    <a:pt x="607" y="30"/>
                  </a:lnTo>
                  <a:lnTo>
                    <a:pt x="612" y="30"/>
                  </a:lnTo>
                  <a:lnTo>
                    <a:pt x="617" y="32"/>
                  </a:lnTo>
                  <a:lnTo>
                    <a:pt x="618" y="32"/>
                  </a:lnTo>
                  <a:lnTo>
                    <a:pt x="620" y="32"/>
                  </a:lnTo>
                  <a:lnTo>
                    <a:pt x="620" y="34"/>
                  </a:lnTo>
                  <a:lnTo>
                    <a:pt x="621" y="40"/>
                  </a:lnTo>
                  <a:lnTo>
                    <a:pt x="620" y="45"/>
                  </a:lnTo>
                  <a:lnTo>
                    <a:pt x="617" y="46"/>
                  </a:lnTo>
                  <a:lnTo>
                    <a:pt x="615" y="46"/>
                  </a:lnTo>
                  <a:lnTo>
                    <a:pt x="612" y="46"/>
                  </a:lnTo>
                  <a:lnTo>
                    <a:pt x="609" y="45"/>
                  </a:lnTo>
                  <a:lnTo>
                    <a:pt x="603" y="45"/>
                  </a:lnTo>
                  <a:lnTo>
                    <a:pt x="600" y="45"/>
                  </a:lnTo>
                  <a:lnTo>
                    <a:pt x="597" y="45"/>
                  </a:lnTo>
                  <a:lnTo>
                    <a:pt x="592" y="43"/>
                  </a:lnTo>
                  <a:lnTo>
                    <a:pt x="589" y="43"/>
                  </a:lnTo>
                  <a:lnTo>
                    <a:pt x="584" y="43"/>
                  </a:lnTo>
                  <a:lnTo>
                    <a:pt x="581" y="43"/>
                  </a:lnTo>
                  <a:lnTo>
                    <a:pt x="575" y="42"/>
                  </a:lnTo>
                  <a:lnTo>
                    <a:pt x="572" y="42"/>
                  </a:lnTo>
                  <a:lnTo>
                    <a:pt x="566" y="42"/>
                  </a:lnTo>
                  <a:lnTo>
                    <a:pt x="561" y="40"/>
                  </a:lnTo>
                  <a:lnTo>
                    <a:pt x="557" y="40"/>
                  </a:lnTo>
                  <a:lnTo>
                    <a:pt x="551" y="40"/>
                  </a:lnTo>
                  <a:lnTo>
                    <a:pt x="545" y="38"/>
                  </a:lnTo>
                  <a:lnTo>
                    <a:pt x="540" y="38"/>
                  </a:lnTo>
                  <a:lnTo>
                    <a:pt x="534" y="37"/>
                  </a:lnTo>
                  <a:lnTo>
                    <a:pt x="528" y="37"/>
                  </a:lnTo>
                  <a:lnTo>
                    <a:pt x="522" y="35"/>
                  </a:lnTo>
                  <a:lnTo>
                    <a:pt x="516" y="35"/>
                  </a:lnTo>
                  <a:lnTo>
                    <a:pt x="509" y="34"/>
                  </a:lnTo>
                  <a:lnTo>
                    <a:pt x="503" y="34"/>
                  </a:lnTo>
                  <a:lnTo>
                    <a:pt x="497" y="34"/>
                  </a:lnTo>
                  <a:lnTo>
                    <a:pt x="491" y="34"/>
                  </a:lnTo>
                  <a:lnTo>
                    <a:pt x="483" y="32"/>
                  </a:lnTo>
                  <a:lnTo>
                    <a:pt x="479" y="32"/>
                  </a:lnTo>
                  <a:lnTo>
                    <a:pt x="471" y="30"/>
                  </a:lnTo>
                  <a:lnTo>
                    <a:pt x="465" y="30"/>
                  </a:lnTo>
                  <a:lnTo>
                    <a:pt x="459" y="30"/>
                  </a:lnTo>
                  <a:lnTo>
                    <a:pt x="453" y="29"/>
                  </a:lnTo>
                  <a:lnTo>
                    <a:pt x="445" y="27"/>
                  </a:lnTo>
                  <a:lnTo>
                    <a:pt x="441" y="27"/>
                  </a:lnTo>
                  <a:lnTo>
                    <a:pt x="433" y="27"/>
                  </a:lnTo>
                  <a:lnTo>
                    <a:pt x="428" y="27"/>
                  </a:lnTo>
                  <a:lnTo>
                    <a:pt x="421" y="25"/>
                  </a:lnTo>
                  <a:lnTo>
                    <a:pt x="416" y="24"/>
                  </a:lnTo>
                  <a:lnTo>
                    <a:pt x="408" y="24"/>
                  </a:lnTo>
                  <a:lnTo>
                    <a:pt x="404" y="24"/>
                  </a:lnTo>
                  <a:lnTo>
                    <a:pt x="398" y="22"/>
                  </a:lnTo>
                  <a:lnTo>
                    <a:pt x="392" y="22"/>
                  </a:lnTo>
                  <a:lnTo>
                    <a:pt x="387" y="21"/>
                  </a:lnTo>
                  <a:lnTo>
                    <a:pt x="382" y="21"/>
                  </a:lnTo>
                  <a:lnTo>
                    <a:pt x="378" y="21"/>
                  </a:lnTo>
                  <a:lnTo>
                    <a:pt x="372" y="21"/>
                  </a:lnTo>
                  <a:lnTo>
                    <a:pt x="367" y="19"/>
                  </a:lnTo>
                  <a:lnTo>
                    <a:pt x="362" y="19"/>
                  </a:lnTo>
                  <a:lnTo>
                    <a:pt x="358" y="19"/>
                  </a:lnTo>
                  <a:lnTo>
                    <a:pt x="355" y="19"/>
                  </a:lnTo>
                  <a:lnTo>
                    <a:pt x="350" y="19"/>
                  </a:lnTo>
                  <a:lnTo>
                    <a:pt x="349" y="19"/>
                  </a:lnTo>
                  <a:lnTo>
                    <a:pt x="344" y="17"/>
                  </a:lnTo>
                  <a:lnTo>
                    <a:pt x="341" y="17"/>
                  </a:lnTo>
                  <a:lnTo>
                    <a:pt x="338" y="17"/>
                  </a:lnTo>
                  <a:lnTo>
                    <a:pt x="336" y="17"/>
                  </a:lnTo>
                  <a:lnTo>
                    <a:pt x="333" y="17"/>
                  </a:lnTo>
                  <a:lnTo>
                    <a:pt x="332" y="17"/>
                  </a:lnTo>
                  <a:lnTo>
                    <a:pt x="329" y="16"/>
                  </a:lnTo>
                  <a:lnTo>
                    <a:pt x="324" y="16"/>
                  </a:lnTo>
                  <a:lnTo>
                    <a:pt x="321" y="16"/>
                  </a:lnTo>
                  <a:lnTo>
                    <a:pt x="318" y="16"/>
                  </a:lnTo>
                  <a:lnTo>
                    <a:pt x="315" y="16"/>
                  </a:lnTo>
                  <a:lnTo>
                    <a:pt x="312" y="16"/>
                  </a:lnTo>
                  <a:lnTo>
                    <a:pt x="307" y="16"/>
                  </a:lnTo>
                  <a:lnTo>
                    <a:pt x="303" y="16"/>
                  </a:lnTo>
                  <a:lnTo>
                    <a:pt x="298" y="16"/>
                  </a:lnTo>
                  <a:lnTo>
                    <a:pt x="294" y="16"/>
                  </a:lnTo>
                  <a:lnTo>
                    <a:pt x="287" y="16"/>
                  </a:lnTo>
                  <a:lnTo>
                    <a:pt x="283" y="16"/>
                  </a:lnTo>
                  <a:lnTo>
                    <a:pt x="277" y="16"/>
                  </a:lnTo>
                  <a:lnTo>
                    <a:pt x="272" y="16"/>
                  </a:lnTo>
                  <a:lnTo>
                    <a:pt x="266" y="16"/>
                  </a:lnTo>
                  <a:lnTo>
                    <a:pt x="258" y="16"/>
                  </a:lnTo>
                  <a:lnTo>
                    <a:pt x="252" y="16"/>
                  </a:lnTo>
                  <a:lnTo>
                    <a:pt x="246" y="16"/>
                  </a:lnTo>
                  <a:lnTo>
                    <a:pt x="238" y="16"/>
                  </a:lnTo>
                  <a:lnTo>
                    <a:pt x="232" y="16"/>
                  </a:lnTo>
                  <a:lnTo>
                    <a:pt x="225" y="16"/>
                  </a:lnTo>
                  <a:lnTo>
                    <a:pt x="219" y="16"/>
                  </a:lnTo>
                  <a:lnTo>
                    <a:pt x="211" y="16"/>
                  </a:lnTo>
                  <a:lnTo>
                    <a:pt x="203" y="16"/>
                  </a:lnTo>
                  <a:lnTo>
                    <a:pt x="196" y="16"/>
                  </a:lnTo>
                  <a:lnTo>
                    <a:pt x="190" y="16"/>
                  </a:lnTo>
                  <a:lnTo>
                    <a:pt x="182" y="16"/>
                  </a:lnTo>
                  <a:lnTo>
                    <a:pt x="174" y="16"/>
                  </a:lnTo>
                  <a:lnTo>
                    <a:pt x="167" y="16"/>
                  </a:lnTo>
                  <a:lnTo>
                    <a:pt x="160" y="16"/>
                  </a:lnTo>
                  <a:lnTo>
                    <a:pt x="151" y="14"/>
                  </a:lnTo>
                  <a:lnTo>
                    <a:pt x="144" y="14"/>
                  </a:lnTo>
                  <a:lnTo>
                    <a:pt x="136" y="14"/>
                  </a:lnTo>
                  <a:lnTo>
                    <a:pt x="130" y="14"/>
                  </a:lnTo>
                  <a:lnTo>
                    <a:pt x="122" y="14"/>
                  </a:lnTo>
                  <a:lnTo>
                    <a:pt x="114" y="14"/>
                  </a:lnTo>
                  <a:lnTo>
                    <a:pt x="108" y="14"/>
                  </a:lnTo>
                  <a:lnTo>
                    <a:pt x="101" y="14"/>
                  </a:lnTo>
                  <a:lnTo>
                    <a:pt x="95" y="14"/>
                  </a:lnTo>
                  <a:lnTo>
                    <a:pt x="87" y="14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67" y="14"/>
                  </a:lnTo>
                  <a:lnTo>
                    <a:pt x="61" y="14"/>
                  </a:lnTo>
                  <a:lnTo>
                    <a:pt x="55" y="14"/>
                  </a:lnTo>
                  <a:lnTo>
                    <a:pt x="50" y="14"/>
                  </a:lnTo>
                  <a:lnTo>
                    <a:pt x="44" y="14"/>
                  </a:lnTo>
                  <a:lnTo>
                    <a:pt x="39" y="14"/>
                  </a:lnTo>
                  <a:lnTo>
                    <a:pt x="35" y="14"/>
                  </a:lnTo>
                  <a:lnTo>
                    <a:pt x="30" y="14"/>
                  </a:lnTo>
                  <a:lnTo>
                    <a:pt x="26" y="14"/>
                  </a:lnTo>
                  <a:lnTo>
                    <a:pt x="21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9" y="14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45"/>
            <p:cNvSpPr>
              <a:spLocks/>
            </p:cNvSpPr>
            <p:nvPr/>
          </p:nvSpPr>
          <p:spPr bwMode="auto">
            <a:xfrm>
              <a:off x="4628" y="3709"/>
              <a:ext cx="632" cy="106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0" y="39"/>
                </a:cxn>
                <a:cxn ang="0">
                  <a:pos x="3" y="14"/>
                </a:cxn>
                <a:cxn ang="0">
                  <a:pos x="9" y="3"/>
                </a:cxn>
                <a:cxn ang="0">
                  <a:pos x="24" y="2"/>
                </a:cxn>
                <a:cxn ang="0">
                  <a:pos x="47" y="0"/>
                </a:cxn>
                <a:cxn ang="0">
                  <a:pos x="76" y="0"/>
                </a:cxn>
                <a:cxn ang="0">
                  <a:pos x="110" y="0"/>
                </a:cxn>
                <a:cxn ang="0">
                  <a:pos x="147" y="0"/>
                </a:cxn>
                <a:cxn ang="0">
                  <a:pos x="185" y="0"/>
                </a:cxn>
                <a:cxn ang="0">
                  <a:pos x="223" y="2"/>
                </a:cxn>
                <a:cxn ang="0">
                  <a:pos x="261" y="2"/>
                </a:cxn>
                <a:cxn ang="0">
                  <a:pos x="297" y="3"/>
                </a:cxn>
                <a:cxn ang="0">
                  <a:pos x="327" y="3"/>
                </a:cxn>
                <a:cxn ang="0">
                  <a:pos x="355" y="5"/>
                </a:cxn>
                <a:cxn ang="0">
                  <a:pos x="375" y="5"/>
                </a:cxn>
                <a:cxn ang="0">
                  <a:pos x="395" y="5"/>
                </a:cxn>
                <a:cxn ang="0">
                  <a:pos x="418" y="5"/>
                </a:cxn>
                <a:cxn ang="0">
                  <a:pos x="444" y="6"/>
                </a:cxn>
                <a:cxn ang="0">
                  <a:pos x="470" y="6"/>
                </a:cxn>
                <a:cxn ang="0">
                  <a:pos x="496" y="8"/>
                </a:cxn>
                <a:cxn ang="0">
                  <a:pos x="523" y="10"/>
                </a:cxn>
                <a:cxn ang="0">
                  <a:pos x="549" y="11"/>
                </a:cxn>
                <a:cxn ang="0">
                  <a:pos x="572" y="13"/>
                </a:cxn>
                <a:cxn ang="0">
                  <a:pos x="592" y="14"/>
                </a:cxn>
                <a:cxn ang="0">
                  <a:pos x="610" y="18"/>
                </a:cxn>
                <a:cxn ang="0">
                  <a:pos x="629" y="23"/>
                </a:cxn>
                <a:cxn ang="0">
                  <a:pos x="632" y="34"/>
                </a:cxn>
                <a:cxn ang="0">
                  <a:pos x="629" y="53"/>
                </a:cxn>
                <a:cxn ang="0">
                  <a:pos x="626" y="71"/>
                </a:cxn>
                <a:cxn ang="0">
                  <a:pos x="623" y="95"/>
                </a:cxn>
                <a:cxn ang="0">
                  <a:pos x="609" y="103"/>
                </a:cxn>
                <a:cxn ang="0">
                  <a:pos x="607" y="35"/>
                </a:cxn>
                <a:cxn ang="0">
                  <a:pos x="588" y="34"/>
                </a:cxn>
                <a:cxn ang="0">
                  <a:pos x="569" y="32"/>
                </a:cxn>
                <a:cxn ang="0">
                  <a:pos x="546" y="29"/>
                </a:cxn>
                <a:cxn ang="0">
                  <a:pos x="522" y="27"/>
                </a:cxn>
                <a:cxn ang="0">
                  <a:pos x="496" y="24"/>
                </a:cxn>
                <a:cxn ang="0">
                  <a:pos x="468" y="23"/>
                </a:cxn>
                <a:cxn ang="0">
                  <a:pos x="439" y="19"/>
                </a:cxn>
                <a:cxn ang="0">
                  <a:pos x="413" y="18"/>
                </a:cxn>
                <a:cxn ang="0">
                  <a:pos x="387" y="18"/>
                </a:cxn>
                <a:cxn ang="0">
                  <a:pos x="364" y="16"/>
                </a:cxn>
                <a:cxn ang="0">
                  <a:pos x="344" y="16"/>
                </a:cxn>
                <a:cxn ang="0">
                  <a:pos x="320" y="16"/>
                </a:cxn>
                <a:cxn ang="0">
                  <a:pos x="294" y="16"/>
                </a:cxn>
                <a:cxn ang="0">
                  <a:pos x="261" y="16"/>
                </a:cxn>
                <a:cxn ang="0">
                  <a:pos x="228" y="16"/>
                </a:cxn>
                <a:cxn ang="0">
                  <a:pos x="194" y="16"/>
                </a:cxn>
                <a:cxn ang="0">
                  <a:pos x="160" y="16"/>
                </a:cxn>
                <a:cxn ang="0">
                  <a:pos x="127" y="16"/>
                </a:cxn>
                <a:cxn ang="0">
                  <a:pos x="95" y="16"/>
                </a:cxn>
                <a:cxn ang="0">
                  <a:pos x="67" y="16"/>
                </a:cxn>
                <a:cxn ang="0">
                  <a:pos x="46" y="18"/>
                </a:cxn>
                <a:cxn ang="0">
                  <a:pos x="29" y="18"/>
                </a:cxn>
                <a:cxn ang="0">
                  <a:pos x="15" y="24"/>
                </a:cxn>
                <a:cxn ang="0">
                  <a:pos x="15" y="45"/>
                </a:cxn>
                <a:cxn ang="0">
                  <a:pos x="15" y="63"/>
                </a:cxn>
              </a:cxnLst>
              <a:rect l="0" t="0" r="r" b="b"/>
              <a:pathLst>
                <a:path w="632" h="106">
                  <a:moveTo>
                    <a:pt x="0" y="73"/>
                  </a:moveTo>
                  <a:lnTo>
                    <a:pt x="0" y="71"/>
                  </a:lnTo>
                  <a:lnTo>
                    <a:pt x="0" y="69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0" y="39"/>
                  </a:lnTo>
                  <a:lnTo>
                    <a:pt x="0" y="34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18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4" y="6"/>
                  </a:lnTo>
                  <a:lnTo>
                    <a:pt x="4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5" y="2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3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6" y="0"/>
                  </a:lnTo>
                  <a:lnTo>
                    <a:pt x="82" y="0"/>
                  </a:lnTo>
                  <a:lnTo>
                    <a:pt x="88" y="0"/>
                  </a:lnTo>
                  <a:lnTo>
                    <a:pt x="96" y="0"/>
                  </a:lnTo>
                  <a:lnTo>
                    <a:pt x="102" y="0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4" y="0"/>
                  </a:lnTo>
                  <a:lnTo>
                    <a:pt x="131" y="0"/>
                  </a:lnTo>
                  <a:lnTo>
                    <a:pt x="137" y="0"/>
                  </a:lnTo>
                  <a:lnTo>
                    <a:pt x="147" y="0"/>
                  </a:lnTo>
                  <a:lnTo>
                    <a:pt x="154" y="0"/>
                  </a:lnTo>
                  <a:lnTo>
                    <a:pt x="162" y="0"/>
                  </a:lnTo>
                  <a:lnTo>
                    <a:pt x="170" y="0"/>
                  </a:lnTo>
                  <a:lnTo>
                    <a:pt x="177" y="0"/>
                  </a:lnTo>
                  <a:lnTo>
                    <a:pt x="185" y="0"/>
                  </a:lnTo>
                  <a:lnTo>
                    <a:pt x="193" y="0"/>
                  </a:lnTo>
                  <a:lnTo>
                    <a:pt x="200" y="0"/>
                  </a:lnTo>
                  <a:lnTo>
                    <a:pt x="208" y="0"/>
                  </a:lnTo>
                  <a:lnTo>
                    <a:pt x="216" y="0"/>
                  </a:lnTo>
                  <a:lnTo>
                    <a:pt x="223" y="2"/>
                  </a:lnTo>
                  <a:lnTo>
                    <a:pt x="231" y="2"/>
                  </a:lnTo>
                  <a:lnTo>
                    <a:pt x="238" y="2"/>
                  </a:lnTo>
                  <a:lnTo>
                    <a:pt x="246" y="2"/>
                  </a:lnTo>
                  <a:lnTo>
                    <a:pt x="254" y="2"/>
                  </a:lnTo>
                  <a:lnTo>
                    <a:pt x="261" y="2"/>
                  </a:lnTo>
                  <a:lnTo>
                    <a:pt x="269" y="2"/>
                  </a:lnTo>
                  <a:lnTo>
                    <a:pt x="275" y="2"/>
                  </a:lnTo>
                  <a:lnTo>
                    <a:pt x="283" y="3"/>
                  </a:lnTo>
                  <a:lnTo>
                    <a:pt x="289" y="3"/>
                  </a:lnTo>
                  <a:lnTo>
                    <a:pt x="297" y="3"/>
                  </a:lnTo>
                  <a:lnTo>
                    <a:pt x="303" y="3"/>
                  </a:lnTo>
                  <a:lnTo>
                    <a:pt x="310" y="3"/>
                  </a:lnTo>
                  <a:lnTo>
                    <a:pt x="315" y="3"/>
                  </a:lnTo>
                  <a:lnTo>
                    <a:pt x="321" y="3"/>
                  </a:lnTo>
                  <a:lnTo>
                    <a:pt x="327" y="3"/>
                  </a:lnTo>
                  <a:lnTo>
                    <a:pt x="333" y="3"/>
                  </a:lnTo>
                  <a:lnTo>
                    <a:pt x="340" y="3"/>
                  </a:lnTo>
                  <a:lnTo>
                    <a:pt x="344" y="3"/>
                  </a:lnTo>
                  <a:lnTo>
                    <a:pt x="349" y="3"/>
                  </a:lnTo>
                  <a:lnTo>
                    <a:pt x="355" y="5"/>
                  </a:lnTo>
                  <a:lnTo>
                    <a:pt x="358" y="5"/>
                  </a:lnTo>
                  <a:lnTo>
                    <a:pt x="362" y="5"/>
                  </a:lnTo>
                  <a:lnTo>
                    <a:pt x="367" y="5"/>
                  </a:lnTo>
                  <a:lnTo>
                    <a:pt x="372" y="5"/>
                  </a:lnTo>
                  <a:lnTo>
                    <a:pt x="375" y="5"/>
                  </a:lnTo>
                  <a:lnTo>
                    <a:pt x="379" y="5"/>
                  </a:lnTo>
                  <a:lnTo>
                    <a:pt x="382" y="5"/>
                  </a:lnTo>
                  <a:lnTo>
                    <a:pt x="387" y="5"/>
                  </a:lnTo>
                  <a:lnTo>
                    <a:pt x="390" y="5"/>
                  </a:lnTo>
                  <a:lnTo>
                    <a:pt x="395" y="5"/>
                  </a:lnTo>
                  <a:lnTo>
                    <a:pt x="399" y="5"/>
                  </a:lnTo>
                  <a:lnTo>
                    <a:pt x="404" y="5"/>
                  </a:lnTo>
                  <a:lnTo>
                    <a:pt x="408" y="5"/>
                  </a:lnTo>
                  <a:lnTo>
                    <a:pt x="413" y="5"/>
                  </a:lnTo>
                  <a:lnTo>
                    <a:pt x="418" y="5"/>
                  </a:lnTo>
                  <a:lnTo>
                    <a:pt x="422" y="5"/>
                  </a:lnTo>
                  <a:lnTo>
                    <a:pt x="428" y="5"/>
                  </a:lnTo>
                  <a:lnTo>
                    <a:pt x="433" y="5"/>
                  </a:lnTo>
                  <a:lnTo>
                    <a:pt x="437" y="5"/>
                  </a:lnTo>
                  <a:lnTo>
                    <a:pt x="444" y="6"/>
                  </a:lnTo>
                  <a:lnTo>
                    <a:pt x="448" y="6"/>
                  </a:lnTo>
                  <a:lnTo>
                    <a:pt x="453" y="6"/>
                  </a:lnTo>
                  <a:lnTo>
                    <a:pt x="459" y="6"/>
                  </a:lnTo>
                  <a:lnTo>
                    <a:pt x="464" y="6"/>
                  </a:lnTo>
                  <a:lnTo>
                    <a:pt x="470" y="6"/>
                  </a:lnTo>
                  <a:lnTo>
                    <a:pt x="474" y="6"/>
                  </a:lnTo>
                  <a:lnTo>
                    <a:pt x="480" y="6"/>
                  </a:lnTo>
                  <a:lnTo>
                    <a:pt x="486" y="8"/>
                  </a:lnTo>
                  <a:lnTo>
                    <a:pt x="491" y="8"/>
                  </a:lnTo>
                  <a:lnTo>
                    <a:pt x="496" y="8"/>
                  </a:lnTo>
                  <a:lnTo>
                    <a:pt x="502" y="8"/>
                  </a:lnTo>
                  <a:lnTo>
                    <a:pt x="508" y="8"/>
                  </a:lnTo>
                  <a:lnTo>
                    <a:pt x="513" y="8"/>
                  </a:lnTo>
                  <a:lnTo>
                    <a:pt x="517" y="10"/>
                  </a:lnTo>
                  <a:lnTo>
                    <a:pt x="523" y="10"/>
                  </a:lnTo>
                  <a:lnTo>
                    <a:pt x="529" y="10"/>
                  </a:lnTo>
                  <a:lnTo>
                    <a:pt x="534" y="10"/>
                  </a:lnTo>
                  <a:lnTo>
                    <a:pt x="539" y="10"/>
                  </a:lnTo>
                  <a:lnTo>
                    <a:pt x="543" y="11"/>
                  </a:lnTo>
                  <a:lnTo>
                    <a:pt x="549" y="11"/>
                  </a:lnTo>
                  <a:lnTo>
                    <a:pt x="554" y="11"/>
                  </a:lnTo>
                  <a:lnTo>
                    <a:pt x="558" y="11"/>
                  </a:lnTo>
                  <a:lnTo>
                    <a:pt x="563" y="13"/>
                  </a:lnTo>
                  <a:lnTo>
                    <a:pt x="568" y="13"/>
                  </a:lnTo>
                  <a:lnTo>
                    <a:pt x="572" y="13"/>
                  </a:lnTo>
                  <a:lnTo>
                    <a:pt x="575" y="13"/>
                  </a:lnTo>
                  <a:lnTo>
                    <a:pt x="580" y="14"/>
                  </a:lnTo>
                  <a:lnTo>
                    <a:pt x="584" y="14"/>
                  </a:lnTo>
                  <a:lnTo>
                    <a:pt x="589" y="14"/>
                  </a:lnTo>
                  <a:lnTo>
                    <a:pt x="592" y="14"/>
                  </a:lnTo>
                  <a:lnTo>
                    <a:pt x="597" y="16"/>
                  </a:lnTo>
                  <a:lnTo>
                    <a:pt x="600" y="16"/>
                  </a:lnTo>
                  <a:lnTo>
                    <a:pt x="603" y="16"/>
                  </a:lnTo>
                  <a:lnTo>
                    <a:pt x="607" y="18"/>
                  </a:lnTo>
                  <a:lnTo>
                    <a:pt x="610" y="18"/>
                  </a:lnTo>
                  <a:lnTo>
                    <a:pt x="612" y="18"/>
                  </a:lnTo>
                  <a:lnTo>
                    <a:pt x="618" y="19"/>
                  </a:lnTo>
                  <a:lnTo>
                    <a:pt x="623" y="19"/>
                  </a:lnTo>
                  <a:lnTo>
                    <a:pt x="626" y="21"/>
                  </a:lnTo>
                  <a:lnTo>
                    <a:pt x="629" y="23"/>
                  </a:lnTo>
                  <a:lnTo>
                    <a:pt x="630" y="23"/>
                  </a:lnTo>
                  <a:lnTo>
                    <a:pt x="632" y="24"/>
                  </a:lnTo>
                  <a:lnTo>
                    <a:pt x="632" y="26"/>
                  </a:lnTo>
                  <a:lnTo>
                    <a:pt x="632" y="31"/>
                  </a:lnTo>
                  <a:lnTo>
                    <a:pt x="632" y="34"/>
                  </a:lnTo>
                  <a:lnTo>
                    <a:pt x="630" y="40"/>
                  </a:lnTo>
                  <a:lnTo>
                    <a:pt x="630" y="43"/>
                  </a:lnTo>
                  <a:lnTo>
                    <a:pt x="629" y="47"/>
                  </a:lnTo>
                  <a:lnTo>
                    <a:pt x="629" y="50"/>
                  </a:lnTo>
                  <a:lnTo>
                    <a:pt x="629" y="53"/>
                  </a:lnTo>
                  <a:lnTo>
                    <a:pt x="629" y="58"/>
                  </a:lnTo>
                  <a:lnTo>
                    <a:pt x="627" y="61"/>
                  </a:lnTo>
                  <a:lnTo>
                    <a:pt x="627" y="64"/>
                  </a:lnTo>
                  <a:lnTo>
                    <a:pt x="627" y="69"/>
                  </a:lnTo>
                  <a:lnTo>
                    <a:pt x="626" y="71"/>
                  </a:lnTo>
                  <a:lnTo>
                    <a:pt x="626" y="76"/>
                  </a:lnTo>
                  <a:lnTo>
                    <a:pt x="624" y="79"/>
                  </a:lnTo>
                  <a:lnTo>
                    <a:pt x="624" y="82"/>
                  </a:lnTo>
                  <a:lnTo>
                    <a:pt x="624" y="89"/>
                  </a:lnTo>
                  <a:lnTo>
                    <a:pt x="623" y="95"/>
                  </a:lnTo>
                  <a:lnTo>
                    <a:pt x="621" y="100"/>
                  </a:lnTo>
                  <a:lnTo>
                    <a:pt x="621" y="103"/>
                  </a:lnTo>
                  <a:lnTo>
                    <a:pt x="621" y="105"/>
                  </a:lnTo>
                  <a:lnTo>
                    <a:pt x="621" y="106"/>
                  </a:lnTo>
                  <a:lnTo>
                    <a:pt x="609" y="103"/>
                  </a:lnTo>
                  <a:lnTo>
                    <a:pt x="615" y="37"/>
                  </a:lnTo>
                  <a:lnTo>
                    <a:pt x="615" y="37"/>
                  </a:lnTo>
                  <a:lnTo>
                    <a:pt x="614" y="37"/>
                  </a:lnTo>
                  <a:lnTo>
                    <a:pt x="610" y="35"/>
                  </a:lnTo>
                  <a:lnTo>
                    <a:pt x="607" y="35"/>
                  </a:lnTo>
                  <a:lnTo>
                    <a:pt x="603" y="35"/>
                  </a:lnTo>
                  <a:lnTo>
                    <a:pt x="597" y="35"/>
                  </a:lnTo>
                  <a:lnTo>
                    <a:pt x="594" y="34"/>
                  </a:lnTo>
                  <a:lnTo>
                    <a:pt x="591" y="34"/>
                  </a:lnTo>
                  <a:lnTo>
                    <a:pt x="588" y="34"/>
                  </a:lnTo>
                  <a:lnTo>
                    <a:pt x="584" y="34"/>
                  </a:lnTo>
                  <a:lnTo>
                    <a:pt x="581" y="32"/>
                  </a:lnTo>
                  <a:lnTo>
                    <a:pt x="577" y="32"/>
                  </a:lnTo>
                  <a:lnTo>
                    <a:pt x="574" y="32"/>
                  </a:lnTo>
                  <a:lnTo>
                    <a:pt x="569" y="32"/>
                  </a:lnTo>
                  <a:lnTo>
                    <a:pt x="565" y="31"/>
                  </a:lnTo>
                  <a:lnTo>
                    <a:pt x="560" y="31"/>
                  </a:lnTo>
                  <a:lnTo>
                    <a:pt x="555" y="31"/>
                  </a:lnTo>
                  <a:lnTo>
                    <a:pt x="552" y="31"/>
                  </a:lnTo>
                  <a:lnTo>
                    <a:pt x="546" y="29"/>
                  </a:lnTo>
                  <a:lnTo>
                    <a:pt x="542" y="29"/>
                  </a:lnTo>
                  <a:lnTo>
                    <a:pt x="537" y="27"/>
                  </a:lnTo>
                  <a:lnTo>
                    <a:pt x="532" y="27"/>
                  </a:lnTo>
                  <a:lnTo>
                    <a:pt x="528" y="27"/>
                  </a:lnTo>
                  <a:lnTo>
                    <a:pt x="522" y="27"/>
                  </a:lnTo>
                  <a:lnTo>
                    <a:pt x="517" y="27"/>
                  </a:lnTo>
                  <a:lnTo>
                    <a:pt x="513" y="27"/>
                  </a:lnTo>
                  <a:lnTo>
                    <a:pt x="506" y="26"/>
                  </a:lnTo>
                  <a:lnTo>
                    <a:pt x="500" y="26"/>
                  </a:lnTo>
                  <a:lnTo>
                    <a:pt x="496" y="24"/>
                  </a:lnTo>
                  <a:lnTo>
                    <a:pt x="490" y="24"/>
                  </a:lnTo>
                  <a:lnTo>
                    <a:pt x="483" y="24"/>
                  </a:lnTo>
                  <a:lnTo>
                    <a:pt x="479" y="23"/>
                  </a:lnTo>
                  <a:lnTo>
                    <a:pt x="473" y="23"/>
                  </a:lnTo>
                  <a:lnTo>
                    <a:pt x="468" y="23"/>
                  </a:lnTo>
                  <a:lnTo>
                    <a:pt x="462" y="23"/>
                  </a:lnTo>
                  <a:lnTo>
                    <a:pt x="456" y="21"/>
                  </a:lnTo>
                  <a:lnTo>
                    <a:pt x="450" y="21"/>
                  </a:lnTo>
                  <a:lnTo>
                    <a:pt x="445" y="21"/>
                  </a:lnTo>
                  <a:lnTo>
                    <a:pt x="439" y="19"/>
                  </a:lnTo>
                  <a:lnTo>
                    <a:pt x="434" y="19"/>
                  </a:lnTo>
                  <a:lnTo>
                    <a:pt x="428" y="19"/>
                  </a:lnTo>
                  <a:lnTo>
                    <a:pt x="424" y="19"/>
                  </a:lnTo>
                  <a:lnTo>
                    <a:pt x="418" y="19"/>
                  </a:lnTo>
                  <a:lnTo>
                    <a:pt x="413" y="18"/>
                  </a:lnTo>
                  <a:lnTo>
                    <a:pt x="407" y="18"/>
                  </a:lnTo>
                  <a:lnTo>
                    <a:pt x="402" y="18"/>
                  </a:lnTo>
                  <a:lnTo>
                    <a:pt x="396" y="18"/>
                  </a:lnTo>
                  <a:lnTo>
                    <a:pt x="392" y="18"/>
                  </a:lnTo>
                  <a:lnTo>
                    <a:pt x="387" y="18"/>
                  </a:lnTo>
                  <a:lnTo>
                    <a:pt x="382" y="18"/>
                  </a:lnTo>
                  <a:lnTo>
                    <a:pt x="378" y="16"/>
                  </a:lnTo>
                  <a:lnTo>
                    <a:pt x="373" y="16"/>
                  </a:lnTo>
                  <a:lnTo>
                    <a:pt x="369" y="16"/>
                  </a:lnTo>
                  <a:lnTo>
                    <a:pt x="364" y="16"/>
                  </a:lnTo>
                  <a:lnTo>
                    <a:pt x="359" y="16"/>
                  </a:lnTo>
                  <a:lnTo>
                    <a:pt x="355" y="16"/>
                  </a:lnTo>
                  <a:lnTo>
                    <a:pt x="352" y="16"/>
                  </a:lnTo>
                  <a:lnTo>
                    <a:pt x="349" y="16"/>
                  </a:lnTo>
                  <a:lnTo>
                    <a:pt x="344" y="16"/>
                  </a:lnTo>
                  <a:lnTo>
                    <a:pt x="340" y="16"/>
                  </a:lnTo>
                  <a:lnTo>
                    <a:pt x="335" y="16"/>
                  </a:lnTo>
                  <a:lnTo>
                    <a:pt x="330" y="16"/>
                  </a:lnTo>
                  <a:lnTo>
                    <a:pt x="326" y="16"/>
                  </a:lnTo>
                  <a:lnTo>
                    <a:pt x="320" y="16"/>
                  </a:lnTo>
                  <a:lnTo>
                    <a:pt x="315" y="16"/>
                  </a:lnTo>
                  <a:lnTo>
                    <a:pt x="310" y="16"/>
                  </a:lnTo>
                  <a:lnTo>
                    <a:pt x="304" y="16"/>
                  </a:lnTo>
                  <a:lnTo>
                    <a:pt x="298" y="16"/>
                  </a:lnTo>
                  <a:lnTo>
                    <a:pt x="294" y="16"/>
                  </a:lnTo>
                  <a:lnTo>
                    <a:pt x="287" y="16"/>
                  </a:lnTo>
                  <a:lnTo>
                    <a:pt x="281" y="16"/>
                  </a:lnTo>
                  <a:lnTo>
                    <a:pt x="274" y="16"/>
                  </a:lnTo>
                  <a:lnTo>
                    <a:pt x="268" y="16"/>
                  </a:lnTo>
                  <a:lnTo>
                    <a:pt x="261" y="16"/>
                  </a:lnTo>
                  <a:lnTo>
                    <a:pt x="255" y="16"/>
                  </a:lnTo>
                  <a:lnTo>
                    <a:pt x="249" y="16"/>
                  </a:lnTo>
                  <a:lnTo>
                    <a:pt x="242" y="16"/>
                  </a:lnTo>
                  <a:lnTo>
                    <a:pt x="235" y="16"/>
                  </a:lnTo>
                  <a:lnTo>
                    <a:pt x="228" y="16"/>
                  </a:lnTo>
                  <a:lnTo>
                    <a:pt x="222" y="16"/>
                  </a:lnTo>
                  <a:lnTo>
                    <a:pt x="214" y="16"/>
                  </a:lnTo>
                  <a:lnTo>
                    <a:pt x="208" y="16"/>
                  </a:lnTo>
                  <a:lnTo>
                    <a:pt x="200" y="16"/>
                  </a:lnTo>
                  <a:lnTo>
                    <a:pt x="194" y="16"/>
                  </a:lnTo>
                  <a:lnTo>
                    <a:pt x="186" y="16"/>
                  </a:lnTo>
                  <a:lnTo>
                    <a:pt x="180" y="16"/>
                  </a:lnTo>
                  <a:lnTo>
                    <a:pt x="174" y="16"/>
                  </a:lnTo>
                  <a:lnTo>
                    <a:pt x="167" y="16"/>
                  </a:lnTo>
                  <a:lnTo>
                    <a:pt x="160" y="16"/>
                  </a:lnTo>
                  <a:lnTo>
                    <a:pt x="153" y="16"/>
                  </a:lnTo>
                  <a:lnTo>
                    <a:pt x="147" y="16"/>
                  </a:lnTo>
                  <a:lnTo>
                    <a:pt x="139" y="16"/>
                  </a:lnTo>
                  <a:lnTo>
                    <a:pt x="133" y="16"/>
                  </a:lnTo>
                  <a:lnTo>
                    <a:pt x="127" y="16"/>
                  </a:lnTo>
                  <a:lnTo>
                    <a:pt x="119" y="16"/>
                  </a:lnTo>
                  <a:lnTo>
                    <a:pt x="114" y="16"/>
                  </a:lnTo>
                  <a:lnTo>
                    <a:pt x="107" y="16"/>
                  </a:lnTo>
                  <a:lnTo>
                    <a:pt x="101" y="16"/>
                  </a:lnTo>
                  <a:lnTo>
                    <a:pt x="95" y="16"/>
                  </a:lnTo>
                  <a:lnTo>
                    <a:pt x="88" y="16"/>
                  </a:lnTo>
                  <a:lnTo>
                    <a:pt x="84" y="16"/>
                  </a:lnTo>
                  <a:lnTo>
                    <a:pt x="78" y="16"/>
                  </a:lnTo>
                  <a:lnTo>
                    <a:pt x="73" y="16"/>
                  </a:lnTo>
                  <a:lnTo>
                    <a:pt x="67" y="16"/>
                  </a:lnTo>
                  <a:lnTo>
                    <a:pt x="62" y="16"/>
                  </a:lnTo>
                  <a:lnTo>
                    <a:pt x="58" y="18"/>
                  </a:lnTo>
                  <a:lnTo>
                    <a:pt x="53" y="18"/>
                  </a:lnTo>
                  <a:lnTo>
                    <a:pt x="49" y="18"/>
                  </a:lnTo>
                  <a:lnTo>
                    <a:pt x="46" y="18"/>
                  </a:lnTo>
                  <a:lnTo>
                    <a:pt x="41" y="18"/>
                  </a:lnTo>
                  <a:lnTo>
                    <a:pt x="38" y="18"/>
                  </a:lnTo>
                  <a:lnTo>
                    <a:pt x="33" y="18"/>
                  </a:lnTo>
                  <a:lnTo>
                    <a:pt x="32" y="18"/>
                  </a:lnTo>
                  <a:lnTo>
                    <a:pt x="29" y="18"/>
                  </a:lnTo>
                  <a:lnTo>
                    <a:pt x="24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4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5" y="45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5" y="55"/>
                  </a:lnTo>
                  <a:lnTo>
                    <a:pt x="15" y="58"/>
                  </a:lnTo>
                  <a:lnTo>
                    <a:pt x="15" y="63"/>
                  </a:lnTo>
                  <a:lnTo>
                    <a:pt x="17" y="64"/>
                  </a:lnTo>
                  <a:lnTo>
                    <a:pt x="0" y="73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46"/>
            <p:cNvSpPr>
              <a:spLocks/>
            </p:cNvSpPr>
            <p:nvPr/>
          </p:nvSpPr>
          <p:spPr bwMode="auto">
            <a:xfrm>
              <a:off x="4683" y="3365"/>
              <a:ext cx="157" cy="354"/>
            </a:xfrm>
            <a:custGeom>
              <a:avLst/>
              <a:gdLst/>
              <a:ahLst/>
              <a:cxnLst>
                <a:cxn ang="0">
                  <a:pos x="1" y="347"/>
                </a:cxn>
                <a:cxn ang="0">
                  <a:pos x="6" y="336"/>
                </a:cxn>
                <a:cxn ang="0">
                  <a:pos x="12" y="320"/>
                </a:cxn>
                <a:cxn ang="0">
                  <a:pos x="18" y="304"/>
                </a:cxn>
                <a:cxn ang="0">
                  <a:pos x="23" y="294"/>
                </a:cxn>
                <a:cxn ang="0">
                  <a:pos x="27" y="284"/>
                </a:cxn>
                <a:cxn ang="0">
                  <a:pos x="30" y="273"/>
                </a:cxn>
                <a:cxn ang="0">
                  <a:pos x="35" y="262"/>
                </a:cxn>
                <a:cxn ang="0">
                  <a:pos x="40" y="250"/>
                </a:cxn>
                <a:cxn ang="0">
                  <a:pos x="44" y="239"/>
                </a:cxn>
                <a:cxn ang="0">
                  <a:pos x="49" y="228"/>
                </a:cxn>
                <a:cxn ang="0">
                  <a:pos x="53" y="218"/>
                </a:cxn>
                <a:cxn ang="0">
                  <a:pos x="58" y="207"/>
                </a:cxn>
                <a:cxn ang="0">
                  <a:pos x="66" y="189"/>
                </a:cxn>
                <a:cxn ang="0">
                  <a:pos x="72" y="176"/>
                </a:cxn>
                <a:cxn ang="0">
                  <a:pos x="76" y="160"/>
                </a:cxn>
                <a:cxn ang="0">
                  <a:pos x="84" y="141"/>
                </a:cxn>
                <a:cxn ang="0">
                  <a:pos x="92" y="124"/>
                </a:cxn>
                <a:cxn ang="0">
                  <a:pos x="95" y="113"/>
                </a:cxn>
                <a:cxn ang="0">
                  <a:pos x="99" y="102"/>
                </a:cxn>
                <a:cxn ang="0">
                  <a:pos x="105" y="92"/>
                </a:cxn>
                <a:cxn ang="0">
                  <a:pos x="108" y="81"/>
                </a:cxn>
                <a:cxn ang="0">
                  <a:pos x="115" y="71"/>
                </a:cxn>
                <a:cxn ang="0">
                  <a:pos x="118" y="60"/>
                </a:cxn>
                <a:cxn ang="0">
                  <a:pos x="125" y="44"/>
                </a:cxn>
                <a:cxn ang="0">
                  <a:pos x="131" y="26"/>
                </a:cxn>
                <a:cxn ang="0">
                  <a:pos x="138" y="13"/>
                </a:cxn>
                <a:cxn ang="0">
                  <a:pos x="142" y="2"/>
                </a:cxn>
                <a:cxn ang="0">
                  <a:pos x="151" y="0"/>
                </a:cxn>
                <a:cxn ang="0">
                  <a:pos x="157" y="2"/>
                </a:cxn>
                <a:cxn ang="0">
                  <a:pos x="156" y="8"/>
                </a:cxn>
                <a:cxn ang="0">
                  <a:pos x="151" y="19"/>
                </a:cxn>
                <a:cxn ang="0">
                  <a:pos x="145" y="32"/>
                </a:cxn>
                <a:cxn ang="0">
                  <a:pos x="142" y="44"/>
                </a:cxn>
                <a:cxn ang="0">
                  <a:pos x="136" y="55"/>
                </a:cxn>
                <a:cxn ang="0">
                  <a:pos x="131" y="68"/>
                </a:cxn>
                <a:cxn ang="0">
                  <a:pos x="125" y="81"/>
                </a:cxn>
                <a:cxn ang="0">
                  <a:pos x="119" y="95"/>
                </a:cxn>
                <a:cxn ang="0">
                  <a:pos x="115" y="110"/>
                </a:cxn>
                <a:cxn ang="0">
                  <a:pos x="108" y="124"/>
                </a:cxn>
                <a:cxn ang="0">
                  <a:pos x="102" y="139"/>
                </a:cxn>
                <a:cxn ang="0">
                  <a:pos x="96" y="153"/>
                </a:cxn>
                <a:cxn ang="0">
                  <a:pos x="90" y="166"/>
                </a:cxn>
                <a:cxn ang="0">
                  <a:pos x="86" y="179"/>
                </a:cxn>
                <a:cxn ang="0">
                  <a:pos x="81" y="189"/>
                </a:cxn>
                <a:cxn ang="0">
                  <a:pos x="76" y="200"/>
                </a:cxn>
                <a:cxn ang="0">
                  <a:pos x="73" y="210"/>
                </a:cxn>
                <a:cxn ang="0">
                  <a:pos x="67" y="223"/>
                </a:cxn>
                <a:cxn ang="0">
                  <a:pos x="64" y="229"/>
                </a:cxn>
                <a:cxn ang="0">
                  <a:pos x="59" y="241"/>
                </a:cxn>
                <a:cxn ang="0">
                  <a:pos x="55" y="254"/>
                </a:cxn>
                <a:cxn ang="0">
                  <a:pos x="47" y="268"/>
                </a:cxn>
                <a:cxn ang="0">
                  <a:pos x="41" y="286"/>
                </a:cxn>
                <a:cxn ang="0">
                  <a:pos x="35" y="302"/>
                </a:cxn>
                <a:cxn ang="0">
                  <a:pos x="29" y="318"/>
                </a:cxn>
                <a:cxn ang="0">
                  <a:pos x="23" y="331"/>
                </a:cxn>
                <a:cxn ang="0">
                  <a:pos x="18" y="344"/>
                </a:cxn>
                <a:cxn ang="0">
                  <a:pos x="15" y="352"/>
                </a:cxn>
                <a:cxn ang="0">
                  <a:pos x="0" y="354"/>
                </a:cxn>
              </a:cxnLst>
              <a:rect l="0" t="0" r="r" b="b"/>
              <a:pathLst>
                <a:path w="157" h="354">
                  <a:moveTo>
                    <a:pt x="0" y="354"/>
                  </a:moveTo>
                  <a:lnTo>
                    <a:pt x="0" y="350"/>
                  </a:lnTo>
                  <a:lnTo>
                    <a:pt x="1" y="347"/>
                  </a:lnTo>
                  <a:lnTo>
                    <a:pt x="3" y="344"/>
                  </a:lnTo>
                  <a:lnTo>
                    <a:pt x="4" y="339"/>
                  </a:lnTo>
                  <a:lnTo>
                    <a:pt x="6" y="336"/>
                  </a:lnTo>
                  <a:lnTo>
                    <a:pt x="7" y="331"/>
                  </a:lnTo>
                  <a:lnTo>
                    <a:pt x="11" y="326"/>
                  </a:lnTo>
                  <a:lnTo>
                    <a:pt x="12" y="320"/>
                  </a:lnTo>
                  <a:lnTo>
                    <a:pt x="15" y="313"/>
                  </a:lnTo>
                  <a:lnTo>
                    <a:pt x="17" y="308"/>
                  </a:lnTo>
                  <a:lnTo>
                    <a:pt x="18" y="304"/>
                  </a:lnTo>
                  <a:lnTo>
                    <a:pt x="20" y="300"/>
                  </a:lnTo>
                  <a:lnTo>
                    <a:pt x="21" y="297"/>
                  </a:lnTo>
                  <a:lnTo>
                    <a:pt x="23" y="294"/>
                  </a:lnTo>
                  <a:lnTo>
                    <a:pt x="24" y="291"/>
                  </a:lnTo>
                  <a:lnTo>
                    <a:pt x="24" y="287"/>
                  </a:lnTo>
                  <a:lnTo>
                    <a:pt x="27" y="284"/>
                  </a:lnTo>
                  <a:lnTo>
                    <a:pt x="29" y="281"/>
                  </a:lnTo>
                  <a:lnTo>
                    <a:pt x="29" y="276"/>
                  </a:lnTo>
                  <a:lnTo>
                    <a:pt x="30" y="273"/>
                  </a:lnTo>
                  <a:lnTo>
                    <a:pt x="32" y="268"/>
                  </a:lnTo>
                  <a:lnTo>
                    <a:pt x="33" y="265"/>
                  </a:lnTo>
                  <a:lnTo>
                    <a:pt x="35" y="262"/>
                  </a:lnTo>
                  <a:lnTo>
                    <a:pt x="37" y="258"/>
                  </a:lnTo>
                  <a:lnTo>
                    <a:pt x="38" y="254"/>
                  </a:lnTo>
                  <a:lnTo>
                    <a:pt x="40" y="250"/>
                  </a:lnTo>
                  <a:lnTo>
                    <a:pt x="41" y="247"/>
                  </a:lnTo>
                  <a:lnTo>
                    <a:pt x="43" y="244"/>
                  </a:lnTo>
                  <a:lnTo>
                    <a:pt x="44" y="239"/>
                  </a:lnTo>
                  <a:lnTo>
                    <a:pt x="46" y="236"/>
                  </a:lnTo>
                  <a:lnTo>
                    <a:pt x="47" y="233"/>
                  </a:lnTo>
                  <a:lnTo>
                    <a:pt x="49" y="228"/>
                  </a:lnTo>
                  <a:lnTo>
                    <a:pt x="50" y="224"/>
                  </a:lnTo>
                  <a:lnTo>
                    <a:pt x="52" y="221"/>
                  </a:lnTo>
                  <a:lnTo>
                    <a:pt x="53" y="218"/>
                  </a:lnTo>
                  <a:lnTo>
                    <a:pt x="55" y="215"/>
                  </a:lnTo>
                  <a:lnTo>
                    <a:pt x="56" y="210"/>
                  </a:lnTo>
                  <a:lnTo>
                    <a:pt x="58" y="207"/>
                  </a:lnTo>
                  <a:lnTo>
                    <a:pt x="59" y="202"/>
                  </a:lnTo>
                  <a:lnTo>
                    <a:pt x="63" y="195"/>
                  </a:lnTo>
                  <a:lnTo>
                    <a:pt x="66" y="189"/>
                  </a:lnTo>
                  <a:lnTo>
                    <a:pt x="67" y="184"/>
                  </a:lnTo>
                  <a:lnTo>
                    <a:pt x="69" y="179"/>
                  </a:lnTo>
                  <a:lnTo>
                    <a:pt x="72" y="176"/>
                  </a:lnTo>
                  <a:lnTo>
                    <a:pt x="73" y="170"/>
                  </a:lnTo>
                  <a:lnTo>
                    <a:pt x="75" y="165"/>
                  </a:lnTo>
                  <a:lnTo>
                    <a:pt x="76" y="160"/>
                  </a:lnTo>
                  <a:lnTo>
                    <a:pt x="79" y="153"/>
                  </a:lnTo>
                  <a:lnTo>
                    <a:pt x="81" y="147"/>
                  </a:lnTo>
                  <a:lnTo>
                    <a:pt x="84" y="141"/>
                  </a:lnTo>
                  <a:lnTo>
                    <a:pt x="87" y="134"/>
                  </a:lnTo>
                  <a:lnTo>
                    <a:pt x="90" y="128"/>
                  </a:lnTo>
                  <a:lnTo>
                    <a:pt x="92" y="124"/>
                  </a:lnTo>
                  <a:lnTo>
                    <a:pt x="92" y="121"/>
                  </a:lnTo>
                  <a:lnTo>
                    <a:pt x="93" y="118"/>
                  </a:lnTo>
                  <a:lnTo>
                    <a:pt x="95" y="113"/>
                  </a:lnTo>
                  <a:lnTo>
                    <a:pt x="96" y="110"/>
                  </a:lnTo>
                  <a:lnTo>
                    <a:pt x="98" y="107"/>
                  </a:lnTo>
                  <a:lnTo>
                    <a:pt x="99" y="102"/>
                  </a:lnTo>
                  <a:lnTo>
                    <a:pt x="102" y="100"/>
                  </a:lnTo>
                  <a:lnTo>
                    <a:pt x="102" y="95"/>
                  </a:lnTo>
                  <a:lnTo>
                    <a:pt x="105" y="92"/>
                  </a:lnTo>
                  <a:lnTo>
                    <a:pt x="105" y="89"/>
                  </a:lnTo>
                  <a:lnTo>
                    <a:pt x="107" y="84"/>
                  </a:lnTo>
                  <a:lnTo>
                    <a:pt x="108" y="81"/>
                  </a:lnTo>
                  <a:lnTo>
                    <a:pt x="110" y="78"/>
                  </a:lnTo>
                  <a:lnTo>
                    <a:pt x="112" y="74"/>
                  </a:lnTo>
                  <a:lnTo>
                    <a:pt x="115" y="71"/>
                  </a:lnTo>
                  <a:lnTo>
                    <a:pt x="115" y="66"/>
                  </a:lnTo>
                  <a:lnTo>
                    <a:pt x="116" y="63"/>
                  </a:lnTo>
                  <a:lnTo>
                    <a:pt x="118" y="60"/>
                  </a:lnTo>
                  <a:lnTo>
                    <a:pt x="119" y="57"/>
                  </a:lnTo>
                  <a:lnTo>
                    <a:pt x="122" y="49"/>
                  </a:lnTo>
                  <a:lnTo>
                    <a:pt x="125" y="44"/>
                  </a:lnTo>
                  <a:lnTo>
                    <a:pt x="127" y="37"/>
                  </a:lnTo>
                  <a:lnTo>
                    <a:pt x="130" y="31"/>
                  </a:lnTo>
                  <a:lnTo>
                    <a:pt x="131" y="26"/>
                  </a:lnTo>
                  <a:lnTo>
                    <a:pt x="135" y="21"/>
                  </a:lnTo>
                  <a:lnTo>
                    <a:pt x="136" y="16"/>
                  </a:lnTo>
                  <a:lnTo>
                    <a:pt x="138" y="13"/>
                  </a:lnTo>
                  <a:lnTo>
                    <a:pt x="138" y="8"/>
                  </a:lnTo>
                  <a:lnTo>
                    <a:pt x="141" y="7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5" y="0"/>
                  </a:lnTo>
                  <a:lnTo>
                    <a:pt x="151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7" y="2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4" y="11"/>
                  </a:lnTo>
                  <a:lnTo>
                    <a:pt x="153" y="15"/>
                  </a:lnTo>
                  <a:lnTo>
                    <a:pt x="151" y="19"/>
                  </a:lnTo>
                  <a:lnTo>
                    <a:pt x="148" y="26"/>
                  </a:lnTo>
                  <a:lnTo>
                    <a:pt x="147" y="29"/>
                  </a:lnTo>
                  <a:lnTo>
                    <a:pt x="145" y="32"/>
                  </a:lnTo>
                  <a:lnTo>
                    <a:pt x="145" y="36"/>
                  </a:lnTo>
                  <a:lnTo>
                    <a:pt x="144" y="40"/>
                  </a:lnTo>
                  <a:lnTo>
                    <a:pt x="142" y="44"/>
                  </a:lnTo>
                  <a:lnTo>
                    <a:pt x="141" y="47"/>
                  </a:lnTo>
                  <a:lnTo>
                    <a:pt x="138" y="50"/>
                  </a:lnTo>
                  <a:lnTo>
                    <a:pt x="136" y="55"/>
                  </a:lnTo>
                  <a:lnTo>
                    <a:pt x="135" y="58"/>
                  </a:lnTo>
                  <a:lnTo>
                    <a:pt x="133" y="63"/>
                  </a:lnTo>
                  <a:lnTo>
                    <a:pt x="131" y="68"/>
                  </a:lnTo>
                  <a:lnTo>
                    <a:pt x="130" y="73"/>
                  </a:lnTo>
                  <a:lnTo>
                    <a:pt x="127" y="78"/>
                  </a:lnTo>
                  <a:lnTo>
                    <a:pt x="125" y="81"/>
                  </a:lnTo>
                  <a:lnTo>
                    <a:pt x="124" y="86"/>
                  </a:lnTo>
                  <a:lnTo>
                    <a:pt x="122" y="91"/>
                  </a:lnTo>
                  <a:lnTo>
                    <a:pt x="119" y="95"/>
                  </a:lnTo>
                  <a:lnTo>
                    <a:pt x="118" y="100"/>
                  </a:lnTo>
                  <a:lnTo>
                    <a:pt x="116" y="105"/>
                  </a:lnTo>
                  <a:lnTo>
                    <a:pt x="115" y="110"/>
                  </a:lnTo>
                  <a:lnTo>
                    <a:pt x="112" y="115"/>
                  </a:lnTo>
                  <a:lnTo>
                    <a:pt x="110" y="120"/>
                  </a:lnTo>
                  <a:lnTo>
                    <a:pt x="108" y="124"/>
                  </a:lnTo>
                  <a:lnTo>
                    <a:pt x="107" y="129"/>
                  </a:lnTo>
                  <a:lnTo>
                    <a:pt x="104" y="134"/>
                  </a:lnTo>
                  <a:lnTo>
                    <a:pt x="102" y="139"/>
                  </a:lnTo>
                  <a:lnTo>
                    <a:pt x="99" y="144"/>
                  </a:lnTo>
                  <a:lnTo>
                    <a:pt x="98" y="149"/>
                  </a:lnTo>
                  <a:lnTo>
                    <a:pt x="96" y="153"/>
                  </a:lnTo>
                  <a:lnTo>
                    <a:pt x="95" y="157"/>
                  </a:lnTo>
                  <a:lnTo>
                    <a:pt x="92" y="162"/>
                  </a:lnTo>
                  <a:lnTo>
                    <a:pt x="90" y="166"/>
                  </a:lnTo>
                  <a:lnTo>
                    <a:pt x="89" y="170"/>
                  </a:lnTo>
                  <a:lnTo>
                    <a:pt x="87" y="174"/>
                  </a:lnTo>
                  <a:lnTo>
                    <a:pt x="86" y="179"/>
                  </a:lnTo>
                  <a:lnTo>
                    <a:pt x="84" y="183"/>
                  </a:lnTo>
                  <a:lnTo>
                    <a:pt x="82" y="186"/>
                  </a:lnTo>
                  <a:lnTo>
                    <a:pt x="81" y="189"/>
                  </a:lnTo>
                  <a:lnTo>
                    <a:pt x="79" y="194"/>
                  </a:lnTo>
                  <a:lnTo>
                    <a:pt x="78" y="197"/>
                  </a:lnTo>
                  <a:lnTo>
                    <a:pt x="76" y="200"/>
                  </a:lnTo>
                  <a:lnTo>
                    <a:pt x="75" y="203"/>
                  </a:lnTo>
                  <a:lnTo>
                    <a:pt x="73" y="207"/>
                  </a:lnTo>
                  <a:lnTo>
                    <a:pt x="73" y="210"/>
                  </a:lnTo>
                  <a:lnTo>
                    <a:pt x="70" y="215"/>
                  </a:lnTo>
                  <a:lnTo>
                    <a:pt x="69" y="218"/>
                  </a:lnTo>
                  <a:lnTo>
                    <a:pt x="67" y="223"/>
                  </a:lnTo>
                  <a:lnTo>
                    <a:pt x="67" y="226"/>
                  </a:lnTo>
                  <a:lnTo>
                    <a:pt x="66" y="228"/>
                  </a:lnTo>
                  <a:lnTo>
                    <a:pt x="64" y="229"/>
                  </a:lnTo>
                  <a:lnTo>
                    <a:pt x="63" y="233"/>
                  </a:lnTo>
                  <a:lnTo>
                    <a:pt x="61" y="236"/>
                  </a:lnTo>
                  <a:lnTo>
                    <a:pt x="59" y="241"/>
                  </a:lnTo>
                  <a:lnTo>
                    <a:pt x="58" y="244"/>
                  </a:lnTo>
                  <a:lnTo>
                    <a:pt x="56" y="249"/>
                  </a:lnTo>
                  <a:lnTo>
                    <a:pt x="55" y="254"/>
                  </a:lnTo>
                  <a:lnTo>
                    <a:pt x="52" y="258"/>
                  </a:lnTo>
                  <a:lnTo>
                    <a:pt x="50" y="263"/>
                  </a:lnTo>
                  <a:lnTo>
                    <a:pt x="47" y="268"/>
                  </a:lnTo>
                  <a:lnTo>
                    <a:pt x="46" y="275"/>
                  </a:lnTo>
                  <a:lnTo>
                    <a:pt x="44" y="279"/>
                  </a:lnTo>
                  <a:lnTo>
                    <a:pt x="41" y="286"/>
                  </a:lnTo>
                  <a:lnTo>
                    <a:pt x="40" y="291"/>
                  </a:lnTo>
                  <a:lnTo>
                    <a:pt x="38" y="297"/>
                  </a:lnTo>
                  <a:lnTo>
                    <a:pt x="35" y="302"/>
                  </a:lnTo>
                  <a:lnTo>
                    <a:pt x="33" y="308"/>
                  </a:lnTo>
                  <a:lnTo>
                    <a:pt x="30" y="313"/>
                  </a:lnTo>
                  <a:lnTo>
                    <a:pt x="29" y="318"/>
                  </a:lnTo>
                  <a:lnTo>
                    <a:pt x="27" y="323"/>
                  </a:lnTo>
                  <a:lnTo>
                    <a:pt x="24" y="328"/>
                  </a:lnTo>
                  <a:lnTo>
                    <a:pt x="23" y="331"/>
                  </a:lnTo>
                  <a:lnTo>
                    <a:pt x="23" y="336"/>
                  </a:lnTo>
                  <a:lnTo>
                    <a:pt x="20" y="339"/>
                  </a:lnTo>
                  <a:lnTo>
                    <a:pt x="18" y="344"/>
                  </a:lnTo>
                  <a:lnTo>
                    <a:pt x="17" y="346"/>
                  </a:lnTo>
                  <a:lnTo>
                    <a:pt x="17" y="349"/>
                  </a:lnTo>
                  <a:lnTo>
                    <a:pt x="15" y="352"/>
                  </a:lnTo>
                  <a:lnTo>
                    <a:pt x="15" y="354"/>
                  </a:lnTo>
                  <a:lnTo>
                    <a:pt x="0" y="354"/>
                  </a:lnTo>
                  <a:lnTo>
                    <a:pt x="0" y="3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47"/>
            <p:cNvSpPr>
              <a:spLocks/>
            </p:cNvSpPr>
            <p:nvPr/>
          </p:nvSpPr>
          <p:spPr bwMode="auto">
            <a:xfrm>
              <a:off x="5231" y="3362"/>
              <a:ext cx="109" cy="374"/>
            </a:xfrm>
            <a:custGeom>
              <a:avLst/>
              <a:gdLst/>
              <a:ahLst/>
              <a:cxnLst>
                <a:cxn ang="0">
                  <a:pos x="1" y="366"/>
                </a:cxn>
                <a:cxn ang="0">
                  <a:pos x="4" y="355"/>
                </a:cxn>
                <a:cxn ang="0">
                  <a:pos x="7" y="339"/>
                </a:cxn>
                <a:cxn ang="0">
                  <a:pos x="12" y="323"/>
                </a:cxn>
                <a:cxn ang="0">
                  <a:pos x="14" y="311"/>
                </a:cxn>
                <a:cxn ang="0">
                  <a:pos x="17" y="300"/>
                </a:cxn>
                <a:cxn ang="0">
                  <a:pos x="20" y="289"/>
                </a:cxn>
                <a:cxn ang="0">
                  <a:pos x="23" y="278"/>
                </a:cxn>
                <a:cxn ang="0">
                  <a:pos x="26" y="266"/>
                </a:cxn>
                <a:cxn ang="0">
                  <a:pos x="27" y="253"/>
                </a:cxn>
                <a:cxn ang="0">
                  <a:pos x="30" y="242"/>
                </a:cxn>
                <a:cxn ang="0">
                  <a:pos x="34" y="231"/>
                </a:cxn>
                <a:cxn ang="0">
                  <a:pos x="37" y="219"/>
                </a:cxn>
                <a:cxn ang="0">
                  <a:pos x="41" y="200"/>
                </a:cxn>
                <a:cxn ang="0">
                  <a:pos x="46" y="186"/>
                </a:cxn>
                <a:cxn ang="0">
                  <a:pos x="49" y="169"/>
                </a:cxn>
                <a:cxn ang="0">
                  <a:pos x="53" y="152"/>
                </a:cxn>
                <a:cxn ang="0">
                  <a:pos x="56" y="140"/>
                </a:cxn>
                <a:cxn ang="0">
                  <a:pos x="60" y="129"/>
                </a:cxn>
                <a:cxn ang="0">
                  <a:pos x="63" y="118"/>
                </a:cxn>
                <a:cxn ang="0">
                  <a:pos x="66" y="106"/>
                </a:cxn>
                <a:cxn ang="0">
                  <a:pos x="67" y="95"/>
                </a:cxn>
                <a:cxn ang="0">
                  <a:pos x="72" y="84"/>
                </a:cxn>
                <a:cxn ang="0">
                  <a:pos x="75" y="73"/>
                </a:cxn>
                <a:cxn ang="0">
                  <a:pos x="76" y="61"/>
                </a:cxn>
                <a:cxn ang="0">
                  <a:pos x="79" y="50"/>
                </a:cxn>
                <a:cxn ang="0">
                  <a:pos x="82" y="34"/>
                </a:cxn>
                <a:cxn ang="0">
                  <a:pos x="87" y="18"/>
                </a:cxn>
                <a:cxn ang="0">
                  <a:pos x="92" y="8"/>
                </a:cxn>
                <a:cxn ang="0">
                  <a:pos x="93" y="1"/>
                </a:cxn>
                <a:cxn ang="0">
                  <a:pos x="101" y="0"/>
                </a:cxn>
                <a:cxn ang="0">
                  <a:pos x="109" y="6"/>
                </a:cxn>
                <a:cxn ang="0">
                  <a:pos x="107" y="16"/>
                </a:cxn>
                <a:cxn ang="0">
                  <a:pos x="101" y="31"/>
                </a:cxn>
                <a:cxn ang="0">
                  <a:pos x="99" y="42"/>
                </a:cxn>
                <a:cxn ang="0">
                  <a:pos x="96" y="53"/>
                </a:cxn>
                <a:cxn ang="0">
                  <a:pos x="93" y="66"/>
                </a:cxn>
                <a:cxn ang="0">
                  <a:pos x="89" y="81"/>
                </a:cxn>
                <a:cxn ang="0">
                  <a:pos x="86" y="95"/>
                </a:cxn>
                <a:cxn ang="0">
                  <a:pos x="82" y="111"/>
                </a:cxn>
                <a:cxn ang="0">
                  <a:pos x="78" y="126"/>
                </a:cxn>
                <a:cxn ang="0">
                  <a:pos x="73" y="140"/>
                </a:cxn>
                <a:cxn ang="0">
                  <a:pos x="70" y="156"/>
                </a:cxn>
                <a:cxn ang="0">
                  <a:pos x="66" y="169"/>
                </a:cxn>
                <a:cxn ang="0">
                  <a:pos x="63" y="182"/>
                </a:cxn>
                <a:cxn ang="0">
                  <a:pos x="58" y="195"/>
                </a:cxn>
                <a:cxn ang="0">
                  <a:pos x="56" y="206"/>
                </a:cxn>
                <a:cxn ang="0">
                  <a:pos x="53" y="216"/>
                </a:cxn>
                <a:cxn ang="0">
                  <a:pos x="50" y="229"/>
                </a:cxn>
                <a:cxn ang="0">
                  <a:pos x="47" y="239"/>
                </a:cxn>
                <a:cxn ang="0">
                  <a:pos x="46" y="248"/>
                </a:cxn>
                <a:cxn ang="0">
                  <a:pos x="41" y="261"/>
                </a:cxn>
                <a:cxn ang="0">
                  <a:pos x="38" y="278"/>
                </a:cxn>
                <a:cxn ang="0">
                  <a:pos x="34" y="294"/>
                </a:cxn>
                <a:cxn ang="0">
                  <a:pos x="29" y="313"/>
                </a:cxn>
                <a:cxn ang="0">
                  <a:pos x="24" y="329"/>
                </a:cxn>
                <a:cxn ang="0">
                  <a:pos x="21" y="344"/>
                </a:cxn>
                <a:cxn ang="0">
                  <a:pos x="18" y="357"/>
                </a:cxn>
                <a:cxn ang="0">
                  <a:pos x="17" y="366"/>
                </a:cxn>
                <a:cxn ang="0">
                  <a:pos x="0" y="374"/>
                </a:cxn>
              </a:cxnLst>
              <a:rect l="0" t="0" r="r" b="b"/>
              <a:pathLst>
                <a:path w="109" h="374">
                  <a:moveTo>
                    <a:pt x="0" y="374"/>
                  </a:moveTo>
                  <a:lnTo>
                    <a:pt x="0" y="373"/>
                  </a:lnTo>
                  <a:lnTo>
                    <a:pt x="1" y="366"/>
                  </a:lnTo>
                  <a:lnTo>
                    <a:pt x="1" y="363"/>
                  </a:lnTo>
                  <a:lnTo>
                    <a:pt x="3" y="360"/>
                  </a:lnTo>
                  <a:lnTo>
                    <a:pt x="4" y="355"/>
                  </a:lnTo>
                  <a:lnTo>
                    <a:pt x="6" y="350"/>
                  </a:lnTo>
                  <a:lnTo>
                    <a:pt x="6" y="344"/>
                  </a:lnTo>
                  <a:lnTo>
                    <a:pt x="7" y="339"/>
                  </a:lnTo>
                  <a:lnTo>
                    <a:pt x="9" y="332"/>
                  </a:lnTo>
                  <a:lnTo>
                    <a:pt x="11" y="326"/>
                  </a:lnTo>
                  <a:lnTo>
                    <a:pt x="12" y="323"/>
                  </a:lnTo>
                  <a:lnTo>
                    <a:pt x="12" y="318"/>
                  </a:lnTo>
                  <a:lnTo>
                    <a:pt x="14" y="315"/>
                  </a:lnTo>
                  <a:lnTo>
                    <a:pt x="14" y="311"/>
                  </a:lnTo>
                  <a:lnTo>
                    <a:pt x="15" y="308"/>
                  </a:lnTo>
                  <a:lnTo>
                    <a:pt x="17" y="303"/>
                  </a:lnTo>
                  <a:lnTo>
                    <a:pt x="17" y="300"/>
                  </a:lnTo>
                  <a:lnTo>
                    <a:pt x="18" y="297"/>
                  </a:lnTo>
                  <a:lnTo>
                    <a:pt x="18" y="292"/>
                  </a:lnTo>
                  <a:lnTo>
                    <a:pt x="20" y="289"/>
                  </a:lnTo>
                  <a:lnTo>
                    <a:pt x="21" y="286"/>
                  </a:lnTo>
                  <a:lnTo>
                    <a:pt x="21" y="281"/>
                  </a:lnTo>
                  <a:lnTo>
                    <a:pt x="23" y="278"/>
                  </a:lnTo>
                  <a:lnTo>
                    <a:pt x="24" y="273"/>
                  </a:lnTo>
                  <a:lnTo>
                    <a:pt x="24" y="269"/>
                  </a:lnTo>
                  <a:lnTo>
                    <a:pt x="26" y="266"/>
                  </a:lnTo>
                  <a:lnTo>
                    <a:pt x="26" y="261"/>
                  </a:lnTo>
                  <a:lnTo>
                    <a:pt x="27" y="258"/>
                  </a:lnTo>
                  <a:lnTo>
                    <a:pt x="27" y="253"/>
                  </a:lnTo>
                  <a:lnTo>
                    <a:pt x="29" y="250"/>
                  </a:lnTo>
                  <a:lnTo>
                    <a:pt x="30" y="247"/>
                  </a:lnTo>
                  <a:lnTo>
                    <a:pt x="30" y="242"/>
                  </a:lnTo>
                  <a:lnTo>
                    <a:pt x="32" y="239"/>
                  </a:lnTo>
                  <a:lnTo>
                    <a:pt x="34" y="236"/>
                  </a:lnTo>
                  <a:lnTo>
                    <a:pt x="34" y="231"/>
                  </a:lnTo>
                  <a:lnTo>
                    <a:pt x="35" y="227"/>
                  </a:lnTo>
                  <a:lnTo>
                    <a:pt x="35" y="223"/>
                  </a:lnTo>
                  <a:lnTo>
                    <a:pt x="37" y="219"/>
                  </a:lnTo>
                  <a:lnTo>
                    <a:pt x="38" y="213"/>
                  </a:lnTo>
                  <a:lnTo>
                    <a:pt x="40" y="206"/>
                  </a:lnTo>
                  <a:lnTo>
                    <a:pt x="41" y="200"/>
                  </a:lnTo>
                  <a:lnTo>
                    <a:pt x="43" y="195"/>
                  </a:lnTo>
                  <a:lnTo>
                    <a:pt x="44" y="190"/>
                  </a:lnTo>
                  <a:lnTo>
                    <a:pt x="46" y="186"/>
                  </a:lnTo>
                  <a:lnTo>
                    <a:pt x="47" y="181"/>
                  </a:lnTo>
                  <a:lnTo>
                    <a:pt x="47" y="176"/>
                  </a:lnTo>
                  <a:lnTo>
                    <a:pt x="49" y="169"/>
                  </a:lnTo>
                  <a:lnTo>
                    <a:pt x="50" y="165"/>
                  </a:lnTo>
                  <a:lnTo>
                    <a:pt x="52" y="156"/>
                  </a:lnTo>
                  <a:lnTo>
                    <a:pt x="53" y="152"/>
                  </a:lnTo>
                  <a:lnTo>
                    <a:pt x="55" y="147"/>
                  </a:lnTo>
                  <a:lnTo>
                    <a:pt x="55" y="144"/>
                  </a:lnTo>
                  <a:lnTo>
                    <a:pt x="56" y="140"/>
                  </a:lnTo>
                  <a:lnTo>
                    <a:pt x="58" y="137"/>
                  </a:lnTo>
                  <a:lnTo>
                    <a:pt x="58" y="132"/>
                  </a:lnTo>
                  <a:lnTo>
                    <a:pt x="60" y="129"/>
                  </a:lnTo>
                  <a:lnTo>
                    <a:pt x="60" y="126"/>
                  </a:lnTo>
                  <a:lnTo>
                    <a:pt x="61" y="121"/>
                  </a:lnTo>
                  <a:lnTo>
                    <a:pt x="63" y="118"/>
                  </a:lnTo>
                  <a:lnTo>
                    <a:pt x="63" y="113"/>
                  </a:lnTo>
                  <a:lnTo>
                    <a:pt x="64" y="110"/>
                  </a:lnTo>
                  <a:lnTo>
                    <a:pt x="66" y="106"/>
                  </a:lnTo>
                  <a:lnTo>
                    <a:pt x="66" y="102"/>
                  </a:lnTo>
                  <a:lnTo>
                    <a:pt x="67" y="98"/>
                  </a:lnTo>
                  <a:lnTo>
                    <a:pt x="67" y="95"/>
                  </a:lnTo>
                  <a:lnTo>
                    <a:pt x="69" y="90"/>
                  </a:lnTo>
                  <a:lnTo>
                    <a:pt x="70" y="87"/>
                  </a:lnTo>
                  <a:lnTo>
                    <a:pt x="72" y="84"/>
                  </a:lnTo>
                  <a:lnTo>
                    <a:pt x="72" y="81"/>
                  </a:lnTo>
                  <a:lnTo>
                    <a:pt x="73" y="76"/>
                  </a:lnTo>
                  <a:lnTo>
                    <a:pt x="75" y="73"/>
                  </a:lnTo>
                  <a:lnTo>
                    <a:pt x="75" y="68"/>
                  </a:lnTo>
                  <a:lnTo>
                    <a:pt x="75" y="64"/>
                  </a:lnTo>
                  <a:lnTo>
                    <a:pt x="76" y="61"/>
                  </a:lnTo>
                  <a:lnTo>
                    <a:pt x="76" y="56"/>
                  </a:lnTo>
                  <a:lnTo>
                    <a:pt x="78" y="53"/>
                  </a:lnTo>
                  <a:lnTo>
                    <a:pt x="79" y="50"/>
                  </a:lnTo>
                  <a:lnTo>
                    <a:pt x="79" y="47"/>
                  </a:lnTo>
                  <a:lnTo>
                    <a:pt x="81" y="40"/>
                  </a:lnTo>
                  <a:lnTo>
                    <a:pt x="82" y="34"/>
                  </a:lnTo>
                  <a:lnTo>
                    <a:pt x="84" y="29"/>
                  </a:lnTo>
                  <a:lnTo>
                    <a:pt x="87" y="24"/>
                  </a:lnTo>
                  <a:lnTo>
                    <a:pt x="87" y="18"/>
                  </a:lnTo>
                  <a:lnTo>
                    <a:pt x="89" y="14"/>
                  </a:lnTo>
                  <a:lnTo>
                    <a:pt x="90" y="10"/>
                  </a:lnTo>
                  <a:lnTo>
                    <a:pt x="92" y="8"/>
                  </a:lnTo>
                  <a:lnTo>
                    <a:pt x="92" y="3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7" y="1"/>
                  </a:lnTo>
                  <a:lnTo>
                    <a:pt x="109" y="5"/>
                  </a:lnTo>
                  <a:lnTo>
                    <a:pt x="109" y="6"/>
                  </a:lnTo>
                  <a:lnTo>
                    <a:pt x="107" y="8"/>
                  </a:lnTo>
                  <a:lnTo>
                    <a:pt x="107" y="11"/>
                  </a:lnTo>
                  <a:lnTo>
                    <a:pt x="107" y="16"/>
                  </a:lnTo>
                  <a:lnTo>
                    <a:pt x="104" y="21"/>
                  </a:lnTo>
                  <a:lnTo>
                    <a:pt x="102" y="27"/>
                  </a:lnTo>
                  <a:lnTo>
                    <a:pt x="101" y="31"/>
                  </a:lnTo>
                  <a:lnTo>
                    <a:pt x="101" y="34"/>
                  </a:lnTo>
                  <a:lnTo>
                    <a:pt x="101" y="37"/>
                  </a:lnTo>
                  <a:lnTo>
                    <a:pt x="99" y="42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3"/>
                  </a:lnTo>
                  <a:lnTo>
                    <a:pt x="95" y="58"/>
                  </a:lnTo>
                  <a:lnTo>
                    <a:pt x="93" y="61"/>
                  </a:lnTo>
                  <a:lnTo>
                    <a:pt x="93" y="66"/>
                  </a:lnTo>
                  <a:lnTo>
                    <a:pt x="92" y="71"/>
                  </a:lnTo>
                  <a:lnTo>
                    <a:pt x="90" y="76"/>
                  </a:lnTo>
                  <a:lnTo>
                    <a:pt x="89" y="81"/>
                  </a:lnTo>
                  <a:lnTo>
                    <a:pt x="87" y="85"/>
                  </a:lnTo>
                  <a:lnTo>
                    <a:pt x="87" y="90"/>
                  </a:lnTo>
                  <a:lnTo>
                    <a:pt x="86" y="95"/>
                  </a:lnTo>
                  <a:lnTo>
                    <a:pt x="84" y="100"/>
                  </a:lnTo>
                  <a:lnTo>
                    <a:pt x="82" y="105"/>
                  </a:lnTo>
                  <a:lnTo>
                    <a:pt x="82" y="111"/>
                  </a:lnTo>
                  <a:lnTo>
                    <a:pt x="81" y="116"/>
                  </a:lnTo>
                  <a:lnTo>
                    <a:pt x="79" y="121"/>
                  </a:lnTo>
                  <a:lnTo>
                    <a:pt x="78" y="126"/>
                  </a:lnTo>
                  <a:lnTo>
                    <a:pt x="76" y="131"/>
                  </a:lnTo>
                  <a:lnTo>
                    <a:pt x="75" y="135"/>
                  </a:lnTo>
                  <a:lnTo>
                    <a:pt x="73" y="140"/>
                  </a:lnTo>
                  <a:lnTo>
                    <a:pt x="72" y="145"/>
                  </a:lnTo>
                  <a:lnTo>
                    <a:pt x="70" y="150"/>
                  </a:lnTo>
                  <a:lnTo>
                    <a:pt x="70" y="156"/>
                  </a:lnTo>
                  <a:lnTo>
                    <a:pt x="67" y="160"/>
                  </a:lnTo>
                  <a:lnTo>
                    <a:pt x="67" y="165"/>
                  </a:lnTo>
                  <a:lnTo>
                    <a:pt x="66" y="169"/>
                  </a:lnTo>
                  <a:lnTo>
                    <a:pt x="64" y="174"/>
                  </a:lnTo>
                  <a:lnTo>
                    <a:pt x="63" y="179"/>
                  </a:lnTo>
                  <a:lnTo>
                    <a:pt x="63" y="182"/>
                  </a:lnTo>
                  <a:lnTo>
                    <a:pt x="61" y="187"/>
                  </a:lnTo>
                  <a:lnTo>
                    <a:pt x="60" y="192"/>
                  </a:lnTo>
                  <a:lnTo>
                    <a:pt x="58" y="195"/>
                  </a:lnTo>
                  <a:lnTo>
                    <a:pt x="58" y="200"/>
                  </a:lnTo>
                  <a:lnTo>
                    <a:pt x="56" y="203"/>
                  </a:lnTo>
                  <a:lnTo>
                    <a:pt x="56" y="206"/>
                  </a:lnTo>
                  <a:lnTo>
                    <a:pt x="55" y="210"/>
                  </a:lnTo>
                  <a:lnTo>
                    <a:pt x="55" y="213"/>
                  </a:lnTo>
                  <a:lnTo>
                    <a:pt x="53" y="216"/>
                  </a:lnTo>
                  <a:lnTo>
                    <a:pt x="53" y="221"/>
                  </a:lnTo>
                  <a:lnTo>
                    <a:pt x="50" y="226"/>
                  </a:lnTo>
                  <a:lnTo>
                    <a:pt x="50" y="229"/>
                  </a:lnTo>
                  <a:lnTo>
                    <a:pt x="49" y="234"/>
                  </a:lnTo>
                  <a:lnTo>
                    <a:pt x="49" y="236"/>
                  </a:lnTo>
                  <a:lnTo>
                    <a:pt x="47" y="239"/>
                  </a:lnTo>
                  <a:lnTo>
                    <a:pt x="47" y="240"/>
                  </a:lnTo>
                  <a:lnTo>
                    <a:pt x="46" y="244"/>
                  </a:lnTo>
                  <a:lnTo>
                    <a:pt x="46" y="248"/>
                  </a:lnTo>
                  <a:lnTo>
                    <a:pt x="44" y="252"/>
                  </a:lnTo>
                  <a:lnTo>
                    <a:pt x="43" y="257"/>
                  </a:lnTo>
                  <a:lnTo>
                    <a:pt x="41" y="261"/>
                  </a:lnTo>
                  <a:lnTo>
                    <a:pt x="41" y="266"/>
                  </a:lnTo>
                  <a:lnTo>
                    <a:pt x="38" y="271"/>
                  </a:lnTo>
                  <a:lnTo>
                    <a:pt x="38" y="278"/>
                  </a:lnTo>
                  <a:lnTo>
                    <a:pt x="37" y="282"/>
                  </a:lnTo>
                  <a:lnTo>
                    <a:pt x="35" y="289"/>
                  </a:lnTo>
                  <a:lnTo>
                    <a:pt x="34" y="294"/>
                  </a:lnTo>
                  <a:lnTo>
                    <a:pt x="32" y="300"/>
                  </a:lnTo>
                  <a:lnTo>
                    <a:pt x="30" y="307"/>
                  </a:lnTo>
                  <a:lnTo>
                    <a:pt x="29" y="313"/>
                  </a:lnTo>
                  <a:lnTo>
                    <a:pt x="27" y="318"/>
                  </a:lnTo>
                  <a:lnTo>
                    <a:pt x="26" y="323"/>
                  </a:lnTo>
                  <a:lnTo>
                    <a:pt x="24" y="329"/>
                  </a:lnTo>
                  <a:lnTo>
                    <a:pt x="24" y="334"/>
                  </a:lnTo>
                  <a:lnTo>
                    <a:pt x="21" y="339"/>
                  </a:lnTo>
                  <a:lnTo>
                    <a:pt x="21" y="344"/>
                  </a:lnTo>
                  <a:lnTo>
                    <a:pt x="20" y="349"/>
                  </a:lnTo>
                  <a:lnTo>
                    <a:pt x="20" y="353"/>
                  </a:lnTo>
                  <a:lnTo>
                    <a:pt x="18" y="357"/>
                  </a:lnTo>
                  <a:lnTo>
                    <a:pt x="17" y="361"/>
                  </a:lnTo>
                  <a:lnTo>
                    <a:pt x="17" y="363"/>
                  </a:lnTo>
                  <a:lnTo>
                    <a:pt x="17" y="366"/>
                  </a:lnTo>
                  <a:lnTo>
                    <a:pt x="15" y="370"/>
                  </a:lnTo>
                  <a:lnTo>
                    <a:pt x="15" y="373"/>
                  </a:lnTo>
                  <a:lnTo>
                    <a:pt x="0" y="37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48"/>
            <p:cNvSpPr>
              <a:spLocks/>
            </p:cNvSpPr>
            <p:nvPr/>
          </p:nvSpPr>
          <p:spPr bwMode="auto">
            <a:xfrm>
              <a:off x="4798" y="3354"/>
              <a:ext cx="575" cy="19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20" y="18"/>
                </a:cxn>
                <a:cxn ang="0">
                  <a:pos x="39" y="18"/>
                </a:cxn>
                <a:cxn ang="0">
                  <a:pos x="55" y="18"/>
                </a:cxn>
                <a:cxn ang="0">
                  <a:pos x="73" y="18"/>
                </a:cxn>
                <a:cxn ang="0">
                  <a:pos x="87" y="16"/>
                </a:cxn>
                <a:cxn ang="0">
                  <a:pos x="101" y="16"/>
                </a:cxn>
                <a:cxn ang="0">
                  <a:pos x="116" y="16"/>
                </a:cxn>
                <a:cxn ang="0">
                  <a:pos x="130" y="16"/>
                </a:cxn>
                <a:cxn ang="0">
                  <a:pos x="145" y="16"/>
                </a:cxn>
                <a:cxn ang="0">
                  <a:pos x="160" y="16"/>
                </a:cxn>
                <a:cxn ang="0">
                  <a:pos x="174" y="16"/>
                </a:cxn>
                <a:cxn ang="0">
                  <a:pos x="192" y="16"/>
                </a:cxn>
                <a:cxn ang="0">
                  <a:pos x="215" y="16"/>
                </a:cxn>
                <a:cxn ang="0">
                  <a:pos x="241" y="16"/>
                </a:cxn>
                <a:cxn ang="0">
                  <a:pos x="271" y="16"/>
                </a:cxn>
                <a:cxn ang="0">
                  <a:pos x="303" y="16"/>
                </a:cxn>
                <a:cxn ang="0">
                  <a:pos x="336" y="18"/>
                </a:cxn>
                <a:cxn ang="0">
                  <a:pos x="370" y="18"/>
                </a:cxn>
                <a:cxn ang="0">
                  <a:pos x="404" y="19"/>
                </a:cxn>
                <a:cxn ang="0">
                  <a:pos x="436" y="19"/>
                </a:cxn>
                <a:cxn ang="0">
                  <a:pos x="467" y="19"/>
                </a:cxn>
                <a:cxn ang="0">
                  <a:pos x="496" y="19"/>
                </a:cxn>
                <a:cxn ang="0">
                  <a:pos x="520" y="18"/>
                </a:cxn>
                <a:cxn ang="0">
                  <a:pos x="542" y="18"/>
                </a:cxn>
                <a:cxn ang="0">
                  <a:pos x="557" y="18"/>
                </a:cxn>
                <a:cxn ang="0">
                  <a:pos x="569" y="16"/>
                </a:cxn>
                <a:cxn ang="0">
                  <a:pos x="574" y="1"/>
                </a:cxn>
                <a:cxn ang="0">
                  <a:pos x="568" y="0"/>
                </a:cxn>
                <a:cxn ang="0">
                  <a:pos x="551" y="0"/>
                </a:cxn>
                <a:cxn ang="0">
                  <a:pos x="534" y="0"/>
                </a:cxn>
                <a:cxn ang="0">
                  <a:pos x="512" y="0"/>
                </a:cxn>
                <a:cxn ang="0">
                  <a:pos x="488" y="0"/>
                </a:cxn>
                <a:cxn ang="0">
                  <a:pos x="462" y="0"/>
                </a:cxn>
                <a:cxn ang="0">
                  <a:pos x="434" y="0"/>
                </a:cxn>
                <a:cxn ang="0">
                  <a:pos x="407" y="0"/>
                </a:cxn>
                <a:cxn ang="0">
                  <a:pos x="379" y="0"/>
                </a:cxn>
                <a:cxn ang="0">
                  <a:pos x="353" y="0"/>
                </a:cxn>
                <a:cxn ang="0">
                  <a:pos x="329" y="0"/>
                </a:cxn>
                <a:cxn ang="0">
                  <a:pos x="307" y="0"/>
                </a:cxn>
                <a:cxn ang="0">
                  <a:pos x="289" y="0"/>
                </a:cxn>
                <a:cxn ang="0">
                  <a:pos x="275" y="0"/>
                </a:cxn>
                <a:cxn ang="0">
                  <a:pos x="264" y="0"/>
                </a:cxn>
                <a:cxn ang="0">
                  <a:pos x="246" y="0"/>
                </a:cxn>
                <a:cxn ang="0">
                  <a:pos x="231" y="0"/>
                </a:cxn>
                <a:cxn ang="0">
                  <a:pos x="212" y="0"/>
                </a:cxn>
                <a:cxn ang="0">
                  <a:pos x="191" y="0"/>
                </a:cxn>
                <a:cxn ang="0">
                  <a:pos x="168" y="0"/>
                </a:cxn>
                <a:cxn ang="0">
                  <a:pos x="145" y="0"/>
                </a:cxn>
                <a:cxn ang="0">
                  <a:pos x="121" y="0"/>
                </a:cxn>
                <a:cxn ang="0">
                  <a:pos x="96" y="0"/>
                </a:cxn>
                <a:cxn ang="0">
                  <a:pos x="75" y="0"/>
                </a:cxn>
                <a:cxn ang="0">
                  <a:pos x="53" y="0"/>
                </a:cxn>
                <a:cxn ang="0">
                  <a:pos x="35" y="0"/>
                </a:cxn>
                <a:cxn ang="0">
                  <a:pos x="20" y="0"/>
                </a:cxn>
                <a:cxn ang="0">
                  <a:pos x="6" y="0"/>
                </a:cxn>
                <a:cxn ang="0">
                  <a:pos x="0" y="19"/>
                </a:cxn>
              </a:cxnLst>
              <a:rect l="0" t="0" r="r" b="b"/>
              <a:pathLst>
                <a:path w="575" h="19">
                  <a:moveTo>
                    <a:pt x="0" y="19"/>
                  </a:moveTo>
                  <a:lnTo>
                    <a:pt x="1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6" y="18"/>
                  </a:lnTo>
                  <a:lnTo>
                    <a:pt x="20" y="18"/>
                  </a:lnTo>
                  <a:lnTo>
                    <a:pt x="24" y="18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39" y="18"/>
                  </a:lnTo>
                  <a:lnTo>
                    <a:pt x="46" y="18"/>
                  </a:lnTo>
                  <a:lnTo>
                    <a:pt x="49" y="18"/>
                  </a:lnTo>
                  <a:lnTo>
                    <a:pt x="50" y="18"/>
                  </a:lnTo>
                  <a:lnTo>
                    <a:pt x="55" y="18"/>
                  </a:lnTo>
                  <a:lnTo>
                    <a:pt x="58" y="18"/>
                  </a:lnTo>
                  <a:lnTo>
                    <a:pt x="64" y="18"/>
                  </a:lnTo>
                  <a:lnTo>
                    <a:pt x="70" y="18"/>
                  </a:lnTo>
                  <a:lnTo>
                    <a:pt x="73" y="18"/>
                  </a:lnTo>
                  <a:lnTo>
                    <a:pt x="76" y="18"/>
                  </a:lnTo>
                  <a:lnTo>
                    <a:pt x="81" y="18"/>
                  </a:lnTo>
                  <a:lnTo>
                    <a:pt x="84" y="18"/>
                  </a:lnTo>
                  <a:lnTo>
                    <a:pt x="87" y="16"/>
                  </a:lnTo>
                  <a:lnTo>
                    <a:pt x="91" y="16"/>
                  </a:lnTo>
                  <a:lnTo>
                    <a:pt x="95" y="16"/>
                  </a:lnTo>
                  <a:lnTo>
                    <a:pt x="98" y="16"/>
                  </a:lnTo>
                  <a:lnTo>
                    <a:pt x="101" y="16"/>
                  </a:lnTo>
                  <a:lnTo>
                    <a:pt x="105" y="16"/>
                  </a:lnTo>
                  <a:lnTo>
                    <a:pt x="108" y="16"/>
                  </a:lnTo>
                  <a:lnTo>
                    <a:pt x="113" y="16"/>
                  </a:lnTo>
                  <a:lnTo>
                    <a:pt x="116" y="16"/>
                  </a:lnTo>
                  <a:lnTo>
                    <a:pt x="119" y="16"/>
                  </a:lnTo>
                  <a:lnTo>
                    <a:pt x="124" y="16"/>
                  </a:lnTo>
                  <a:lnTo>
                    <a:pt x="127" y="16"/>
                  </a:lnTo>
                  <a:lnTo>
                    <a:pt x="130" y="16"/>
                  </a:lnTo>
                  <a:lnTo>
                    <a:pt x="134" y="16"/>
                  </a:lnTo>
                  <a:lnTo>
                    <a:pt x="137" y="16"/>
                  </a:lnTo>
                  <a:lnTo>
                    <a:pt x="142" y="16"/>
                  </a:lnTo>
                  <a:lnTo>
                    <a:pt x="145" y="16"/>
                  </a:lnTo>
                  <a:lnTo>
                    <a:pt x="150" y="16"/>
                  </a:lnTo>
                  <a:lnTo>
                    <a:pt x="153" y="16"/>
                  </a:lnTo>
                  <a:lnTo>
                    <a:pt x="157" y="16"/>
                  </a:lnTo>
                  <a:lnTo>
                    <a:pt x="160" y="16"/>
                  </a:lnTo>
                  <a:lnTo>
                    <a:pt x="163" y="16"/>
                  </a:lnTo>
                  <a:lnTo>
                    <a:pt x="166" y="16"/>
                  </a:lnTo>
                  <a:lnTo>
                    <a:pt x="171" y="16"/>
                  </a:lnTo>
                  <a:lnTo>
                    <a:pt x="174" y="16"/>
                  </a:lnTo>
                  <a:lnTo>
                    <a:pt x="179" y="16"/>
                  </a:lnTo>
                  <a:lnTo>
                    <a:pt x="182" y="16"/>
                  </a:lnTo>
                  <a:lnTo>
                    <a:pt x="188" y="16"/>
                  </a:lnTo>
                  <a:lnTo>
                    <a:pt x="192" y="16"/>
                  </a:lnTo>
                  <a:lnTo>
                    <a:pt x="197" y="16"/>
                  </a:lnTo>
                  <a:lnTo>
                    <a:pt x="203" y="16"/>
                  </a:lnTo>
                  <a:lnTo>
                    <a:pt x="209" y="16"/>
                  </a:lnTo>
                  <a:lnTo>
                    <a:pt x="215" y="16"/>
                  </a:lnTo>
                  <a:lnTo>
                    <a:pt x="222" y="16"/>
                  </a:lnTo>
                  <a:lnTo>
                    <a:pt x="228" y="16"/>
                  </a:lnTo>
                  <a:lnTo>
                    <a:pt x="234" y="16"/>
                  </a:lnTo>
                  <a:lnTo>
                    <a:pt x="241" y="16"/>
                  </a:lnTo>
                  <a:lnTo>
                    <a:pt x="249" y="16"/>
                  </a:lnTo>
                  <a:lnTo>
                    <a:pt x="255" y="16"/>
                  </a:lnTo>
                  <a:lnTo>
                    <a:pt x="264" y="16"/>
                  </a:lnTo>
                  <a:lnTo>
                    <a:pt x="271" y="16"/>
                  </a:lnTo>
                  <a:lnTo>
                    <a:pt x="280" y="16"/>
                  </a:lnTo>
                  <a:lnTo>
                    <a:pt x="287" y="16"/>
                  </a:lnTo>
                  <a:lnTo>
                    <a:pt x="295" y="16"/>
                  </a:lnTo>
                  <a:lnTo>
                    <a:pt x="303" y="16"/>
                  </a:lnTo>
                  <a:lnTo>
                    <a:pt x="312" y="18"/>
                  </a:lnTo>
                  <a:lnTo>
                    <a:pt x="320" y="18"/>
                  </a:lnTo>
                  <a:lnTo>
                    <a:pt x="329" y="18"/>
                  </a:lnTo>
                  <a:lnTo>
                    <a:pt x="336" y="18"/>
                  </a:lnTo>
                  <a:lnTo>
                    <a:pt x="346" y="18"/>
                  </a:lnTo>
                  <a:lnTo>
                    <a:pt x="353" y="18"/>
                  </a:lnTo>
                  <a:lnTo>
                    <a:pt x="362" y="18"/>
                  </a:lnTo>
                  <a:lnTo>
                    <a:pt x="370" y="18"/>
                  </a:lnTo>
                  <a:lnTo>
                    <a:pt x="379" y="18"/>
                  </a:lnTo>
                  <a:lnTo>
                    <a:pt x="387" y="18"/>
                  </a:lnTo>
                  <a:lnTo>
                    <a:pt x="396" y="19"/>
                  </a:lnTo>
                  <a:lnTo>
                    <a:pt x="404" y="19"/>
                  </a:lnTo>
                  <a:lnTo>
                    <a:pt x="413" y="19"/>
                  </a:lnTo>
                  <a:lnTo>
                    <a:pt x="421" y="19"/>
                  </a:lnTo>
                  <a:lnTo>
                    <a:pt x="428" y="19"/>
                  </a:lnTo>
                  <a:lnTo>
                    <a:pt x="436" y="19"/>
                  </a:lnTo>
                  <a:lnTo>
                    <a:pt x="445" y="19"/>
                  </a:lnTo>
                  <a:lnTo>
                    <a:pt x="451" y="19"/>
                  </a:lnTo>
                  <a:lnTo>
                    <a:pt x="460" y="19"/>
                  </a:lnTo>
                  <a:lnTo>
                    <a:pt x="467" y="19"/>
                  </a:lnTo>
                  <a:lnTo>
                    <a:pt x="474" y="19"/>
                  </a:lnTo>
                  <a:lnTo>
                    <a:pt x="482" y="19"/>
                  </a:lnTo>
                  <a:lnTo>
                    <a:pt x="489" y="19"/>
                  </a:lnTo>
                  <a:lnTo>
                    <a:pt x="496" y="19"/>
                  </a:lnTo>
                  <a:lnTo>
                    <a:pt x="503" y="19"/>
                  </a:lnTo>
                  <a:lnTo>
                    <a:pt x="509" y="19"/>
                  </a:lnTo>
                  <a:lnTo>
                    <a:pt x="515" y="19"/>
                  </a:lnTo>
                  <a:lnTo>
                    <a:pt x="520" y="18"/>
                  </a:lnTo>
                  <a:lnTo>
                    <a:pt x="526" y="18"/>
                  </a:lnTo>
                  <a:lnTo>
                    <a:pt x="532" y="18"/>
                  </a:lnTo>
                  <a:lnTo>
                    <a:pt x="537" y="18"/>
                  </a:lnTo>
                  <a:lnTo>
                    <a:pt x="542" y="18"/>
                  </a:lnTo>
                  <a:lnTo>
                    <a:pt x="546" y="18"/>
                  </a:lnTo>
                  <a:lnTo>
                    <a:pt x="549" y="18"/>
                  </a:lnTo>
                  <a:lnTo>
                    <a:pt x="554" y="18"/>
                  </a:lnTo>
                  <a:lnTo>
                    <a:pt x="557" y="18"/>
                  </a:lnTo>
                  <a:lnTo>
                    <a:pt x="560" y="18"/>
                  </a:lnTo>
                  <a:lnTo>
                    <a:pt x="563" y="16"/>
                  </a:lnTo>
                  <a:lnTo>
                    <a:pt x="566" y="16"/>
                  </a:lnTo>
                  <a:lnTo>
                    <a:pt x="569" y="16"/>
                  </a:lnTo>
                  <a:lnTo>
                    <a:pt x="571" y="16"/>
                  </a:lnTo>
                  <a:lnTo>
                    <a:pt x="572" y="9"/>
                  </a:lnTo>
                  <a:lnTo>
                    <a:pt x="574" y="5"/>
                  </a:lnTo>
                  <a:lnTo>
                    <a:pt x="574" y="1"/>
                  </a:lnTo>
                  <a:lnTo>
                    <a:pt x="575" y="0"/>
                  </a:lnTo>
                  <a:lnTo>
                    <a:pt x="574" y="0"/>
                  </a:lnTo>
                  <a:lnTo>
                    <a:pt x="571" y="0"/>
                  </a:lnTo>
                  <a:lnTo>
                    <a:pt x="568" y="0"/>
                  </a:lnTo>
                  <a:lnTo>
                    <a:pt x="561" y="0"/>
                  </a:lnTo>
                  <a:lnTo>
                    <a:pt x="558" y="0"/>
                  </a:lnTo>
                  <a:lnTo>
                    <a:pt x="555" y="0"/>
                  </a:lnTo>
                  <a:lnTo>
                    <a:pt x="551" y="0"/>
                  </a:lnTo>
                  <a:lnTo>
                    <a:pt x="548" y="0"/>
                  </a:lnTo>
                  <a:lnTo>
                    <a:pt x="543" y="0"/>
                  </a:lnTo>
                  <a:lnTo>
                    <a:pt x="538" y="0"/>
                  </a:lnTo>
                  <a:lnTo>
                    <a:pt x="534" y="0"/>
                  </a:lnTo>
                  <a:lnTo>
                    <a:pt x="529" y="0"/>
                  </a:lnTo>
                  <a:lnTo>
                    <a:pt x="523" y="0"/>
                  </a:lnTo>
                  <a:lnTo>
                    <a:pt x="519" y="0"/>
                  </a:lnTo>
                  <a:lnTo>
                    <a:pt x="512" y="0"/>
                  </a:lnTo>
                  <a:lnTo>
                    <a:pt x="506" y="0"/>
                  </a:lnTo>
                  <a:lnTo>
                    <a:pt x="500" y="0"/>
                  </a:lnTo>
                  <a:lnTo>
                    <a:pt x="494" y="0"/>
                  </a:lnTo>
                  <a:lnTo>
                    <a:pt x="488" y="0"/>
                  </a:lnTo>
                  <a:lnTo>
                    <a:pt x="482" y="0"/>
                  </a:lnTo>
                  <a:lnTo>
                    <a:pt x="476" y="0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456" y="0"/>
                  </a:lnTo>
                  <a:lnTo>
                    <a:pt x="448" y="0"/>
                  </a:lnTo>
                  <a:lnTo>
                    <a:pt x="442" y="0"/>
                  </a:lnTo>
                  <a:lnTo>
                    <a:pt x="434" y="0"/>
                  </a:lnTo>
                  <a:lnTo>
                    <a:pt x="428" y="0"/>
                  </a:lnTo>
                  <a:lnTo>
                    <a:pt x="421" y="0"/>
                  </a:lnTo>
                  <a:lnTo>
                    <a:pt x="413" y="0"/>
                  </a:lnTo>
                  <a:lnTo>
                    <a:pt x="407" y="0"/>
                  </a:lnTo>
                  <a:lnTo>
                    <a:pt x="399" y="0"/>
                  </a:lnTo>
                  <a:lnTo>
                    <a:pt x="393" y="0"/>
                  </a:lnTo>
                  <a:lnTo>
                    <a:pt x="385" y="0"/>
                  </a:lnTo>
                  <a:lnTo>
                    <a:pt x="379" y="0"/>
                  </a:lnTo>
                  <a:lnTo>
                    <a:pt x="373" y="0"/>
                  </a:lnTo>
                  <a:lnTo>
                    <a:pt x="365" y="0"/>
                  </a:lnTo>
                  <a:lnTo>
                    <a:pt x="359" y="0"/>
                  </a:lnTo>
                  <a:lnTo>
                    <a:pt x="353" y="0"/>
                  </a:lnTo>
                  <a:lnTo>
                    <a:pt x="347" y="0"/>
                  </a:lnTo>
                  <a:lnTo>
                    <a:pt x="341" y="0"/>
                  </a:lnTo>
                  <a:lnTo>
                    <a:pt x="335" y="0"/>
                  </a:lnTo>
                  <a:lnTo>
                    <a:pt x="329" y="0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0"/>
                  </a:lnTo>
                  <a:lnTo>
                    <a:pt x="307" y="0"/>
                  </a:lnTo>
                  <a:lnTo>
                    <a:pt x="303" y="0"/>
                  </a:lnTo>
                  <a:lnTo>
                    <a:pt x="297" y="0"/>
                  </a:lnTo>
                  <a:lnTo>
                    <a:pt x="294" y="0"/>
                  </a:lnTo>
                  <a:lnTo>
                    <a:pt x="289" y="0"/>
                  </a:lnTo>
                  <a:lnTo>
                    <a:pt x="286" y="0"/>
                  </a:lnTo>
                  <a:lnTo>
                    <a:pt x="283" y="0"/>
                  </a:lnTo>
                  <a:lnTo>
                    <a:pt x="278" y="0"/>
                  </a:lnTo>
                  <a:lnTo>
                    <a:pt x="275" y="0"/>
                  </a:lnTo>
                  <a:lnTo>
                    <a:pt x="274" y="0"/>
                  </a:lnTo>
                  <a:lnTo>
                    <a:pt x="271" y="0"/>
                  </a:lnTo>
                  <a:lnTo>
                    <a:pt x="267" y="0"/>
                  </a:lnTo>
                  <a:lnTo>
                    <a:pt x="264" y="0"/>
                  </a:lnTo>
                  <a:lnTo>
                    <a:pt x="261" y="0"/>
                  </a:lnTo>
                  <a:lnTo>
                    <a:pt x="255" y="0"/>
                  </a:lnTo>
                  <a:lnTo>
                    <a:pt x="251" y="0"/>
                  </a:lnTo>
                  <a:lnTo>
                    <a:pt x="246" y="0"/>
                  </a:lnTo>
                  <a:lnTo>
                    <a:pt x="243" y="0"/>
                  </a:lnTo>
                  <a:lnTo>
                    <a:pt x="238" y="0"/>
                  </a:lnTo>
                  <a:lnTo>
                    <a:pt x="235" y="0"/>
                  </a:lnTo>
                  <a:lnTo>
                    <a:pt x="231" y="0"/>
                  </a:lnTo>
                  <a:lnTo>
                    <a:pt x="226" y="0"/>
                  </a:lnTo>
                  <a:lnTo>
                    <a:pt x="222" y="0"/>
                  </a:lnTo>
                  <a:lnTo>
                    <a:pt x="219" y="0"/>
                  </a:lnTo>
                  <a:lnTo>
                    <a:pt x="212" y="0"/>
                  </a:lnTo>
                  <a:lnTo>
                    <a:pt x="208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86" y="0"/>
                  </a:lnTo>
                  <a:lnTo>
                    <a:pt x="180" y="0"/>
                  </a:lnTo>
                  <a:lnTo>
                    <a:pt x="174" y="0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57" y="0"/>
                  </a:lnTo>
                  <a:lnTo>
                    <a:pt x="151" y="0"/>
                  </a:lnTo>
                  <a:lnTo>
                    <a:pt x="145" y="0"/>
                  </a:lnTo>
                  <a:lnTo>
                    <a:pt x="139" y="0"/>
                  </a:lnTo>
                  <a:lnTo>
                    <a:pt x="133" y="0"/>
                  </a:lnTo>
                  <a:lnTo>
                    <a:pt x="128" y="0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85" y="0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49"/>
            <p:cNvSpPr>
              <a:spLocks/>
            </p:cNvSpPr>
            <p:nvPr/>
          </p:nvSpPr>
          <p:spPr bwMode="auto">
            <a:xfrm>
              <a:off x="4796" y="3291"/>
              <a:ext cx="580" cy="81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0" y="43"/>
                </a:cxn>
                <a:cxn ang="0">
                  <a:pos x="3" y="14"/>
                </a:cxn>
                <a:cxn ang="0">
                  <a:pos x="11" y="5"/>
                </a:cxn>
                <a:cxn ang="0">
                  <a:pos x="28" y="1"/>
                </a:cxn>
                <a:cxn ang="0">
                  <a:pos x="52" y="1"/>
                </a:cxn>
                <a:cxn ang="0">
                  <a:pos x="84" y="0"/>
                </a:cxn>
                <a:cxn ang="0">
                  <a:pos x="119" y="0"/>
                </a:cxn>
                <a:cxn ang="0">
                  <a:pos x="159" y="1"/>
                </a:cxn>
                <a:cxn ang="0">
                  <a:pos x="201" y="1"/>
                </a:cxn>
                <a:cxn ang="0">
                  <a:pos x="240" y="3"/>
                </a:cxn>
                <a:cxn ang="0">
                  <a:pos x="279" y="5"/>
                </a:cxn>
                <a:cxn ang="0">
                  <a:pos x="314" y="6"/>
                </a:cxn>
                <a:cxn ang="0">
                  <a:pos x="343" y="6"/>
                </a:cxn>
                <a:cxn ang="0">
                  <a:pos x="364" y="8"/>
                </a:cxn>
                <a:cxn ang="0">
                  <a:pos x="378" y="10"/>
                </a:cxn>
                <a:cxn ang="0">
                  <a:pos x="400" y="10"/>
                </a:cxn>
                <a:cxn ang="0">
                  <a:pos x="418" y="10"/>
                </a:cxn>
                <a:cxn ang="0">
                  <a:pos x="436" y="11"/>
                </a:cxn>
                <a:cxn ang="0">
                  <a:pos x="456" y="13"/>
                </a:cxn>
                <a:cxn ang="0">
                  <a:pos x="479" y="14"/>
                </a:cxn>
                <a:cxn ang="0">
                  <a:pos x="499" y="14"/>
                </a:cxn>
                <a:cxn ang="0">
                  <a:pos x="519" y="16"/>
                </a:cxn>
                <a:cxn ang="0">
                  <a:pos x="537" y="18"/>
                </a:cxn>
                <a:cxn ang="0">
                  <a:pos x="559" y="21"/>
                </a:cxn>
                <a:cxn ang="0">
                  <a:pos x="576" y="26"/>
                </a:cxn>
                <a:cxn ang="0">
                  <a:pos x="580" y="39"/>
                </a:cxn>
                <a:cxn ang="0">
                  <a:pos x="577" y="60"/>
                </a:cxn>
                <a:cxn ang="0">
                  <a:pos x="576" y="79"/>
                </a:cxn>
                <a:cxn ang="0">
                  <a:pos x="556" y="35"/>
                </a:cxn>
                <a:cxn ang="0">
                  <a:pos x="536" y="34"/>
                </a:cxn>
                <a:cxn ang="0">
                  <a:pos x="514" y="32"/>
                </a:cxn>
                <a:cxn ang="0">
                  <a:pos x="485" y="31"/>
                </a:cxn>
                <a:cxn ang="0">
                  <a:pos x="455" y="29"/>
                </a:cxn>
                <a:cxn ang="0">
                  <a:pos x="423" y="27"/>
                </a:cxn>
                <a:cxn ang="0">
                  <a:pos x="389" y="26"/>
                </a:cxn>
                <a:cxn ang="0">
                  <a:pos x="357" y="24"/>
                </a:cxn>
                <a:cxn ang="0">
                  <a:pos x="329" y="22"/>
                </a:cxn>
                <a:cxn ang="0">
                  <a:pos x="303" y="21"/>
                </a:cxn>
                <a:cxn ang="0">
                  <a:pos x="285" y="19"/>
                </a:cxn>
                <a:cxn ang="0">
                  <a:pos x="269" y="19"/>
                </a:cxn>
                <a:cxn ang="0">
                  <a:pos x="248" y="18"/>
                </a:cxn>
                <a:cxn ang="0">
                  <a:pos x="230" y="18"/>
                </a:cxn>
                <a:cxn ang="0">
                  <a:pos x="207" y="18"/>
                </a:cxn>
                <a:cxn ang="0">
                  <a:pos x="181" y="18"/>
                </a:cxn>
                <a:cxn ang="0">
                  <a:pos x="153" y="18"/>
                </a:cxn>
                <a:cxn ang="0">
                  <a:pos x="126" y="16"/>
                </a:cxn>
                <a:cxn ang="0">
                  <a:pos x="98" y="16"/>
                </a:cxn>
                <a:cxn ang="0">
                  <a:pos x="72" y="16"/>
                </a:cxn>
                <a:cxn ang="0">
                  <a:pos x="51" y="18"/>
                </a:cxn>
                <a:cxn ang="0">
                  <a:pos x="32" y="18"/>
                </a:cxn>
                <a:cxn ang="0">
                  <a:pos x="17" y="19"/>
                </a:cxn>
                <a:cxn ang="0">
                  <a:pos x="15" y="34"/>
                </a:cxn>
                <a:cxn ang="0">
                  <a:pos x="14" y="58"/>
                </a:cxn>
                <a:cxn ang="0">
                  <a:pos x="14" y="79"/>
                </a:cxn>
              </a:cxnLst>
              <a:rect l="0" t="0" r="r" b="b"/>
              <a:pathLst>
                <a:path w="580" h="81">
                  <a:moveTo>
                    <a:pt x="0" y="79"/>
                  </a:moveTo>
                  <a:lnTo>
                    <a:pt x="0" y="77"/>
                  </a:lnTo>
                  <a:lnTo>
                    <a:pt x="0" y="76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2" y="31"/>
                  </a:lnTo>
                  <a:lnTo>
                    <a:pt x="2" y="26"/>
                  </a:lnTo>
                  <a:lnTo>
                    <a:pt x="2" y="19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5" y="8"/>
                  </a:lnTo>
                  <a:lnTo>
                    <a:pt x="6" y="6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3" y="1"/>
                  </a:lnTo>
                  <a:lnTo>
                    <a:pt x="28" y="1"/>
                  </a:lnTo>
                  <a:lnTo>
                    <a:pt x="32" y="1"/>
                  </a:lnTo>
                  <a:lnTo>
                    <a:pt x="37" y="1"/>
                  </a:lnTo>
                  <a:lnTo>
                    <a:pt x="41" y="1"/>
                  </a:lnTo>
                  <a:lnTo>
                    <a:pt x="48" y="1"/>
                  </a:lnTo>
                  <a:lnTo>
                    <a:pt x="52" y="1"/>
                  </a:lnTo>
                  <a:lnTo>
                    <a:pt x="60" y="1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4" y="0"/>
                  </a:lnTo>
                  <a:lnTo>
                    <a:pt x="90" y="0"/>
                  </a:lnTo>
                  <a:lnTo>
                    <a:pt x="98" y="0"/>
                  </a:lnTo>
                  <a:lnTo>
                    <a:pt x="106" y="0"/>
                  </a:lnTo>
                  <a:lnTo>
                    <a:pt x="113" y="0"/>
                  </a:lnTo>
                  <a:lnTo>
                    <a:pt x="119" y="0"/>
                  </a:lnTo>
                  <a:lnTo>
                    <a:pt x="127" y="0"/>
                  </a:lnTo>
                  <a:lnTo>
                    <a:pt x="135" y="0"/>
                  </a:lnTo>
                  <a:lnTo>
                    <a:pt x="144" y="1"/>
                  </a:lnTo>
                  <a:lnTo>
                    <a:pt x="152" y="1"/>
                  </a:lnTo>
                  <a:lnTo>
                    <a:pt x="159" y="1"/>
                  </a:lnTo>
                  <a:lnTo>
                    <a:pt x="168" y="1"/>
                  </a:lnTo>
                  <a:lnTo>
                    <a:pt x="176" y="1"/>
                  </a:lnTo>
                  <a:lnTo>
                    <a:pt x="184" y="1"/>
                  </a:lnTo>
                  <a:lnTo>
                    <a:pt x="193" y="1"/>
                  </a:lnTo>
                  <a:lnTo>
                    <a:pt x="201" y="1"/>
                  </a:lnTo>
                  <a:lnTo>
                    <a:pt x="208" y="1"/>
                  </a:lnTo>
                  <a:lnTo>
                    <a:pt x="217" y="1"/>
                  </a:lnTo>
                  <a:lnTo>
                    <a:pt x="225" y="3"/>
                  </a:lnTo>
                  <a:lnTo>
                    <a:pt x="233" y="3"/>
                  </a:lnTo>
                  <a:lnTo>
                    <a:pt x="240" y="3"/>
                  </a:lnTo>
                  <a:lnTo>
                    <a:pt x="248" y="3"/>
                  </a:lnTo>
                  <a:lnTo>
                    <a:pt x="256" y="3"/>
                  </a:lnTo>
                  <a:lnTo>
                    <a:pt x="263" y="5"/>
                  </a:lnTo>
                  <a:lnTo>
                    <a:pt x="273" y="5"/>
                  </a:lnTo>
                  <a:lnTo>
                    <a:pt x="279" y="5"/>
                  </a:lnTo>
                  <a:lnTo>
                    <a:pt x="286" y="5"/>
                  </a:lnTo>
                  <a:lnTo>
                    <a:pt x="294" y="5"/>
                  </a:lnTo>
                  <a:lnTo>
                    <a:pt x="302" y="6"/>
                  </a:lnTo>
                  <a:lnTo>
                    <a:pt x="308" y="6"/>
                  </a:lnTo>
                  <a:lnTo>
                    <a:pt x="314" y="6"/>
                  </a:lnTo>
                  <a:lnTo>
                    <a:pt x="320" y="6"/>
                  </a:lnTo>
                  <a:lnTo>
                    <a:pt x="326" y="6"/>
                  </a:lnTo>
                  <a:lnTo>
                    <a:pt x="331" y="6"/>
                  </a:lnTo>
                  <a:lnTo>
                    <a:pt x="337" y="6"/>
                  </a:lnTo>
                  <a:lnTo>
                    <a:pt x="343" y="6"/>
                  </a:lnTo>
                  <a:lnTo>
                    <a:pt x="348" y="8"/>
                  </a:lnTo>
                  <a:lnTo>
                    <a:pt x="352" y="8"/>
                  </a:lnTo>
                  <a:lnTo>
                    <a:pt x="357" y="8"/>
                  </a:lnTo>
                  <a:lnTo>
                    <a:pt x="360" y="8"/>
                  </a:lnTo>
                  <a:lnTo>
                    <a:pt x="364" y="8"/>
                  </a:lnTo>
                  <a:lnTo>
                    <a:pt x="367" y="8"/>
                  </a:lnTo>
                  <a:lnTo>
                    <a:pt x="369" y="10"/>
                  </a:lnTo>
                  <a:lnTo>
                    <a:pt x="372" y="10"/>
                  </a:lnTo>
                  <a:lnTo>
                    <a:pt x="375" y="10"/>
                  </a:lnTo>
                  <a:lnTo>
                    <a:pt x="378" y="10"/>
                  </a:lnTo>
                  <a:lnTo>
                    <a:pt x="383" y="10"/>
                  </a:lnTo>
                  <a:lnTo>
                    <a:pt x="387" y="10"/>
                  </a:lnTo>
                  <a:lnTo>
                    <a:pt x="393" y="10"/>
                  </a:lnTo>
                  <a:lnTo>
                    <a:pt x="397" y="10"/>
                  </a:lnTo>
                  <a:lnTo>
                    <a:pt x="400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10" y="10"/>
                  </a:lnTo>
                  <a:lnTo>
                    <a:pt x="413" y="10"/>
                  </a:lnTo>
                  <a:lnTo>
                    <a:pt x="418" y="10"/>
                  </a:lnTo>
                  <a:lnTo>
                    <a:pt x="421" y="11"/>
                  </a:lnTo>
                  <a:lnTo>
                    <a:pt x="424" y="11"/>
                  </a:lnTo>
                  <a:lnTo>
                    <a:pt x="429" y="11"/>
                  </a:lnTo>
                  <a:lnTo>
                    <a:pt x="432" y="11"/>
                  </a:lnTo>
                  <a:lnTo>
                    <a:pt x="436" y="11"/>
                  </a:lnTo>
                  <a:lnTo>
                    <a:pt x="441" y="11"/>
                  </a:lnTo>
                  <a:lnTo>
                    <a:pt x="444" y="13"/>
                  </a:lnTo>
                  <a:lnTo>
                    <a:pt x="449" y="13"/>
                  </a:lnTo>
                  <a:lnTo>
                    <a:pt x="453" y="13"/>
                  </a:lnTo>
                  <a:lnTo>
                    <a:pt x="456" y="13"/>
                  </a:lnTo>
                  <a:lnTo>
                    <a:pt x="461" y="13"/>
                  </a:lnTo>
                  <a:lnTo>
                    <a:pt x="465" y="13"/>
                  </a:lnTo>
                  <a:lnTo>
                    <a:pt x="470" y="13"/>
                  </a:lnTo>
                  <a:lnTo>
                    <a:pt x="475" y="13"/>
                  </a:lnTo>
                  <a:lnTo>
                    <a:pt x="479" y="14"/>
                  </a:lnTo>
                  <a:lnTo>
                    <a:pt x="482" y="14"/>
                  </a:lnTo>
                  <a:lnTo>
                    <a:pt x="488" y="14"/>
                  </a:lnTo>
                  <a:lnTo>
                    <a:pt x="491" y="14"/>
                  </a:lnTo>
                  <a:lnTo>
                    <a:pt x="495" y="14"/>
                  </a:lnTo>
                  <a:lnTo>
                    <a:pt x="499" y="14"/>
                  </a:lnTo>
                  <a:lnTo>
                    <a:pt x="504" y="14"/>
                  </a:lnTo>
                  <a:lnTo>
                    <a:pt x="507" y="14"/>
                  </a:lnTo>
                  <a:lnTo>
                    <a:pt x="511" y="16"/>
                  </a:lnTo>
                  <a:lnTo>
                    <a:pt x="516" y="16"/>
                  </a:lnTo>
                  <a:lnTo>
                    <a:pt x="519" y="16"/>
                  </a:lnTo>
                  <a:lnTo>
                    <a:pt x="524" y="16"/>
                  </a:lnTo>
                  <a:lnTo>
                    <a:pt x="527" y="18"/>
                  </a:lnTo>
                  <a:lnTo>
                    <a:pt x="530" y="18"/>
                  </a:lnTo>
                  <a:lnTo>
                    <a:pt x="534" y="18"/>
                  </a:lnTo>
                  <a:lnTo>
                    <a:pt x="537" y="18"/>
                  </a:lnTo>
                  <a:lnTo>
                    <a:pt x="540" y="19"/>
                  </a:lnTo>
                  <a:lnTo>
                    <a:pt x="544" y="19"/>
                  </a:lnTo>
                  <a:lnTo>
                    <a:pt x="548" y="19"/>
                  </a:lnTo>
                  <a:lnTo>
                    <a:pt x="553" y="19"/>
                  </a:lnTo>
                  <a:lnTo>
                    <a:pt x="559" y="21"/>
                  </a:lnTo>
                  <a:lnTo>
                    <a:pt x="563" y="22"/>
                  </a:lnTo>
                  <a:lnTo>
                    <a:pt x="568" y="22"/>
                  </a:lnTo>
                  <a:lnTo>
                    <a:pt x="571" y="24"/>
                  </a:lnTo>
                  <a:lnTo>
                    <a:pt x="574" y="26"/>
                  </a:lnTo>
                  <a:lnTo>
                    <a:pt x="576" y="26"/>
                  </a:lnTo>
                  <a:lnTo>
                    <a:pt x="577" y="27"/>
                  </a:lnTo>
                  <a:lnTo>
                    <a:pt x="579" y="29"/>
                  </a:lnTo>
                  <a:lnTo>
                    <a:pt x="580" y="32"/>
                  </a:lnTo>
                  <a:lnTo>
                    <a:pt x="580" y="35"/>
                  </a:lnTo>
                  <a:lnTo>
                    <a:pt x="580" y="39"/>
                  </a:lnTo>
                  <a:lnTo>
                    <a:pt x="580" y="43"/>
                  </a:lnTo>
                  <a:lnTo>
                    <a:pt x="580" y="47"/>
                  </a:lnTo>
                  <a:lnTo>
                    <a:pt x="579" y="52"/>
                  </a:lnTo>
                  <a:lnTo>
                    <a:pt x="579" y="56"/>
                  </a:lnTo>
                  <a:lnTo>
                    <a:pt x="577" y="60"/>
                  </a:lnTo>
                  <a:lnTo>
                    <a:pt x="577" y="64"/>
                  </a:lnTo>
                  <a:lnTo>
                    <a:pt x="577" y="68"/>
                  </a:lnTo>
                  <a:lnTo>
                    <a:pt x="577" y="71"/>
                  </a:lnTo>
                  <a:lnTo>
                    <a:pt x="576" y="76"/>
                  </a:lnTo>
                  <a:lnTo>
                    <a:pt x="576" y="79"/>
                  </a:lnTo>
                  <a:lnTo>
                    <a:pt x="560" y="77"/>
                  </a:lnTo>
                  <a:lnTo>
                    <a:pt x="563" y="35"/>
                  </a:lnTo>
                  <a:lnTo>
                    <a:pt x="562" y="35"/>
                  </a:lnTo>
                  <a:lnTo>
                    <a:pt x="559" y="35"/>
                  </a:lnTo>
                  <a:lnTo>
                    <a:pt x="556" y="35"/>
                  </a:lnTo>
                  <a:lnTo>
                    <a:pt x="551" y="35"/>
                  </a:lnTo>
                  <a:lnTo>
                    <a:pt x="547" y="34"/>
                  </a:lnTo>
                  <a:lnTo>
                    <a:pt x="544" y="34"/>
                  </a:lnTo>
                  <a:lnTo>
                    <a:pt x="540" y="34"/>
                  </a:lnTo>
                  <a:lnTo>
                    <a:pt x="536" y="34"/>
                  </a:lnTo>
                  <a:lnTo>
                    <a:pt x="531" y="34"/>
                  </a:lnTo>
                  <a:lnTo>
                    <a:pt x="528" y="34"/>
                  </a:lnTo>
                  <a:lnTo>
                    <a:pt x="524" y="34"/>
                  </a:lnTo>
                  <a:lnTo>
                    <a:pt x="519" y="34"/>
                  </a:lnTo>
                  <a:lnTo>
                    <a:pt x="514" y="32"/>
                  </a:lnTo>
                  <a:lnTo>
                    <a:pt x="508" y="32"/>
                  </a:lnTo>
                  <a:lnTo>
                    <a:pt x="504" y="32"/>
                  </a:lnTo>
                  <a:lnTo>
                    <a:pt x="498" y="32"/>
                  </a:lnTo>
                  <a:lnTo>
                    <a:pt x="491" y="31"/>
                  </a:lnTo>
                  <a:lnTo>
                    <a:pt x="485" y="31"/>
                  </a:lnTo>
                  <a:lnTo>
                    <a:pt x="481" y="31"/>
                  </a:lnTo>
                  <a:lnTo>
                    <a:pt x="475" y="31"/>
                  </a:lnTo>
                  <a:lnTo>
                    <a:pt x="469" y="31"/>
                  </a:lnTo>
                  <a:lnTo>
                    <a:pt x="461" y="29"/>
                  </a:lnTo>
                  <a:lnTo>
                    <a:pt x="455" y="29"/>
                  </a:lnTo>
                  <a:lnTo>
                    <a:pt x="449" y="29"/>
                  </a:lnTo>
                  <a:lnTo>
                    <a:pt x="442" y="29"/>
                  </a:lnTo>
                  <a:lnTo>
                    <a:pt x="436" y="27"/>
                  </a:lnTo>
                  <a:lnTo>
                    <a:pt x="430" y="27"/>
                  </a:lnTo>
                  <a:lnTo>
                    <a:pt x="423" y="27"/>
                  </a:lnTo>
                  <a:lnTo>
                    <a:pt x="416" y="27"/>
                  </a:lnTo>
                  <a:lnTo>
                    <a:pt x="409" y="27"/>
                  </a:lnTo>
                  <a:lnTo>
                    <a:pt x="403" y="26"/>
                  </a:lnTo>
                  <a:lnTo>
                    <a:pt x="397" y="26"/>
                  </a:lnTo>
                  <a:lnTo>
                    <a:pt x="389" y="26"/>
                  </a:lnTo>
                  <a:lnTo>
                    <a:pt x="383" y="26"/>
                  </a:lnTo>
                  <a:lnTo>
                    <a:pt x="377" y="26"/>
                  </a:lnTo>
                  <a:lnTo>
                    <a:pt x="371" y="26"/>
                  </a:lnTo>
                  <a:lnTo>
                    <a:pt x="363" y="24"/>
                  </a:lnTo>
                  <a:lnTo>
                    <a:pt x="357" y="24"/>
                  </a:lnTo>
                  <a:lnTo>
                    <a:pt x="351" y="24"/>
                  </a:lnTo>
                  <a:lnTo>
                    <a:pt x="346" y="24"/>
                  </a:lnTo>
                  <a:lnTo>
                    <a:pt x="340" y="22"/>
                  </a:lnTo>
                  <a:lnTo>
                    <a:pt x="334" y="22"/>
                  </a:lnTo>
                  <a:lnTo>
                    <a:pt x="329" y="22"/>
                  </a:lnTo>
                  <a:lnTo>
                    <a:pt x="323" y="22"/>
                  </a:lnTo>
                  <a:lnTo>
                    <a:pt x="318" y="22"/>
                  </a:lnTo>
                  <a:lnTo>
                    <a:pt x="312" y="22"/>
                  </a:lnTo>
                  <a:lnTo>
                    <a:pt x="308" y="21"/>
                  </a:lnTo>
                  <a:lnTo>
                    <a:pt x="303" y="21"/>
                  </a:lnTo>
                  <a:lnTo>
                    <a:pt x="299" y="21"/>
                  </a:lnTo>
                  <a:lnTo>
                    <a:pt x="294" y="21"/>
                  </a:lnTo>
                  <a:lnTo>
                    <a:pt x="291" y="21"/>
                  </a:lnTo>
                  <a:lnTo>
                    <a:pt x="288" y="21"/>
                  </a:lnTo>
                  <a:lnTo>
                    <a:pt x="285" y="19"/>
                  </a:lnTo>
                  <a:lnTo>
                    <a:pt x="280" y="19"/>
                  </a:lnTo>
                  <a:lnTo>
                    <a:pt x="277" y="19"/>
                  </a:lnTo>
                  <a:lnTo>
                    <a:pt x="276" y="19"/>
                  </a:lnTo>
                  <a:lnTo>
                    <a:pt x="273" y="19"/>
                  </a:lnTo>
                  <a:lnTo>
                    <a:pt x="269" y="19"/>
                  </a:lnTo>
                  <a:lnTo>
                    <a:pt x="266" y="19"/>
                  </a:lnTo>
                  <a:lnTo>
                    <a:pt x="263" y="19"/>
                  </a:lnTo>
                  <a:lnTo>
                    <a:pt x="257" y="19"/>
                  </a:lnTo>
                  <a:lnTo>
                    <a:pt x="253" y="19"/>
                  </a:lnTo>
                  <a:lnTo>
                    <a:pt x="248" y="18"/>
                  </a:lnTo>
                  <a:lnTo>
                    <a:pt x="245" y="18"/>
                  </a:lnTo>
                  <a:lnTo>
                    <a:pt x="242" y="18"/>
                  </a:lnTo>
                  <a:lnTo>
                    <a:pt x="239" y="18"/>
                  </a:lnTo>
                  <a:lnTo>
                    <a:pt x="234" y="18"/>
                  </a:lnTo>
                  <a:lnTo>
                    <a:pt x="230" y="18"/>
                  </a:lnTo>
                  <a:lnTo>
                    <a:pt x="225" y="18"/>
                  </a:lnTo>
                  <a:lnTo>
                    <a:pt x="222" y="18"/>
                  </a:lnTo>
                  <a:lnTo>
                    <a:pt x="216" y="18"/>
                  </a:lnTo>
                  <a:lnTo>
                    <a:pt x="211" y="18"/>
                  </a:lnTo>
                  <a:lnTo>
                    <a:pt x="207" y="18"/>
                  </a:lnTo>
                  <a:lnTo>
                    <a:pt x="202" y="18"/>
                  </a:lnTo>
                  <a:lnTo>
                    <a:pt x="196" y="18"/>
                  </a:lnTo>
                  <a:lnTo>
                    <a:pt x="191" y="18"/>
                  </a:lnTo>
                  <a:lnTo>
                    <a:pt x="185" y="18"/>
                  </a:lnTo>
                  <a:lnTo>
                    <a:pt x="181" y="18"/>
                  </a:lnTo>
                  <a:lnTo>
                    <a:pt x="175" y="18"/>
                  </a:lnTo>
                  <a:lnTo>
                    <a:pt x="168" y="18"/>
                  </a:lnTo>
                  <a:lnTo>
                    <a:pt x="164" y="18"/>
                  </a:lnTo>
                  <a:lnTo>
                    <a:pt x="159" y="18"/>
                  </a:lnTo>
                  <a:lnTo>
                    <a:pt x="153" y="18"/>
                  </a:lnTo>
                  <a:lnTo>
                    <a:pt x="147" y="18"/>
                  </a:lnTo>
                  <a:lnTo>
                    <a:pt x="142" y="18"/>
                  </a:lnTo>
                  <a:lnTo>
                    <a:pt x="136" y="18"/>
                  </a:lnTo>
                  <a:lnTo>
                    <a:pt x="130" y="16"/>
                  </a:lnTo>
                  <a:lnTo>
                    <a:pt x="126" y="16"/>
                  </a:lnTo>
                  <a:lnTo>
                    <a:pt x="119" y="16"/>
                  </a:lnTo>
                  <a:lnTo>
                    <a:pt x="113" y="16"/>
                  </a:lnTo>
                  <a:lnTo>
                    <a:pt x="107" y="16"/>
                  </a:lnTo>
                  <a:lnTo>
                    <a:pt x="103" y="16"/>
                  </a:lnTo>
                  <a:lnTo>
                    <a:pt x="98" y="16"/>
                  </a:lnTo>
                  <a:lnTo>
                    <a:pt x="92" y="16"/>
                  </a:lnTo>
                  <a:lnTo>
                    <a:pt x="87" y="16"/>
                  </a:lnTo>
                  <a:lnTo>
                    <a:pt x="81" y="16"/>
                  </a:lnTo>
                  <a:lnTo>
                    <a:pt x="77" y="16"/>
                  </a:lnTo>
                  <a:lnTo>
                    <a:pt x="72" y="16"/>
                  </a:lnTo>
                  <a:lnTo>
                    <a:pt x="67" y="16"/>
                  </a:lnTo>
                  <a:lnTo>
                    <a:pt x="63" y="16"/>
                  </a:lnTo>
                  <a:lnTo>
                    <a:pt x="58" y="16"/>
                  </a:lnTo>
                  <a:lnTo>
                    <a:pt x="54" y="18"/>
                  </a:lnTo>
                  <a:lnTo>
                    <a:pt x="51" y="18"/>
                  </a:lnTo>
                  <a:lnTo>
                    <a:pt x="46" y="18"/>
                  </a:lnTo>
                  <a:lnTo>
                    <a:pt x="43" y="18"/>
                  </a:lnTo>
                  <a:lnTo>
                    <a:pt x="40" y="18"/>
                  </a:lnTo>
                  <a:lnTo>
                    <a:pt x="35" y="18"/>
                  </a:lnTo>
                  <a:lnTo>
                    <a:pt x="32" y="18"/>
                  </a:lnTo>
                  <a:lnTo>
                    <a:pt x="29" y="18"/>
                  </a:lnTo>
                  <a:lnTo>
                    <a:pt x="28" y="18"/>
                  </a:lnTo>
                  <a:lnTo>
                    <a:pt x="23" y="18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5" y="34"/>
                  </a:lnTo>
                  <a:lnTo>
                    <a:pt x="14" y="37"/>
                  </a:lnTo>
                  <a:lnTo>
                    <a:pt x="14" y="43"/>
                  </a:lnTo>
                  <a:lnTo>
                    <a:pt x="14" y="48"/>
                  </a:lnTo>
                  <a:lnTo>
                    <a:pt x="14" y="53"/>
                  </a:lnTo>
                  <a:lnTo>
                    <a:pt x="14" y="58"/>
                  </a:lnTo>
                  <a:lnTo>
                    <a:pt x="14" y="63"/>
                  </a:lnTo>
                  <a:lnTo>
                    <a:pt x="14" y="68"/>
                  </a:lnTo>
                  <a:lnTo>
                    <a:pt x="14" y="72"/>
                  </a:lnTo>
                  <a:lnTo>
                    <a:pt x="14" y="76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81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0"/>
            <p:cNvSpPr>
              <a:spLocks/>
            </p:cNvSpPr>
            <p:nvPr/>
          </p:nvSpPr>
          <p:spPr bwMode="auto">
            <a:xfrm>
              <a:off x="4853" y="2974"/>
              <a:ext cx="144" cy="327"/>
            </a:xfrm>
            <a:custGeom>
              <a:avLst/>
              <a:gdLst/>
              <a:ahLst/>
              <a:cxnLst>
                <a:cxn ang="0">
                  <a:pos x="1" y="318"/>
                </a:cxn>
                <a:cxn ang="0">
                  <a:pos x="6" y="307"/>
                </a:cxn>
                <a:cxn ang="0">
                  <a:pos x="12" y="293"/>
                </a:cxn>
                <a:cxn ang="0">
                  <a:pos x="18" y="277"/>
                </a:cxn>
                <a:cxn ang="0">
                  <a:pos x="21" y="267"/>
                </a:cxn>
                <a:cxn ang="0">
                  <a:pos x="27" y="256"/>
                </a:cxn>
                <a:cxn ang="0">
                  <a:pos x="30" y="244"/>
                </a:cxn>
                <a:cxn ang="0">
                  <a:pos x="35" y="233"/>
                </a:cxn>
                <a:cxn ang="0">
                  <a:pos x="40" y="222"/>
                </a:cxn>
                <a:cxn ang="0">
                  <a:pos x="44" y="210"/>
                </a:cxn>
                <a:cxn ang="0">
                  <a:pos x="49" y="199"/>
                </a:cxn>
                <a:cxn ang="0">
                  <a:pos x="52" y="189"/>
                </a:cxn>
                <a:cxn ang="0">
                  <a:pos x="56" y="178"/>
                </a:cxn>
                <a:cxn ang="0">
                  <a:pos x="62" y="160"/>
                </a:cxn>
                <a:cxn ang="0">
                  <a:pos x="70" y="146"/>
                </a:cxn>
                <a:cxn ang="0">
                  <a:pos x="75" y="131"/>
                </a:cxn>
                <a:cxn ang="0">
                  <a:pos x="81" y="115"/>
                </a:cxn>
                <a:cxn ang="0">
                  <a:pos x="88" y="97"/>
                </a:cxn>
                <a:cxn ang="0">
                  <a:pos x="96" y="81"/>
                </a:cxn>
                <a:cxn ang="0">
                  <a:pos x="102" y="63"/>
                </a:cxn>
                <a:cxn ang="0">
                  <a:pos x="110" y="46"/>
                </a:cxn>
                <a:cxn ang="0">
                  <a:pos x="116" y="30"/>
                </a:cxn>
                <a:cxn ang="0">
                  <a:pos x="121" y="18"/>
                </a:cxn>
                <a:cxn ang="0">
                  <a:pos x="125" y="9"/>
                </a:cxn>
                <a:cxn ang="0">
                  <a:pos x="128" y="2"/>
                </a:cxn>
                <a:cxn ang="0">
                  <a:pos x="133" y="0"/>
                </a:cxn>
                <a:cxn ang="0">
                  <a:pos x="144" y="7"/>
                </a:cxn>
                <a:cxn ang="0">
                  <a:pos x="141" y="12"/>
                </a:cxn>
                <a:cxn ang="0">
                  <a:pos x="136" y="25"/>
                </a:cxn>
                <a:cxn ang="0">
                  <a:pos x="130" y="39"/>
                </a:cxn>
                <a:cxn ang="0">
                  <a:pos x="125" y="49"/>
                </a:cxn>
                <a:cxn ang="0">
                  <a:pos x="121" y="60"/>
                </a:cxn>
                <a:cxn ang="0">
                  <a:pos x="116" y="72"/>
                </a:cxn>
                <a:cxn ang="0">
                  <a:pos x="111" y="84"/>
                </a:cxn>
                <a:cxn ang="0">
                  <a:pos x="107" y="97"/>
                </a:cxn>
                <a:cxn ang="0">
                  <a:pos x="102" y="109"/>
                </a:cxn>
                <a:cxn ang="0">
                  <a:pos x="96" y="120"/>
                </a:cxn>
                <a:cxn ang="0">
                  <a:pos x="92" y="133"/>
                </a:cxn>
                <a:cxn ang="0">
                  <a:pos x="87" y="144"/>
                </a:cxn>
                <a:cxn ang="0">
                  <a:pos x="82" y="155"/>
                </a:cxn>
                <a:cxn ang="0">
                  <a:pos x="76" y="172"/>
                </a:cxn>
                <a:cxn ang="0">
                  <a:pos x="70" y="186"/>
                </a:cxn>
                <a:cxn ang="0">
                  <a:pos x="67" y="196"/>
                </a:cxn>
                <a:cxn ang="0">
                  <a:pos x="62" y="204"/>
                </a:cxn>
                <a:cxn ang="0">
                  <a:pos x="58" y="215"/>
                </a:cxn>
                <a:cxn ang="0">
                  <a:pos x="52" y="230"/>
                </a:cxn>
                <a:cxn ang="0">
                  <a:pos x="46" y="246"/>
                </a:cxn>
                <a:cxn ang="0">
                  <a:pos x="40" y="262"/>
                </a:cxn>
                <a:cxn ang="0">
                  <a:pos x="32" y="280"/>
                </a:cxn>
                <a:cxn ang="0">
                  <a:pos x="26" y="294"/>
                </a:cxn>
                <a:cxn ang="0">
                  <a:pos x="21" y="309"/>
                </a:cxn>
                <a:cxn ang="0">
                  <a:pos x="17" y="318"/>
                </a:cxn>
                <a:cxn ang="0">
                  <a:pos x="15" y="327"/>
                </a:cxn>
              </a:cxnLst>
              <a:rect l="0" t="0" r="r" b="b"/>
              <a:pathLst>
                <a:path w="144" h="327">
                  <a:moveTo>
                    <a:pt x="0" y="325"/>
                  </a:moveTo>
                  <a:lnTo>
                    <a:pt x="0" y="323"/>
                  </a:lnTo>
                  <a:lnTo>
                    <a:pt x="1" y="318"/>
                  </a:lnTo>
                  <a:lnTo>
                    <a:pt x="3" y="315"/>
                  </a:lnTo>
                  <a:lnTo>
                    <a:pt x="4" y="312"/>
                  </a:lnTo>
                  <a:lnTo>
                    <a:pt x="6" y="307"/>
                  </a:lnTo>
                  <a:lnTo>
                    <a:pt x="7" y="304"/>
                  </a:lnTo>
                  <a:lnTo>
                    <a:pt x="10" y="297"/>
                  </a:lnTo>
                  <a:lnTo>
                    <a:pt x="12" y="293"/>
                  </a:lnTo>
                  <a:lnTo>
                    <a:pt x="13" y="286"/>
                  </a:lnTo>
                  <a:lnTo>
                    <a:pt x="17" y="280"/>
                  </a:lnTo>
                  <a:lnTo>
                    <a:pt x="18" y="277"/>
                  </a:lnTo>
                  <a:lnTo>
                    <a:pt x="20" y="273"/>
                  </a:lnTo>
                  <a:lnTo>
                    <a:pt x="20" y="270"/>
                  </a:lnTo>
                  <a:lnTo>
                    <a:pt x="21" y="267"/>
                  </a:lnTo>
                  <a:lnTo>
                    <a:pt x="23" y="262"/>
                  </a:lnTo>
                  <a:lnTo>
                    <a:pt x="24" y="260"/>
                  </a:lnTo>
                  <a:lnTo>
                    <a:pt x="27" y="256"/>
                  </a:lnTo>
                  <a:lnTo>
                    <a:pt x="29" y="252"/>
                  </a:lnTo>
                  <a:lnTo>
                    <a:pt x="29" y="249"/>
                  </a:lnTo>
                  <a:lnTo>
                    <a:pt x="30" y="244"/>
                  </a:lnTo>
                  <a:lnTo>
                    <a:pt x="32" y="241"/>
                  </a:lnTo>
                  <a:lnTo>
                    <a:pt x="33" y="238"/>
                  </a:lnTo>
                  <a:lnTo>
                    <a:pt x="35" y="233"/>
                  </a:lnTo>
                  <a:lnTo>
                    <a:pt x="36" y="230"/>
                  </a:lnTo>
                  <a:lnTo>
                    <a:pt x="38" y="226"/>
                  </a:lnTo>
                  <a:lnTo>
                    <a:pt x="40" y="222"/>
                  </a:lnTo>
                  <a:lnTo>
                    <a:pt x="41" y="218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6" y="207"/>
                  </a:lnTo>
                  <a:lnTo>
                    <a:pt x="46" y="204"/>
                  </a:lnTo>
                  <a:lnTo>
                    <a:pt x="49" y="199"/>
                  </a:lnTo>
                  <a:lnTo>
                    <a:pt x="49" y="196"/>
                  </a:lnTo>
                  <a:lnTo>
                    <a:pt x="50" y="193"/>
                  </a:lnTo>
                  <a:lnTo>
                    <a:pt x="52" y="189"/>
                  </a:lnTo>
                  <a:lnTo>
                    <a:pt x="53" y="186"/>
                  </a:lnTo>
                  <a:lnTo>
                    <a:pt x="55" y="181"/>
                  </a:lnTo>
                  <a:lnTo>
                    <a:pt x="56" y="178"/>
                  </a:lnTo>
                  <a:lnTo>
                    <a:pt x="58" y="172"/>
                  </a:lnTo>
                  <a:lnTo>
                    <a:pt x="61" y="167"/>
                  </a:lnTo>
                  <a:lnTo>
                    <a:pt x="62" y="160"/>
                  </a:lnTo>
                  <a:lnTo>
                    <a:pt x="66" y="155"/>
                  </a:lnTo>
                  <a:lnTo>
                    <a:pt x="67" y="149"/>
                  </a:lnTo>
                  <a:lnTo>
                    <a:pt x="70" y="146"/>
                  </a:lnTo>
                  <a:lnTo>
                    <a:pt x="72" y="141"/>
                  </a:lnTo>
                  <a:lnTo>
                    <a:pt x="73" y="136"/>
                  </a:lnTo>
                  <a:lnTo>
                    <a:pt x="75" y="131"/>
                  </a:lnTo>
                  <a:lnTo>
                    <a:pt x="78" y="126"/>
                  </a:lnTo>
                  <a:lnTo>
                    <a:pt x="79" y="122"/>
                  </a:lnTo>
                  <a:lnTo>
                    <a:pt x="81" y="115"/>
                  </a:lnTo>
                  <a:lnTo>
                    <a:pt x="84" y="110"/>
                  </a:lnTo>
                  <a:lnTo>
                    <a:pt x="87" y="104"/>
                  </a:lnTo>
                  <a:lnTo>
                    <a:pt x="88" y="97"/>
                  </a:lnTo>
                  <a:lnTo>
                    <a:pt x="92" y="92"/>
                  </a:lnTo>
                  <a:lnTo>
                    <a:pt x="93" y="86"/>
                  </a:lnTo>
                  <a:lnTo>
                    <a:pt x="96" y="81"/>
                  </a:lnTo>
                  <a:lnTo>
                    <a:pt x="98" y="75"/>
                  </a:lnTo>
                  <a:lnTo>
                    <a:pt x="101" y="68"/>
                  </a:lnTo>
                  <a:lnTo>
                    <a:pt x="102" y="63"/>
                  </a:lnTo>
                  <a:lnTo>
                    <a:pt x="105" y="57"/>
                  </a:lnTo>
                  <a:lnTo>
                    <a:pt x="107" y="52"/>
                  </a:lnTo>
                  <a:lnTo>
                    <a:pt x="110" y="46"/>
                  </a:lnTo>
                  <a:lnTo>
                    <a:pt x="111" y="41"/>
                  </a:lnTo>
                  <a:lnTo>
                    <a:pt x="115" y="36"/>
                  </a:lnTo>
                  <a:lnTo>
                    <a:pt x="116" y="30"/>
                  </a:lnTo>
                  <a:lnTo>
                    <a:pt x="118" y="26"/>
                  </a:lnTo>
                  <a:lnTo>
                    <a:pt x="119" y="21"/>
                  </a:lnTo>
                  <a:lnTo>
                    <a:pt x="121" y="18"/>
                  </a:lnTo>
                  <a:lnTo>
                    <a:pt x="122" y="15"/>
                  </a:lnTo>
                  <a:lnTo>
                    <a:pt x="124" y="12"/>
                  </a:lnTo>
                  <a:lnTo>
                    <a:pt x="125" y="9"/>
                  </a:lnTo>
                  <a:lnTo>
                    <a:pt x="125" y="7"/>
                  </a:lnTo>
                  <a:lnTo>
                    <a:pt x="127" y="4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31" y="2"/>
                  </a:lnTo>
                  <a:lnTo>
                    <a:pt x="133" y="0"/>
                  </a:lnTo>
                  <a:lnTo>
                    <a:pt x="137" y="2"/>
                  </a:lnTo>
                  <a:lnTo>
                    <a:pt x="142" y="2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2" y="9"/>
                  </a:lnTo>
                  <a:lnTo>
                    <a:pt x="141" y="12"/>
                  </a:lnTo>
                  <a:lnTo>
                    <a:pt x="139" y="17"/>
                  </a:lnTo>
                  <a:lnTo>
                    <a:pt x="137" y="20"/>
                  </a:lnTo>
                  <a:lnTo>
                    <a:pt x="136" y="25"/>
                  </a:lnTo>
                  <a:lnTo>
                    <a:pt x="133" y="30"/>
                  </a:lnTo>
                  <a:lnTo>
                    <a:pt x="131" y="36"/>
                  </a:lnTo>
                  <a:lnTo>
                    <a:pt x="130" y="39"/>
                  </a:lnTo>
                  <a:lnTo>
                    <a:pt x="128" y="42"/>
                  </a:lnTo>
                  <a:lnTo>
                    <a:pt x="127" y="46"/>
                  </a:lnTo>
                  <a:lnTo>
                    <a:pt x="125" y="49"/>
                  </a:lnTo>
                  <a:lnTo>
                    <a:pt x="124" y="54"/>
                  </a:lnTo>
                  <a:lnTo>
                    <a:pt x="124" y="57"/>
                  </a:lnTo>
                  <a:lnTo>
                    <a:pt x="121" y="60"/>
                  </a:lnTo>
                  <a:lnTo>
                    <a:pt x="121" y="65"/>
                  </a:lnTo>
                  <a:lnTo>
                    <a:pt x="119" y="68"/>
                  </a:lnTo>
                  <a:lnTo>
                    <a:pt x="116" y="72"/>
                  </a:lnTo>
                  <a:lnTo>
                    <a:pt x="115" y="76"/>
                  </a:lnTo>
                  <a:lnTo>
                    <a:pt x="115" y="81"/>
                  </a:lnTo>
                  <a:lnTo>
                    <a:pt x="111" y="84"/>
                  </a:lnTo>
                  <a:lnTo>
                    <a:pt x="110" y="88"/>
                  </a:lnTo>
                  <a:lnTo>
                    <a:pt x="108" y="92"/>
                  </a:lnTo>
                  <a:lnTo>
                    <a:pt x="107" y="97"/>
                  </a:lnTo>
                  <a:lnTo>
                    <a:pt x="105" y="101"/>
                  </a:lnTo>
                  <a:lnTo>
                    <a:pt x="104" y="104"/>
                  </a:lnTo>
                  <a:lnTo>
                    <a:pt x="102" y="109"/>
                  </a:lnTo>
                  <a:lnTo>
                    <a:pt x="101" y="113"/>
                  </a:lnTo>
                  <a:lnTo>
                    <a:pt x="99" y="117"/>
                  </a:lnTo>
                  <a:lnTo>
                    <a:pt x="96" y="120"/>
                  </a:lnTo>
                  <a:lnTo>
                    <a:pt x="95" y="125"/>
                  </a:lnTo>
                  <a:lnTo>
                    <a:pt x="93" y="130"/>
                  </a:lnTo>
                  <a:lnTo>
                    <a:pt x="92" y="133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7" y="144"/>
                  </a:lnTo>
                  <a:lnTo>
                    <a:pt x="85" y="147"/>
                  </a:lnTo>
                  <a:lnTo>
                    <a:pt x="84" y="152"/>
                  </a:lnTo>
                  <a:lnTo>
                    <a:pt x="82" y="155"/>
                  </a:lnTo>
                  <a:lnTo>
                    <a:pt x="82" y="159"/>
                  </a:lnTo>
                  <a:lnTo>
                    <a:pt x="78" y="165"/>
                  </a:lnTo>
                  <a:lnTo>
                    <a:pt x="76" y="172"/>
                  </a:lnTo>
                  <a:lnTo>
                    <a:pt x="73" y="176"/>
                  </a:lnTo>
                  <a:lnTo>
                    <a:pt x="72" y="183"/>
                  </a:lnTo>
                  <a:lnTo>
                    <a:pt x="70" y="186"/>
                  </a:lnTo>
                  <a:lnTo>
                    <a:pt x="69" y="191"/>
                  </a:lnTo>
                  <a:lnTo>
                    <a:pt x="67" y="193"/>
                  </a:lnTo>
                  <a:lnTo>
                    <a:pt x="67" y="196"/>
                  </a:lnTo>
                  <a:lnTo>
                    <a:pt x="66" y="197"/>
                  </a:lnTo>
                  <a:lnTo>
                    <a:pt x="64" y="201"/>
                  </a:lnTo>
                  <a:lnTo>
                    <a:pt x="62" y="204"/>
                  </a:lnTo>
                  <a:lnTo>
                    <a:pt x="61" y="207"/>
                  </a:lnTo>
                  <a:lnTo>
                    <a:pt x="59" y="210"/>
                  </a:lnTo>
                  <a:lnTo>
                    <a:pt x="58" y="215"/>
                  </a:lnTo>
                  <a:lnTo>
                    <a:pt x="56" y="220"/>
                  </a:lnTo>
                  <a:lnTo>
                    <a:pt x="55" y="225"/>
                  </a:lnTo>
                  <a:lnTo>
                    <a:pt x="52" y="230"/>
                  </a:lnTo>
                  <a:lnTo>
                    <a:pt x="50" y="235"/>
                  </a:lnTo>
                  <a:lnTo>
                    <a:pt x="47" y="241"/>
                  </a:lnTo>
                  <a:lnTo>
                    <a:pt x="46" y="246"/>
                  </a:lnTo>
                  <a:lnTo>
                    <a:pt x="44" y="252"/>
                  </a:lnTo>
                  <a:lnTo>
                    <a:pt x="41" y="257"/>
                  </a:lnTo>
                  <a:lnTo>
                    <a:pt x="40" y="262"/>
                  </a:lnTo>
                  <a:lnTo>
                    <a:pt x="36" y="268"/>
                  </a:lnTo>
                  <a:lnTo>
                    <a:pt x="35" y="273"/>
                  </a:lnTo>
                  <a:lnTo>
                    <a:pt x="32" y="280"/>
                  </a:lnTo>
                  <a:lnTo>
                    <a:pt x="30" y="285"/>
                  </a:lnTo>
                  <a:lnTo>
                    <a:pt x="29" y="291"/>
                  </a:lnTo>
                  <a:lnTo>
                    <a:pt x="26" y="294"/>
                  </a:lnTo>
                  <a:lnTo>
                    <a:pt x="24" y="299"/>
                  </a:lnTo>
                  <a:lnTo>
                    <a:pt x="23" y="304"/>
                  </a:lnTo>
                  <a:lnTo>
                    <a:pt x="21" y="309"/>
                  </a:lnTo>
                  <a:lnTo>
                    <a:pt x="20" y="312"/>
                  </a:lnTo>
                  <a:lnTo>
                    <a:pt x="18" y="315"/>
                  </a:lnTo>
                  <a:lnTo>
                    <a:pt x="17" y="318"/>
                  </a:lnTo>
                  <a:lnTo>
                    <a:pt x="17" y="322"/>
                  </a:lnTo>
                  <a:lnTo>
                    <a:pt x="15" y="325"/>
                  </a:lnTo>
                  <a:lnTo>
                    <a:pt x="15" y="3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51"/>
            <p:cNvSpPr>
              <a:spLocks/>
            </p:cNvSpPr>
            <p:nvPr/>
          </p:nvSpPr>
          <p:spPr bwMode="auto">
            <a:xfrm>
              <a:off x="5335" y="2983"/>
              <a:ext cx="110" cy="343"/>
            </a:xfrm>
            <a:custGeom>
              <a:avLst/>
              <a:gdLst/>
              <a:ahLst/>
              <a:cxnLst>
                <a:cxn ang="0">
                  <a:pos x="1" y="335"/>
                </a:cxn>
                <a:cxn ang="0">
                  <a:pos x="3" y="324"/>
                </a:cxn>
                <a:cxn ang="0">
                  <a:pos x="8" y="308"/>
                </a:cxn>
                <a:cxn ang="0">
                  <a:pos x="12" y="292"/>
                </a:cxn>
                <a:cxn ang="0">
                  <a:pos x="15" y="280"/>
                </a:cxn>
                <a:cxn ang="0">
                  <a:pos x="18" y="269"/>
                </a:cxn>
                <a:cxn ang="0">
                  <a:pos x="21" y="258"/>
                </a:cxn>
                <a:cxn ang="0">
                  <a:pos x="24" y="247"/>
                </a:cxn>
                <a:cxn ang="0">
                  <a:pos x="27" y="235"/>
                </a:cxn>
                <a:cxn ang="0">
                  <a:pos x="29" y="222"/>
                </a:cxn>
                <a:cxn ang="0">
                  <a:pos x="34" y="213"/>
                </a:cxn>
                <a:cxn ang="0">
                  <a:pos x="35" y="201"/>
                </a:cxn>
                <a:cxn ang="0">
                  <a:pos x="38" y="190"/>
                </a:cxn>
                <a:cxn ang="0">
                  <a:pos x="43" y="171"/>
                </a:cxn>
                <a:cxn ang="0">
                  <a:pos x="49" y="156"/>
                </a:cxn>
                <a:cxn ang="0">
                  <a:pos x="52" y="140"/>
                </a:cxn>
                <a:cxn ang="0">
                  <a:pos x="58" y="124"/>
                </a:cxn>
                <a:cxn ang="0">
                  <a:pos x="63" y="104"/>
                </a:cxn>
                <a:cxn ang="0">
                  <a:pos x="67" y="85"/>
                </a:cxn>
                <a:cxn ang="0">
                  <a:pos x="73" y="66"/>
                </a:cxn>
                <a:cxn ang="0">
                  <a:pos x="78" y="48"/>
                </a:cxn>
                <a:cxn ang="0">
                  <a:pos x="83" y="32"/>
                </a:cxn>
                <a:cxn ang="0">
                  <a:pos x="87" y="17"/>
                </a:cxn>
                <a:cxn ang="0">
                  <a:pos x="90" y="8"/>
                </a:cxn>
                <a:cxn ang="0">
                  <a:pos x="93" y="1"/>
                </a:cxn>
                <a:cxn ang="0">
                  <a:pos x="99" y="0"/>
                </a:cxn>
                <a:cxn ang="0">
                  <a:pos x="109" y="0"/>
                </a:cxn>
                <a:cxn ang="0">
                  <a:pos x="109" y="4"/>
                </a:cxn>
                <a:cxn ang="0">
                  <a:pos x="107" y="14"/>
                </a:cxn>
                <a:cxn ang="0">
                  <a:pos x="102" y="25"/>
                </a:cxn>
                <a:cxn ang="0">
                  <a:pos x="101" y="35"/>
                </a:cxn>
                <a:cxn ang="0">
                  <a:pos x="96" y="45"/>
                </a:cxn>
                <a:cxn ang="0">
                  <a:pos x="93" y="58"/>
                </a:cxn>
                <a:cxn ang="0">
                  <a:pos x="90" y="69"/>
                </a:cxn>
                <a:cxn ang="0">
                  <a:pos x="87" y="82"/>
                </a:cxn>
                <a:cxn ang="0">
                  <a:pos x="83" y="96"/>
                </a:cxn>
                <a:cxn ang="0">
                  <a:pos x="80" y="109"/>
                </a:cxn>
                <a:cxn ang="0">
                  <a:pos x="75" y="122"/>
                </a:cxn>
                <a:cxn ang="0">
                  <a:pos x="72" y="135"/>
                </a:cxn>
                <a:cxn ang="0">
                  <a:pos x="67" y="146"/>
                </a:cxn>
                <a:cxn ang="0">
                  <a:pos x="64" y="159"/>
                </a:cxn>
                <a:cxn ang="0">
                  <a:pos x="61" y="174"/>
                </a:cxn>
                <a:cxn ang="0">
                  <a:pos x="55" y="192"/>
                </a:cxn>
                <a:cxn ang="0">
                  <a:pos x="52" y="203"/>
                </a:cxn>
                <a:cxn ang="0">
                  <a:pos x="49" y="211"/>
                </a:cxn>
                <a:cxn ang="0">
                  <a:pos x="46" y="222"/>
                </a:cxn>
                <a:cxn ang="0">
                  <a:pos x="43" y="237"/>
                </a:cxn>
                <a:cxn ang="0">
                  <a:pos x="38" y="253"/>
                </a:cxn>
                <a:cxn ang="0">
                  <a:pos x="34" y="271"/>
                </a:cxn>
                <a:cxn ang="0">
                  <a:pos x="29" y="288"/>
                </a:cxn>
                <a:cxn ang="0">
                  <a:pos x="24" y="305"/>
                </a:cxn>
                <a:cxn ang="0">
                  <a:pos x="20" y="319"/>
                </a:cxn>
                <a:cxn ang="0">
                  <a:pos x="17" y="332"/>
                </a:cxn>
                <a:cxn ang="0">
                  <a:pos x="15" y="340"/>
                </a:cxn>
                <a:cxn ang="0">
                  <a:pos x="0" y="343"/>
                </a:cxn>
              </a:cxnLst>
              <a:rect l="0" t="0" r="r" b="b"/>
              <a:pathLst>
                <a:path w="110" h="343">
                  <a:moveTo>
                    <a:pt x="0" y="343"/>
                  </a:moveTo>
                  <a:lnTo>
                    <a:pt x="0" y="340"/>
                  </a:lnTo>
                  <a:lnTo>
                    <a:pt x="1" y="335"/>
                  </a:lnTo>
                  <a:lnTo>
                    <a:pt x="1" y="332"/>
                  </a:lnTo>
                  <a:lnTo>
                    <a:pt x="3" y="329"/>
                  </a:lnTo>
                  <a:lnTo>
                    <a:pt x="3" y="324"/>
                  </a:lnTo>
                  <a:lnTo>
                    <a:pt x="5" y="321"/>
                  </a:lnTo>
                  <a:lnTo>
                    <a:pt x="6" y="314"/>
                  </a:lnTo>
                  <a:lnTo>
                    <a:pt x="8" y="308"/>
                  </a:lnTo>
                  <a:lnTo>
                    <a:pt x="9" y="301"/>
                  </a:lnTo>
                  <a:lnTo>
                    <a:pt x="12" y="295"/>
                  </a:lnTo>
                  <a:lnTo>
                    <a:pt x="12" y="292"/>
                  </a:lnTo>
                  <a:lnTo>
                    <a:pt x="14" y="288"/>
                  </a:lnTo>
                  <a:lnTo>
                    <a:pt x="14" y="284"/>
                  </a:lnTo>
                  <a:lnTo>
                    <a:pt x="15" y="280"/>
                  </a:lnTo>
                  <a:lnTo>
                    <a:pt x="15" y="277"/>
                  </a:lnTo>
                  <a:lnTo>
                    <a:pt x="17" y="274"/>
                  </a:lnTo>
                  <a:lnTo>
                    <a:pt x="18" y="269"/>
                  </a:lnTo>
                  <a:lnTo>
                    <a:pt x="20" y="266"/>
                  </a:lnTo>
                  <a:lnTo>
                    <a:pt x="20" y="263"/>
                  </a:lnTo>
                  <a:lnTo>
                    <a:pt x="21" y="258"/>
                  </a:lnTo>
                  <a:lnTo>
                    <a:pt x="21" y="255"/>
                  </a:lnTo>
                  <a:lnTo>
                    <a:pt x="23" y="251"/>
                  </a:lnTo>
                  <a:lnTo>
                    <a:pt x="24" y="247"/>
                  </a:lnTo>
                  <a:lnTo>
                    <a:pt x="24" y="243"/>
                  </a:lnTo>
                  <a:lnTo>
                    <a:pt x="26" y="238"/>
                  </a:lnTo>
                  <a:lnTo>
                    <a:pt x="27" y="235"/>
                  </a:lnTo>
                  <a:lnTo>
                    <a:pt x="27" y="230"/>
                  </a:lnTo>
                  <a:lnTo>
                    <a:pt x="29" y="227"/>
                  </a:lnTo>
                  <a:lnTo>
                    <a:pt x="29" y="222"/>
                  </a:lnTo>
                  <a:lnTo>
                    <a:pt x="32" y="219"/>
                  </a:lnTo>
                  <a:lnTo>
                    <a:pt x="32" y="216"/>
                  </a:lnTo>
                  <a:lnTo>
                    <a:pt x="34" y="213"/>
                  </a:lnTo>
                  <a:lnTo>
                    <a:pt x="34" y="208"/>
                  </a:lnTo>
                  <a:lnTo>
                    <a:pt x="35" y="205"/>
                  </a:lnTo>
                  <a:lnTo>
                    <a:pt x="35" y="201"/>
                  </a:lnTo>
                  <a:lnTo>
                    <a:pt x="37" y="196"/>
                  </a:lnTo>
                  <a:lnTo>
                    <a:pt x="38" y="193"/>
                  </a:lnTo>
                  <a:lnTo>
                    <a:pt x="38" y="190"/>
                  </a:lnTo>
                  <a:lnTo>
                    <a:pt x="41" y="184"/>
                  </a:lnTo>
                  <a:lnTo>
                    <a:pt x="43" y="177"/>
                  </a:lnTo>
                  <a:lnTo>
                    <a:pt x="43" y="171"/>
                  </a:lnTo>
                  <a:lnTo>
                    <a:pt x="46" y="166"/>
                  </a:lnTo>
                  <a:lnTo>
                    <a:pt x="47" y="159"/>
                  </a:lnTo>
                  <a:lnTo>
                    <a:pt x="49" y="156"/>
                  </a:lnTo>
                  <a:lnTo>
                    <a:pt x="49" y="151"/>
                  </a:lnTo>
                  <a:lnTo>
                    <a:pt x="50" y="146"/>
                  </a:lnTo>
                  <a:lnTo>
                    <a:pt x="52" y="140"/>
                  </a:lnTo>
                  <a:lnTo>
                    <a:pt x="54" y="135"/>
                  </a:lnTo>
                  <a:lnTo>
                    <a:pt x="55" y="129"/>
                  </a:lnTo>
                  <a:lnTo>
                    <a:pt x="58" y="124"/>
                  </a:lnTo>
                  <a:lnTo>
                    <a:pt x="60" y="117"/>
                  </a:lnTo>
                  <a:lnTo>
                    <a:pt x="61" y="111"/>
                  </a:lnTo>
                  <a:lnTo>
                    <a:pt x="63" y="104"/>
                  </a:lnTo>
                  <a:lnTo>
                    <a:pt x="64" y="98"/>
                  </a:lnTo>
                  <a:lnTo>
                    <a:pt x="66" y="92"/>
                  </a:lnTo>
                  <a:lnTo>
                    <a:pt x="67" y="85"/>
                  </a:lnTo>
                  <a:lnTo>
                    <a:pt x="70" y="79"/>
                  </a:lnTo>
                  <a:lnTo>
                    <a:pt x="72" y="72"/>
                  </a:lnTo>
                  <a:lnTo>
                    <a:pt x="73" y="66"/>
                  </a:lnTo>
                  <a:lnTo>
                    <a:pt x="75" y="61"/>
                  </a:lnTo>
                  <a:lnTo>
                    <a:pt x="76" y="53"/>
                  </a:lnTo>
                  <a:lnTo>
                    <a:pt x="78" y="48"/>
                  </a:lnTo>
                  <a:lnTo>
                    <a:pt x="80" y="42"/>
                  </a:lnTo>
                  <a:lnTo>
                    <a:pt x="83" y="37"/>
                  </a:lnTo>
                  <a:lnTo>
                    <a:pt x="83" y="32"/>
                  </a:lnTo>
                  <a:lnTo>
                    <a:pt x="84" y="27"/>
                  </a:lnTo>
                  <a:lnTo>
                    <a:pt x="86" y="22"/>
                  </a:lnTo>
                  <a:lnTo>
                    <a:pt x="87" y="17"/>
                  </a:lnTo>
                  <a:lnTo>
                    <a:pt x="89" y="14"/>
                  </a:lnTo>
                  <a:lnTo>
                    <a:pt x="90" y="11"/>
                  </a:lnTo>
                  <a:lnTo>
                    <a:pt x="90" y="8"/>
                  </a:lnTo>
                  <a:lnTo>
                    <a:pt x="92" y="4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5" y="0"/>
                  </a:lnTo>
                  <a:lnTo>
                    <a:pt x="96" y="0"/>
                  </a:lnTo>
                  <a:lnTo>
                    <a:pt x="99" y="0"/>
                  </a:lnTo>
                  <a:lnTo>
                    <a:pt x="102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0" y="1"/>
                  </a:lnTo>
                  <a:lnTo>
                    <a:pt x="110" y="4"/>
                  </a:lnTo>
                  <a:lnTo>
                    <a:pt x="109" y="4"/>
                  </a:lnTo>
                  <a:lnTo>
                    <a:pt x="109" y="8"/>
                  </a:lnTo>
                  <a:lnTo>
                    <a:pt x="107" y="9"/>
                  </a:lnTo>
                  <a:lnTo>
                    <a:pt x="107" y="14"/>
                  </a:lnTo>
                  <a:lnTo>
                    <a:pt x="106" y="17"/>
                  </a:lnTo>
                  <a:lnTo>
                    <a:pt x="104" y="22"/>
                  </a:lnTo>
                  <a:lnTo>
                    <a:pt x="102" y="25"/>
                  </a:lnTo>
                  <a:lnTo>
                    <a:pt x="101" y="29"/>
                  </a:lnTo>
                  <a:lnTo>
                    <a:pt x="101" y="32"/>
                  </a:lnTo>
                  <a:lnTo>
                    <a:pt x="101" y="35"/>
                  </a:lnTo>
                  <a:lnTo>
                    <a:pt x="99" y="38"/>
                  </a:lnTo>
                  <a:lnTo>
                    <a:pt x="98" y="42"/>
                  </a:lnTo>
                  <a:lnTo>
                    <a:pt x="96" y="45"/>
                  </a:lnTo>
                  <a:lnTo>
                    <a:pt x="96" y="50"/>
                  </a:lnTo>
                  <a:lnTo>
                    <a:pt x="95" y="53"/>
                  </a:lnTo>
                  <a:lnTo>
                    <a:pt x="93" y="58"/>
                  </a:lnTo>
                  <a:lnTo>
                    <a:pt x="92" y="61"/>
                  </a:lnTo>
                  <a:lnTo>
                    <a:pt x="92" y="66"/>
                  </a:lnTo>
                  <a:lnTo>
                    <a:pt x="90" y="69"/>
                  </a:lnTo>
                  <a:lnTo>
                    <a:pt x="89" y="74"/>
                  </a:lnTo>
                  <a:lnTo>
                    <a:pt x="87" y="79"/>
                  </a:lnTo>
                  <a:lnTo>
                    <a:pt x="87" y="82"/>
                  </a:lnTo>
                  <a:lnTo>
                    <a:pt x="84" y="87"/>
                  </a:lnTo>
                  <a:lnTo>
                    <a:pt x="84" y="92"/>
                  </a:lnTo>
                  <a:lnTo>
                    <a:pt x="83" y="96"/>
                  </a:lnTo>
                  <a:lnTo>
                    <a:pt x="83" y="101"/>
                  </a:lnTo>
                  <a:lnTo>
                    <a:pt x="80" y="104"/>
                  </a:lnTo>
                  <a:lnTo>
                    <a:pt x="80" y="109"/>
                  </a:lnTo>
                  <a:lnTo>
                    <a:pt x="78" y="113"/>
                  </a:lnTo>
                  <a:lnTo>
                    <a:pt x="76" y="117"/>
                  </a:lnTo>
                  <a:lnTo>
                    <a:pt x="75" y="122"/>
                  </a:lnTo>
                  <a:lnTo>
                    <a:pt x="73" y="127"/>
                  </a:lnTo>
                  <a:lnTo>
                    <a:pt x="72" y="130"/>
                  </a:lnTo>
                  <a:lnTo>
                    <a:pt x="72" y="135"/>
                  </a:lnTo>
                  <a:lnTo>
                    <a:pt x="70" y="138"/>
                  </a:lnTo>
                  <a:lnTo>
                    <a:pt x="69" y="143"/>
                  </a:lnTo>
                  <a:lnTo>
                    <a:pt x="67" y="146"/>
                  </a:lnTo>
                  <a:lnTo>
                    <a:pt x="66" y="151"/>
                  </a:lnTo>
                  <a:lnTo>
                    <a:pt x="64" y="155"/>
                  </a:lnTo>
                  <a:lnTo>
                    <a:pt x="64" y="159"/>
                  </a:lnTo>
                  <a:lnTo>
                    <a:pt x="63" y="163"/>
                  </a:lnTo>
                  <a:lnTo>
                    <a:pt x="63" y="167"/>
                  </a:lnTo>
                  <a:lnTo>
                    <a:pt x="61" y="174"/>
                  </a:lnTo>
                  <a:lnTo>
                    <a:pt x="58" y="180"/>
                  </a:lnTo>
                  <a:lnTo>
                    <a:pt x="57" y="185"/>
                  </a:lnTo>
                  <a:lnTo>
                    <a:pt x="55" y="192"/>
                  </a:lnTo>
                  <a:lnTo>
                    <a:pt x="54" y="196"/>
                  </a:lnTo>
                  <a:lnTo>
                    <a:pt x="54" y="200"/>
                  </a:lnTo>
                  <a:lnTo>
                    <a:pt x="52" y="203"/>
                  </a:lnTo>
                  <a:lnTo>
                    <a:pt x="52" y="206"/>
                  </a:lnTo>
                  <a:lnTo>
                    <a:pt x="50" y="208"/>
                  </a:lnTo>
                  <a:lnTo>
                    <a:pt x="49" y="211"/>
                  </a:lnTo>
                  <a:lnTo>
                    <a:pt x="49" y="214"/>
                  </a:lnTo>
                  <a:lnTo>
                    <a:pt x="47" y="217"/>
                  </a:lnTo>
                  <a:lnTo>
                    <a:pt x="46" y="222"/>
                  </a:lnTo>
                  <a:lnTo>
                    <a:pt x="46" y="227"/>
                  </a:lnTo>
                  <a:lnTo>
                    <a:pt x="44" y="230"/>
                  </a:lnTo>
                  <a:lnTo>
                    <a:pt x="43" y="237"/>
                  </a:lnTo>
                  <a:lnTo>
                    <a:pt x="41" y="242"/>
                  </a:lnTo>
                  <a:lnTo>
                    <a:pt x="40" y="247"/>
                  </a:lnTo>
                  <a:lnTo>
                    <a:pt x="38" y="253"/>
                  </a:lnTo>
                  <a:lnTo>
                    <a:pt x="37" y="258"/>
                  </a:lnTo>
                  <a:lnTo>
                    <a:pt x="35" y="264"/>
                  </a:lnTo>
                  <a:lnTo>
                    <a:pt x="34" y="271"/>
                  </a:lnTo>
                  <a:lnTo>
                    <a:pt x="32" y="276"/>
                  </a:lnTo>
                  <a:lnTo>
                    <a:pt x="31" y="282"/>
                  </a:lnTo>
                  <a:lnTo>
                    <a:pt x="29" y="288"/>
                  </a:lnTo>
                  <a:lnTo>
                    <a:pt x="27" y="293"/>
                  </a:lnTo>
                  <a:lnTo>
                    <a:pt x="26" y="300"/>
                  </a:lnTo>
                  <a:lnTo>
                    <a:pt x="24" y="305"/>
                  </a:lnTo>
                  <a:lnTo>
                    <a:pt x="21" y="309"/>
                  </a:lnTo>
                  <a:lnTo>
                    <a:pt x="21" y="314"/>
                  </a:lnTo>
                  <a:lnTo>
                    <a:pt x="20" y="319"/>
                  </a:lnTo>
                  <a:lnTo>
                    <a:pt x="18" y="324"/>
                  </a:lnTo>
                  <a:lnTo>
                    <a:pt x="18" y="327"/>
                  </a:lnTo>
                  <a:lnTo>
                    <a:pt x="17" y="332"/>
                  </a:lnTo>
                  <a:lnTo>
                    <a:pt x="17" y="334"/>
                  </a:lnTo>
                  <a:lnTo>
                    <a:pt x="17" y="337"/>
                  </a:lnTo>
                  <a:lnTo>
                    <a:pt x="15" y="340"/>
                  </a:lnTo>
                  <a:lnTo>
                    <a:pt x="15" y="343"/>
                  </a:lnTo>
                  <a:lnTo>
                    <a:pt x="0" y="343"/>
                  </a:lnTo>
                  <a:lnTo>
                    <a:pt x="0" y="3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52"/>
            <p:cNvSpPr>
              <a:spLocks/>
            </p:cNvSpPr>
            <p:nvPr/>
          </p:nvSpPr>
          <p:spPr bwMode="auto">
            <a:xfrm>
              <a:off x="4949" y="2962"/>
              <a:ext cx="539" cy="3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3" y="17"/>
                </a:cxn>
                <a:cxn ang="0">
                  <a:pos x="37" y="17"/>
                </a:cxn>
                <a:cxn ang="0">
                  <a:pos x="54" y="19"/>
                </a:cxn>
                <a:cxn ang="0">
                  <a:pos x="71" y="19"/>
                </a:cxn>
                <a:cxn ang="0">
                  <a:pos x="89" y="21"/>
                </a:cxn>
                <a:cxn ang="0">
                  <a:pos x="109" y="22"/>
                </a:cxn>
                <a:cxn ang="0">
                  <a:pos x="127" y="22"/>
                </a:cxn>
                <a:cxn ang="0">
                  <a:pos x="146" y="24"/>
                </a:cxn>
                <a:cxn ang="0">
                  <a:pos x="164" y="25"/>
                </a:cxn>
                <a:cxn ang="0">
                  <a:pos x="181" y="25"/>
                </a:cxn>
                <a:cxn ang="0">
                  <a:pos x="195" y="27"/>
                </a:cxn>
                <a:cxn ang="0">
                  <a:pos x="211" y="29"/>
                </a:cxn>
                <a:cxn ang="0">
                  <a:pos x="227" y="29"/>
                </a:cxn>
                <a:cxn ang="0">
                  <a:pos x="240" y="29"/>
                </a:cxn>
                <a:cxn ang="0">
                  <a:pos x="259" y="29"/>
                </a:cxn>
                <a:cxn ang="0">
                  <a:pos x="280" y="30"/>
                </a:cxn>
                <a:cxn ang="0">
                  <a:pos x="305" y="30"/>
                </a:cxn>
                <a:cxn ang="0">
                  <a:pos x="332" y="30"/>
                </a:cxn>
                <a:cxn ang="0">
                  <a:pos x="360" y="30"/>
                </a:cxn>
                <a:cxn ang="0">
                  <a:pos x="389" y="30"/>
                </a:cxn>
                <a:cxn ang="0">
                  <a:pos x="417" y="30"/>
                </a:cxn>
                <a:cxn ang="0">
                  <a:pos x="444" y="30"/>
                </a:cxn>
                <a:cxn ang="0">
                  <a:pos x="470" y="30"/>
                </a:cxn>
                <a:cxn ang="0">
                  <a:pos x="493" y="30"/>
                </a:cxn>
                <a:cxn ang="0">
                  <a:pos x="511" y="30"/>
                </a:cxn>
                <a:cxn ang="0">
                  <a:pos x="527" y="30"/>
                </a:cxn>
                <a:cxn ang="0">
                  <a:pos x="539" y="30"/>
                </a:cxn>
                <a:cxn ang="0">
                  <a:pos x="530" y="14"/>
                </a:cxn>
                <a:cxn ang="0">
                  <a:pos x="515" y="14"/>
                </a:cxn>
                <a:cxn ang="0">
                  <a:pos x="495" y="14"/>
                </a:cxn>
                <a:cxn ang="0">
                  <a:pos x="472" y="12"/>
                </a:cxn>
                <a:cxn ang="0">
                  <a:pos x="446" y="12"/>
                </a:cxn>
                <a:cxn ang="0">
                  <a:pos x="418" y="12"/>
                </a:cxn>
                <a:cxn ang="0">
                  <a:pos x="389" y="12"/>
                </a:cxn>
                <a:cxn ang="0">
                  <a:pos x="358" y="12"/>
                </a:cxn>
                <a:cxn ang="0">
                  <a:pos x="329" y="12"/>
                </a:cxn>
                <a:cxn ang="0">
                  <a:pos x="302" y="12"/>
                </a:cxn>
                <a:cxn ang="0">
                  <a:pos x="276" y="12"/>
                </a:cxn>
                <a:cxn ang="0">
                  <a:pos x="254" y="11"/>
                </a:cxn>
                <a:cxn ang="0">
                  <a:pos x="236" y="11"/>
                </a:cxn>
                <a:cxn ang="0">
                  <a:pos x="224" y="11"/>
                </a:cxn>
                <a:cxn ang="0">
                  <a:pos x="214" y="11"/>
                </a:cxn>
                <a:cxn ang="0">
                  <a:pos x="201" y="9"/>
                </a:cxn>
                <a:cxn ang="0">
                  <a:pos x="188" y="9"/>
                </a:cxn>
                <a:cxn ang="0">
                  <a:pos x="173" y="8"/>
                </a:cxn>
                <a:cxn ang="0">
                  <a:pos x="156" y="8"/>
                </a:cxn>
                <a:cxn ang="0">
                  <a:pos x="139" y="6"/>
                </a:cxn>
                <a:cxn ang="0">
                  <a:pos x="120" y="4"/>
                </a:cxn>
                <a:cxn ang="0">
                  <a:pos x="100" y="4"/>
                </a:cxn>
                <a:cxn ang="0">
                  <a:pos x="81" y="3"/>
                </a:cxn>
                <a:cxn ang="0">
                  <a:pos x="61" y="3"/>
                </a:cxn>
                <a:cxn ang="0">
                  <a:pos x="45" y="1"/>
                </a:cxn>
                <a:cxn ang="0">
                  <a:pos x="31" y="0"/>
                </a:cxn>
                <a:cxn ang="0">
                  <a:pos x="15" y="0"/>
                </a:cxn>
                <a:cxn ang="0">
                  <a:pos x="3" y="0"/>
                </a:cxn>
              </a:cxnLst>
              <a:rect l="0" t="0" r="r" b="b"/>
              <a:pathLst>
                <a:path w="539" h="30">
                  <a:moveTo>
                    <a:pt x="0" y="16"/>
                  </a:moveTo>
                  <a:lnTo>
                    <a:pt x="2" y="16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9" y="17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41" y="17"/>
                  </a:lnTo>
                  <a:lnTo>
                    <a:pt x="45" y="17"/>
                  </a:lnTo>
                  <a:lnTo>
                    <a:pt x="49" y="17"/>
                  </a:lnTo>
                  <a:lnTo>
                    <a:pt x="54" y="19"/>
                  </a:lnTo>
                  <a:lnTo>
                    <a:pt x="57" y="19"/>
                  </a:lnTo>
                  <a:lnTo>
                    <a:pt x="61" y="19"/>
                  </a:lnTo>
                  <a:lnTo>
                    <a:pt x="66" y="19"/>
                  </a:lnTo>
                  <a:lnTo>
                    <a:pt x="71" y="19"/>
                  </a:lnTo>
                  <a:lnTo>
                    <a:pt x="75" y="19"/>
                  </a:lnTo>
                  <a:lnTo>
                    <a:pt x="80" y="21"/>
                  </a:lnTo>
                  <a:lnTo>
                    <a:pt x="84" y="21"/>
                  </a:lnTo>
                  <a:lnTo>
                    <a:pt x="89" y="21"/>
                  </a:lnTo>
                  <a:lnTo>
                    <a:pt x="94" y="21"/>
                  </a:lnTo>
                  <a:lnTo>
                    <a:pt x="100" y="22"/>
                  </a:lnTo>
                  <a:lnTo>
                    <a:pt x="104" y="22"/>
                  </a:lnTo>
                  <a:lnTo>
                    <a:pt x="109" y="22"/>
                  </a:lnTo>
                  <a:lnTo>
                    <a:pt x="113" y="22"/>
                  </a:lnTo>
                  <a:lnTo>
                    <a:pt x="118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8" y="24"/>
                  </a:lnTo>
                  <a:lnTo>
                    <a:pt x="141" y="24"/>
                  </a:lnTo>
                  <a:lnTo>
                    <a:pt x="146" y="24"/>
                  </a:lnTo>
                  <a:lnTo>
                    <a:pt x="150" y="24"/>
                  </a:lnTo>
                  <a:lnTo>
                    <a:pt x="156" y="25"/>
                  </a:lnTo>
                  <a:lnTo>
                    <a:pt x="159" y="25"/>
                  </a:lnTo>
                  <a:lnTo>
                    <a:pt x="164" y="25"/>
                  </a:lnTo>
                  <a:lnTo>
                    <a:pt x="169" y="25"/>
                  </a:lnTo>
                  <a:lnTo>
                    <a:pt x="173" y="25"/>
                  </a:lnTo>
                  <a:lnTo>
                    <a:pt x="176" y="25"/>
                  </a:lnTo>
                  <a:lnTo>
                    <a:pt x="181" y="25"/>
                  </a:lnTo>
                  <a:lnTo>
                    <a:pt x="184" y="25"/>
                  </a:lnTo>
                  <a:lnTo>
                    <a:pt x="188" y="27"/>
                  </a:lnTo>
                  <a:lnTo>
                    <a:pt x="192" y="27"/>
                  </a:lnTo>
                  <a:lnTo>
                    <a:pt x="195" y="27"/>
                  </a:lnTo>
                  <a:lnTo>
                    <a:pt x="198" y="27"/>
                  </a:lnTo>
                  <a:lnTo>
                    <a:pt x="202" y="27"/>
                  </a:lnTo>
                  <a:lnTo>
                    <a:pt x="207" y="27"/>
                  </a:lnTo>
                  <a:lnTo>
                    <a:pt x="211" y="29"/>
                  </a:lnTo>
                  <a:lnTo>
                    <a:pt x="216" y="29"/>
                  </a:lnTo>
                  <a:lnTo>
                    <a:pt x="219" y="29"/>
                  </a:lnTo>
                  <a:lnTo>
                    <a:pt x="222" y="29"/>
                  </a:lnTo>
                  <a:lnTo>
                    <a:pt x="227" y="29"/>
                  </a:lnTo>
                  <a:lnTo>
                    <a:pt x="230" y="29"/>
                  </a:lnTo>
                  <a:lnTo>
                    <a:pt x="233" y="29"/>
                  </a:lnTo>
                  <a:lnTo>
                    <a:pt x="236" y="29"/>
                  </a:lnTo>
                  <a:lnTo>
                    <a:pt x="240" y="29"/>
                  </a:lnTo>
                  <a:lnTo>
                    <a:pt x="244" y="29"/>
                  </a:lnTo>
                  <a:lnTo>
                    <a:pt x="248" y="29"/>
                  </a:lnTo>
                  <a:lnTo>
                    <a:pt x="253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8" y="29"/>
                  </a:lnTo>
                  <a:lnTo>
                    <a:pt x="274" y="29"/>
                  </a:lnTo>
                  <a:lnTo>
                    <a:pt x="280" y="30"/>
                  </a:lnTo>
                  <a:lnTo>
                    <a:pt x="286" y="30"/>
                  </a:lnTo>
                  <a:lnTo>
                    <a:pt x="293" y="30"/>
                  </a:lnTo>
                  <a:lnTo>
                    <a:pt x="299" y="30"/>
                  </a:lnTo>
                  <a:lnTo>
                    <a:pt x="305" y="30"/>
                  </a:lnTo>
                  <a:lnTo>
                    <a:pt x="311" y="30"/>
                  </a:lnTo>
                  <a:lnTo>
                    <a:pt x="319" y="30"/>
                  </a:lnTo>
                  <a:lnTo>
                    <a:pt x="325" y="30"/>
                  </a:lnTo>
                  <a:lnTo>
                    <a:pt x="332" y="30"/>
                  </a:lnTo>
                  <a:lnTo>
                    <a:pt x="338" y="30"/>
                  </a:lnTo>
                  <a:lnTo>
                    <a:pt x="346" y="30"/>
                  </a:lnTo>
                  <a:lnTo>
                    <a:pt x="352" y="30"/>
                  </a:lnTo>
                  <a:lnTo>
                    <a:pt x="360" y="30"/>
                  </a:lnTo>
                  <a:lnTo>
                    <a:pt x="368" y="30"/>
                  </a:lnTo>
                  <a:lnTo>
                    <a:pt x="374" y="30"/>
                  </a:lnTo>
                  <a:lnTo>
                    <a:pt x="381" y="30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3" y="30"/>
                  </a:lnTo>
                  <a:lnTo>
                    <a:pt x="410" y="30"/>
                  </a:lnTo>
                  <a:lnTo>
                    <a:pt x="417" y="30"/>
                  </a:lnTo>
                  <a:lnTo>
                    <a:pt x="423" y="30"/>
                  </a:lnTo>
                  <a:lnTo>
                    <a:pt x="430" y="30"/>
                  </a:lnTo>
                  <a:lnTo>
                    <a:pt x="436" y="30"/>
                  </a:lnTo>
                  <a:lnTo>
                    <a:pt x="444" y="30"/>
                  </a:lnTo>
                  <a:lnTo>
                    <a:pt x="450" y="30"/>
                  </a:lnTo>
                  <a:lnTo>
                    <a:pt x="456" y="30"/>
                  </a:lnTo>
                  <a:lnTo>
                    <a:pt x="464" y="30"/>
                  </a:lnTo>
                  <a:lnTo>
                    <a:pt x="470" y="30"/>
                  </a:lnTo>
                  <a:lnTo>
                    <a:pt x="476" y="30"/>
                  </a:lnTo>
                  <a:lnTo>
                    <a:pt x="481" y="30"/>
                  </a:lnTo>
                  <a:lnTo>
                    <a:pt x="487" y="30"/>
                  </a:lnTo>
                  <a:lnTo>
                    <a:pt x="493" y="30"/>
                  </a:lnTo>
                  <a:lnTo>
                    <a:pt x="496" y="30"/>
                  </a:lnTo>
                  <a:lnTo>
                    <a:pt x="502" y="30"/>
                  </a:lnTo>
                  <a:lnTo>
                    <a:pt x="507" y="30"/>
                  </a:lnTo>
                  <a:lnTo>
                    <a:pt x="511" y="30"/>
                  </a:lnTo>
                  <a:lnTo>
                    <a:pt x="515" y="30"/>
                  </a:lnTo>
                  <a:lnTo>
                    <a:pt x="519" y="30"/>
                  </a:lnTo>
                  <a:lnTo>
                    <a:pt x="522" y="30"/>
                  </a:lnTo>
                  <a:lnTo>
                    <a:pt x="527" y="30"/>
                  </a:lnTo>
                  <a:lnTo>
                    <a:pt x="531" y="30"/>
                  </a:lnTo>
                  <a:lnTo>
                    <a:pt x="536" y="30"/>
                  </a:lnTo>
                  <a:lnTo>
                    <a:pt x="537" y="30"/>
                  </a:lnTo>
                  <a:lnTo>
                    <a:pt x="539" y="30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4" y="14"/>
                  </a:lnTo>
                  <a:lnTo>
                    <a:pt x="530" y="14"/>
                  </a:lnTo>
                  <a:lnTo>
                    <a:pt x="525" y="14"/>
                  </a:lnTo>
                  <a:lnTo>
                    <a:pt x="522" y="14"/>
                  </a:lnTo>
                  <a:lnTo>
                    <a:pt x="518" y="14"/>
                  </a:lnTo>
                  <a:lnTo>
                    <a:pt x="515" y="14"/>
                  </a:lnTo>
                  <a:lnTo>
                    <a:pt x="510" y="14"/>
                  </a:lnTo>
                  <a:lnTo>
                    <a:pt x="504" y="14"/>
                  </a:lnTo>
                  <a:lnTo>
                    <a:pt x="499" y="14"/>
                  </a:lnTo>
                  <a:lnTo>
                    <a:pt x="495" y="14"/>
                  </a:lnTo>
                  <a:lnTo>
                    <a:pt x="490" y="14"/>
                  </a:lnTo>
                  <a:lnTo>
                    <a:pt x="484" y="12"/>
                  </a:lnTo>
                  <a:lnTo>
                    <a:pt x="478" y="12"/>
                  </a:lnTo>
                  <a:lnTo>
                    <a:pt x="472" y="12"/>
                  </a:lnTo>
                  <a:lnTo>
                    <a:pt x="466" y="12"/>
                  </a:lnTo>
                  <a:lnTo>
                    <a:pt x="459" y="12"/>
                  </a:lnTo>
                  <a:lnTo>
                    <a:pt x="453" y="12"/>
                  </a:lnTo>
                  <a:lnTo>
                    <a:pt x="446" y="12"/>
                  </a:lnTo>
                  <a:lnTo>
                    <a:pt x="440" y="12"/>
                  </a:lnTo>
                  <a:lnTo>
                    <a:pt x="432" y="12"/>
                  </a:lnTo>
                  <a:lnTo>
                    <a:pt x="424" y="12"/>
                  </a:lnTo>
                  <a:lnTo>
                    <a:pt x="418" y="12"/>
                  </a:lnTo>
                  <a:lnTo>
                    <a:pt x="410" y="12"/>
                  </a:lnTo>
                  <a:lnTo>
                    <a:pt x="403" y="12"/>
                  </a:lnTo>
                  <a:lnTo>
                    <a:pt x="397" y="12"/>
                  </a:lnTo>
                  <a:lnTo>
                    <a:pt x="389" y="12"/>
                  </a:lnTo>
                  <a:lnTo>
                    <a:pt x="381" y="12"/>
                  </a:lnTo>
                  <a:lnTo>
                    <a:pt x="374" y="12"/>
                  </a:lnTo>
                  <a:lnTo>
                    <a:pt x="366" y="12"/>
                  </a:lnTo>
                  <a:lnTo>
                    <a:pt x="358" y="12"/>
                  </a:lnTo>
                  <a:lnTo>
                    <a:pt x="352" y="12"/>
                  </a:lnTo>
                  <a:lnTo>
                    <a:pt x="345" y="12"/>
                  </a:lnTo>
                  <a:lnTo>
                    <a:pt x="337" y="12"/>
                  </a:lnTo>
                  <a:lnTo>
                    <a:pt x="329" y="12"/>
                  </a:lnTo>
                  <a:lnTo>
                    <a:pt x="323" y="12"/>
                  </a:lnTo>
                  <a:lnTo>
                    <a:pt x="316" y="12"/>
                  </a:lnTo>
                  <a:lnTo>
                    <a:pt x="308" y="12"/>
                  </a:lnTo>
                  <a:lnTo>
                    <a:pt x="302" y="12"/>
                  </a:lnTo>
                  <a:lnTo>
                    <a:pt x="296" y="12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71" y="12"/>
                  </a:lnTo>
                  <a:lnTo>
                    <a:pt x="265" y="11"/>
                  </a:lnTo>
                  <a:lnTo>
                    <a:pt x="259" y="11"/>
                  </a:lnTo>
                  <a:lnTo>
                    <a:pt x="254" y="11"/>
                  </a:lnTo>
                  <a:lnTo>
                    <a:pt x="250" y="11"/>
                  </a:lnTo>
                  <a:lnTo>
                    <a:pt x="244" y="11"/>
                  </a:lnTo>
                  <a:lnTo>
                    <a:pt x="240" y="11"/>
                  </a:lnTo>
                  <a:lnTo>
                    <a:pt x="236" y="11"/>
                  </a:lnTo>
                  <a:lnTo>
                    <a:pt x="233" y="11"/>
                  </a:lnTo>
                  <a:lnTo>
                    <a:pt x="230" y="11"/>
                  </a:lnTo>
                  <a:lnTo>
                    <a:pt x="225" y="11"/>
                  </a:lnTo>
                  <a:lnTo>
                    <a:pt x="224" y="11"/>
                  </a:lnTo>
                  <a:lnTo>
                    <a:pt x="221" y="11"/>
                  </a:lnTo>
                  <a:lnTo>
                    <a:pt x="218" y="11"/>
                  </a:lnTo>
                  <a:lnTo>
                    <a:pt x="216" y="11"/>
                  </a:lnTo>
                  <a:lnTo>
                    <a:pt x="214" y="11"/>
                  </a:lnTo>
                  <a:lnTo>
                    <a:pt x="211" y="11"/>
                  </a:lnTo>
                  <a:lnTo>
                    <a:pt x="207" y="11"/>
                  </a:lnTo>
                  <a:lnTo>
                    <a:pt x="204" y="11"/>
                  </a:lnTo>
                  <a:lnTo>
                    <a:pt x="201" y="9"/>
                  </a:lnTo>
                  <a:lnTo>
                    <a:pt x="198" y="9"/>
                  </a:lnTo>
                  <a:lnTo>
                    <a:pt x="195" y="9"/>
                  </a:lnTo>
                  <a:lnTo>
                    <a:pt x="192" y="9"/>
                  </a:lnTo>
                  <a:lnTo>
                    <a:pt x="188" y="9"/>
                  </a:lnTo>
                  <a:lnTo>
                    <a:pt x="185" y="9"/>
                  </a:lnTo>
                  <a:lnTo>
                    <a:pt x="181" y="9"/>
                  </a:lnTo>
                  <a:lnTo>
                    <a:pt x="178" y="9"/>
                  </a:lnTo>
                  <a:lnTo>
                    <a:pt x="173" y="8"/>
                  </a:lnTo>
                  <a:lnTo>
                    <a:pt x="170" y="8"/>
                  </a:lnTo>
                  <a:lnTo>
                    <a:pt x="165" y="8"/>
                  </a:lnTo>
                  <a:lnTo>
                    <a:pt x="161" y="8"/>
                  </a:lnTo>
                  <a:lnTo>
                    <a:pt x="156" y="8"/>
                  </a:lnTo>
                  <a:lnTo>
                    <a:pt x="153" y="6"/>
                  </a:lnTo>
                  <a:lnTo>
                    <a:pt x="149" y="6"/>
                  </a:lnTo>
                  <a:lnTo>
                    <a:pt x="144" y="6"/>
                  </a:lnTo>
                  <a:lnTo>
                    <a:pt x="139" y="6"/>
                  </a:lnTo>
                  <a:lnTo>
                    <a:pt x="133" y="6"/>
                  </a:lnTo>
                  <a:lnTo>
                    <a:pt x="129" y="4"/>
                  </a:lnTo>
                  <a:lnTo>
                    <a:pt x="124" y="4"/>
                  </a:lnTo>
                  <a:lnTo>
                    <a:pt x="120" y="4"/>
                  </a:lnTo>
                  <a:lnTo>
                    <a:pt x="115" y="4"/>
                  </a:lnTo>
                  <a:lnTo>
                    <a:pt x="110" y="4"/>
                  </a:lnTo>
                  <a:lnTo>
                    <a:pt x="106" y="4"/>
                  </a:lnTo>
                  <a:lnTo>
                    <a:pt x="100" y="4"/>
                  </a:lnTo>
                  <a:lnTo>
                    <a:pt x="95" y="4"/>
                  </a:lnTo>
                  <a:lnTo>
                    <a:pt x="90" y="3"/>
                  </a:lnTo>
                  <a:lnTo>
                    <a:pt x="86" y="3"/>
                  </a:lnTo>
                  <a:lnTo>
                    <a:pt x="81" y="3"/>
                  </a:lnTo>
                  <a:lnTo>
                    <a:pt x="75" y="3"/>
                  </a:lnTo>
                  <a:lnTo>
                    <a:pt x="71" y="3"/>
                  </a:lnTo>
                  <a:lnTo>
                    <a:pt x="68" y="3"/>
                  </a:lnTo>
                  <a:lnTo>
                    <a:pt x="61" y="3"/>
                  </a:lnTo>
                  <a:lnTo>
                    <a:pt x="58" y="3"/>
                  </a:lnTo>
                  <a:lnTo>
                    <a:pt x="54" y="1"/>
                  </a:lnTo>
                  <a:lnTo>
                    <a:pt x="49" y="1"/>
                  </a:lnTo>
                  <a:lnTo>
                    <a:pt x="45" y="1"/>
                  </a:lnTo>
                  <a:lnTo>
                    <a:pt x="41" y="1"/>
                  </a:lnTo>
                  <a:lnTo>
                    <a:pt x="38" y="1"/>
                  </a:lnTo>
                  <a:lnTo>
                    <a:pt x="35" y="1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53"/>
            <p:cNvSpPr>
              <a:spLocks/>
            </p:cNvSpPr>
            <p:nvPr/>
          </p:nvSpPr>
          <p:spPr bwMode="auto">
            <a:xfrm>
              <a:off x="4948" y="2897"/>
              <a:ext cx="548" cy="94"/>
            </a:xfrm>
            <a:custGeom>
              <a:avLst/>
              <a:gdLst/>
              <a:ahLst/>
              <a:cxnLst>
                <a:cxn ang="0">
                  <a:pos x="1" y="68"/>
                </a:cxn>
                <a:cxn ang="0">
                  <a:pos x="4" y="42"/>
                </a:cxn>
                <a:cxn ang="0">
                  <a:pos x="9" y="19"/>
                </a:cxn>
                <a:cxn ang="0">
                  <a:pos x="20" y="2"/>
                </a:cxn>
                <a:cxn ang="0">
                  <a:pos x="35" y="2"/>
                </a:cxn>
                <a:cxn ang="0">
                  <a:pos x="55" y="0"/>
                </a:cxn>
                <a:cxn ang="0">
                  <a:pos x="81" y="0"/>
                </a:cxn>
                <a:cxn ang="0">
                  <a:pos x="111" y="0"/>
                </a:cxn>
                <a:cxn ang="0">
                  <a:pos x="147" y="2"/>
                </a:cxn>
                <a:cxn ang="0">
                  <a:pos x="180" y="3"/>
                </a:cxn>
                <a:cxn ang="0">
                  <a:pos x="215" y="3"/>
                </a:cxn>
                <a:cxn ang="0">
                  <a:pos x="249" y="5"/>
                </a:cxn>
                <a:cxn ang="0">
                  <a:pos x="278" y="6"/>
                </a:cxn>
                <a:cxn ang="0">
                  <a:pos x="303" y="8"/>
                </a:cxn>
                <a:cxn ang="0">
                  <a:pos x="321" y="8"/>
                </a:cxn>
                <a:cxn ang="0">
                  <a:pos x="333" y="10"/>
                </a:cxn>
                <a:cxn ang="0">
                  <a:pos x="356" y="10"/>
                </a:cxn>
                <a:cxn ang="0">
                  <a:pos x="375" y="10"/>
                </a:cxn>
                <a:cxn ang="0">
                  <a:pos x="396" y="11"/>
                </a:cxn>
                <a:cxn ang="0">
                  <a:pos x="419" y="11"/>
                </a:cxn>
                <a:cxn ang="0">
                  <a:pos x="444" y="13"/>
                </a:cxn>
                <a:cxn ang="0">
                  <a:pos x="467" y="15"/>
                </a:cxn>
                <a:cxn ang="0">
                  <a:pos x="489" y="16"/>
                </a:cxn>
                <a:cxn ang="0">
                  <a:pos x="509" y="18"/>
                </a:cxn>
                <a:cxn ang="0">
                  <a:pos x="528" y="21"/>
                </a:cxn>
                <a:cxn ang="0">
                  <a:pos x="546" y="24"/>
                </a:cxn>
                <a:cxn ang="0">
                  <a:pos x="548" y="40"/>
                </a:cxn>
                <a:cxn ang="0">
                  <a:pos x="545" y="69"/>
                </a:cxn>
                <a:cxn ang="0">
                  <a:pos x="540" y="90"/>
                </a:cxn>
                <a:cxn ang="0">
                  <a:pos x="529" y="37"/>
                </a:cxn>
                <a:cxn ang="0">
                  <a:pos x="511" y="36"/>
                </a:cxn>
                <a:cxn ang="0">
                  <a:pos x="496" y="36"/>
                </a:cxn>
                <a:cxn ang="0">
                  <a:pos x="476" y="34"/>
                </a:cxn>
                <a:cxn ang="0">
                  <a:pos x="453" y="32"/>
                </a:cxn>
                <a:cxn ang="0">
                  <a:pos x="430" y="32"/>
                </a:cxn>
                <a:cxn ang="0">
                  <a:pos x="405" y="29"/>
                </a:cxn>
                <a:cxn ang="0">
                  <a:pos x="384" y="29"/>
                </a:cxn>
                <a:cxn ang="0">
                  <a:pos x="362" y="27"/>
                </a:cxn>
                <a:cxn ang="0">
                  <a:pos x="346" y="26"/>
                </a:cxn>
                <a:cxn ang="0">
                  <a:pos x="324" y="26"/>
                </a:cxn>
                <a:cxn ang="0">
                  <a:pos x="312" y="26"/>
                </a:cxn>
                <a:cxn ang="0">
                  <a:pos x="294" y="24"/>
                </a:cxn>
                <a:cxn ang="0">
                  <a:pos x="271" y="24"/>
                </a:cxn>
                <a:cxn ang="0">
                  <a:pos x="241" y="23"/>
                </a:cxn>
                <a:cxn ang="0">
                  <a:pos x="211" y="21"/>
                </a:cxn>
                <a:cxn ang="0">
                  <a:pos x="179" y="19"/>
                </a:cxn>
                <a:cxn ang="0">
                  <a:pos x="145" y="18"/>
                </a:cxn>
                <a:cxn ang="0">
                  <a:pos x="113" y="16"/>
                </a:cxn>
                <a:cxn ang="0">
                  <a:pos x="84" y="16"/>
                </a:cxn>
                <a:cxn ang="0">
                  <a:pos x="59" y="16"/>
                </a:cxn>
                <a:cxn ang="0">
                  <a:pos x="41" y="16"/>
                </a:cxn>
                <a:cxn ang="0">
                  <a:pos x="26" y="19"/>
                </a:cxn>
                <a:cxn ang="0">
                  <a:pos x="21" y="39"/>
                </a:cxn>
                <a:cxn ang="0">
                  <a:pos x="16" y="65"/>
                </a:cxn>
                <a:cxn ang="0">
                  <a:pos x="15" y="77"/>
                </a:cxn>
              </a:cxnLst>
              <a:rect l="0" t="0" r="r" b="b"/>
              <a:pathLst>
                <a:path w="548" h="94">
                  <a:moveTo>
                    <a:pt x="0" y="79"/>
                  </a:moveTo>
                  <a:lnTo>
                    <a:pt x="0" y="77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1" y="68"/>
                  </a:lnTo>
                  <a:lnTo>
                    <a:pt x="1" y="63"/>
                  </a:lnTo>
                  <a:lnTo>
                    <a:pt x="1" y="57"/>
                  </a:lnTo>
                  <a:lnTo>
                    <a:pt x="1" y="52"/>
                  </a:lnTo>
                  <a:lnTo>
                    <a:pt x="4" y="45"/>
                  </a:lnTo>
                  <a:lnTo>
                    <a:pt x="4" y="42"/>
                  </a:lnTo>
                  <a:lnTo>
                    <a:pt x="4" y="39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7" y="26"/>
                  </a:lnTo>
                  <a:lnTo>
                    <a:pt x="9" y="19"/>
                  </a:lnTo>
                  <a:lnTo>
                    <a:pt x="10" y="13"/>
                  </a:lnTo>
                  <a:lnTo>
                    <a:pt x="13" y="10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35" y="2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1" y="0"/>
                  </a:lnTo>
                  <a:lnTo>
                    <a:pt x="119" y="2"/>
                  </a:lnTo>
                  <a:lnTo>
                    <a:pt x="125" y="2"/>
                  </a:lnTo>
                  <a:lnTo>
                    <a:pt x="133" y="2"/>
                  </a:lnTo>
                  <a:lnTo>
                    <a:pt x="139" y="2"/>
                  </a:lnTo>
                  <a:lnTo>
                    <a:pt x="147" y="2"/>
                  </a:lnTo>
                  <a:lnTo>
                    <a:pt x="153" y="2"/>
                  </a:lnTo>
                  <a:lnTo>
                    <a:pt x="160" y="2"/>
                  </a:lnTo>
                  <a:lnTo>
                    <a:pt x="166" y="2"/>
                  </a:lnTo>
                  <a:lnTo>
                    <a:pt x="174" y="3"/>
                  </a:lnTo>
                  <a:lnTo>
                    <a:pt x="180" y="3"/>
                  </a:lnTo>
                  <a:lnTo>
                    <a:pt x="188" y="3"/>
                  </a:lnTo>
                  <a:lnTo>
                    <a:pt x="196" y="3"/>
                  </a:lnTo>
                  <a:lnTo>
                    <a:pt x="202" y="3"/>
                  </a:lnTo>
                  <a:lnTo>
                    <a:pt x="208" y="3"/>
                  </a:lnTo>
                  <a:lnTo>
                    <a:pt x="215" y="3"/>
                  </a:lnTo>
                  <a:lnTo>
                    <a:pt x="222" y="3"/>
                  </a:lnTo>
                  <a:lnTo>
                    <a:pt x="229" y="5"/>
                  </a:lnTo>
                  <a:lnTo>
                    <a:pt x="235" y="5"/>
                  </a:lnTo>
                  <a:lnTo>
                    <a:pt x="241" y="5"/>
                  </a:lnTo>
                  <a:lnTo>
                    <a:pt x="249" y="5"/>
                  </a:lnTo>
                  <a:lnTo>
                    <a:pt x="255" y="5"/>
                  </a:lnTo>
                  <a:lnTo>
                    <a:pt x="261" y="5"/>
                  </a:lnTo>
                  <a:lnTo>
                    <a:pt x="268" y="5"/>
                  </a:lnTo>
                  <a:lnTo>
                    <a:pt x="272" y="6"/>
                  </a:lnTo>
                  <a:lnTo>
                    <a:pt x="278" y="6"/>
                  </a:lnTo>
                  <a:lnTo>
                    <a:pt x="283" y="6"/>
                  </a:lnTo>
                  <a:lnTo>
                    <a:pt x="289" y="6"/>
                  </a:lnTo>
                  <a:lnTo>
                    <a:pt x="294" y="6"/>
                  </a:lnTo>
                  <a:lnTo>
                    <a:pt x="298" y="8"/>
                  </a:lnTo>
                  <a:lnTo>
                    <a:pt x="303" y="8"/>
                  </a:lnTo>
                  <a:lnTo>
                    <a:pt x="307" y="8"/>
                  </a:lnTo>
                  <a:lnTo>
                    <a:pt x="310" y="8"/>
                  </a:lnTo>
                  <a:lnTo>
                    <a:pt x="315" y="8"/>
                  </a:lnTo>
                  <a:lnTo>
                    <a:pt x="318" y="8"/>
                  </a:lnTo>
                  <a:lnTo>
                    <a:pt x="321" y="8"/>
                  </a:lnTo>
                  <a:lnTo>
                    <a:pt x="323" y="8"/>
                  </a:lnTo>
                  <a:lnTo>
                    <a:pt x="326" y="10"/>
                  </a:lnTo>
                  <a:lnTo>
                    <a:pt x="330" y="10"/>
                  </a:lnTo>
                  <a:lnTo>
                    <a:pt x="332" y="10"/>
                  </a:lnTo>
                  <a:lnTo>
                    <a:pt x="333" y="10"/>
                  </a:lnTo>
                  <a:lnTo>
                    <a:pt x="336" y="10"/>
                  </a:lnTo>
                  <a:lnTo>
                    <a:pt x="339" y="10"/>
                  </a:lnTo>
                  <a:lnTo>
                    <a:pt x="346" y="10"/>
                  </a:lnTo>
                  <a:lnTo>
                    <a:pt x="350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2" y="10"/>
                  </a:lnTo>
                  <a:lnTo>
                    <a:pt x="367" y="10"/>
                  </a:lnTo>
                  <a:lnTo>
                    <a:pt x="372" y="10"/>
                  </a:lnTo>
                  <a:lnTo>
                    <a:pt x="375" y="10"/>
                  </a:lnTo>
                  <a:lnTo>
                    <a:pt x="378" y="10"/>
                  </a:lnTo>
                  <a:lnTo>
                    <a:pt x="382" y="10"/>
                  </a:lnTo>
                  <a:lnTo>
                    <a:pt x="387" y="10"/>
                  </a:lnTo>
                  <a:lnTo>
                    <a:pt x="392" y="10"/>
                  </a:lnTo>
                  <a:lnTo>
                    <a:pt x="396" y="11"/>
                  </a:lnTo>
                  <a:lnTo>
                    <a:pt x="399" y="11"/>
                  </a:lnTo>
                  <a:lnTo>
                    <a:pt x="405" y="11"/>
                  </a:lnTo>
                  <a:lnTo>
                    <a:pt x="408" y="11"/>
                  </a:lnTo>
                  <a:lnTo>
                    <a:pt x="413" y="11"/>
                  </a:lnTo>
                  <a:lnTo>
                    <a:pt x="419" y="11"/>
                  </a:lnTo>
                  <a:lnTo>
                    <a:pt x="424" y="11"/>
                  </a:lnTo>
                  <a:lnTo>
                    <a:pt x="428" y="11"/>
                  </a:lnTo>
                  <a:lnTo>
                    <a:pt x="433" y="13"/>
                  </a:lnTo>
                  <a:lnTo>
                    <a:pt x="437" y="13"/>
                  </a:lnTo>
                  <a:lnTo>
                    <a:pt x="444" y="13"/>
                  </a:lnTo>
                  <a:lnTo>
                    <a:pt x="448" y="13"/>
                  </a:lnTo>
                  <a:lnTo>
                    <a:pt x="453" y="13"/>
                  </a:lnTo>
                  <a:lnTo>
                    <a:pt x="457" y="13"/>
                  </a:lnTo>
                  <a:lnTo>
                    <a:pt x="462" y="15"/>
                  </a:lnTo>
                  <a:lnTo>
                    <a:pt x="467" y="15"/>
                  </a:lnTo>
                  <a:lnTo>
                    <a:pt x="471" y="15"/>
                  </a:lnTo>
                  <a:lnTo>
                    <a:pt x="476" y="15"/>
                  </a:lnTo>
                  <a:lnTo>
                    <a:pt x="480" y="16"/>
                  </a:lnTo>
                  <a:lnTo>
                    <a:pt x="485" y="16"/>
                  </a:lnTo>
                  <a:lnTo>
                    <a:pt x="489" y="16"/>
                  </a:lnTo>
                  <a:lnTo>
                    <a:pt x="494" y="16"/>
                  </a:lnTo>
                  <a:lnTo>
                    <a:pt x="497" y="16"/>
                  </a:lnTo>
                  <a:lnTo>
                    <a:pt x="502" y="16"/>
                  </a:lnTo>
                  <a:lnTo>
                    <a:pt x="505" y="18"/>
                  </a:lnTo>
                  <a:lnTo>
                    <a:pt x="509" y="18"/>
                  </a:lnTo>
                  <a:lnTo>
                    <a:pt x="514" y="19"/>
                  </a:lnTo>
                  <a:lnTo>
                    <a:pt x="517" y="19"/>
                  </a:lnTo>
                  <a:lnTo>
                    <a:pt x="520" y="19"/>
                  </a:lnTo>
                  <a:lnTo>
                    <a:pt x="523" y="19"/>
                  </a:lnTo>
                  <a:lnTo>
                    <a:pt x="528" y="21"/>
                  </a:lnTo>
                  <a:lnTo>
                    <a:pt x="532" y="21"/>
                  </a:lnTo>
                  <a:lnTo>
                    <a:pt x="537" y="23"/>
                  </a:lnTo>
                  <a:lnTo>
                    <a:pt x="542" y="23"/>
                  </a:lnTo>
                  <a:lnTo>
                    <a:pt x="545" y="24"/>
                  </a:lnTo>
                  <a:lnTo>
                    <a:pt x="546" y="24"/>
                  </a:lnTo>
                  <a:lnTo>
                    <a:pt x="548" y="26"/>
                  </a:lnTo>
                  <a:lnTo>
                    <a:pt x="548" y="27"/>
                  </a:lnTo>
                  <a:lnTo>
                    <a:pt x="548" y="31"/>
                  </a:lnTo>
                  <a:lnTo>
                    <a:pt x="548" y="34"/>
                  </a:lnTo>
                  <a:lnTo>
                    <a:pt x="548" y="40"/>
                  </a:lnTo>
                  <a:lnTo>
                    <a:pt x="546" y="45"/>
                  </a:lnTo>
                  <a:lnTo>
                    <a:pt x="546" y="52"/>
                  </a:lnTo>
                  <a:lnTo>
                    <a:pt x="546" y="57"/>
                  </a:lnTo>
                  <a:lnTo>
                    <a:pt x="545" y="63"/>
                  </a:lnTo>
                  <a:lnTo>
                    <a:pt x="545" y="69"/>
                  </a:lnTo>
                  <a:lnTo>
                    <a:pt x="543" y="74"/>
                  </a:lnTo>
                  <a:lnTo>
                    <a:pt x="542" y="79"/>
                  </a:lnTo>
                  <a:lnTo>
                    <a:pt x="542" y="84"/>
                  </a:lnTo>
                  <a:lnTo>
                    <a:pt x="540" y="87"/>
                  </a:lnTo>
                  <a:lnTo>
                    <a:pt x="540" y="90"/>
                  </a:lnTo>
                  <a:lnTo>
                    <a:pt x="540" y="94"/>
                  </a:lnTo>
                  <a:lnTo>
                    <a:pt x="540" y="94"/>
                  </a:lnTo>
                  <a:lnTo>
                    <a:pt x="523" y="90"/>
                  </a:lnTo>
                  <a:lnTo>
                    <a:pt x="529" y="39"/>
                  </a:lnTo>
                  <a:lnTo>
                    <a:pt x="529" y="37"/>
                  </a:lnTo>
                  <a:lnTo>
                    <a:pt x="528" y="37"/>
                  </a:lnTo>
                  <a:lnTo>
                    <a:pt x="525" y="37"/>
                  </a:lnTo>
                  <a:lnTo>
                    <a:pt x="522" y="37"/>
                  </a:lnTo>
                  <a:lnTo>
                    <a:pt x="517" y="36"/>
                  </a:lnTo>
                  <a:lnTo>
                    <a:pt x="511" y="36"/>
                  </a:lnTo>
                  <a:lnTo>
                    <a:pt x="508" y="36"/>
                  </a:lnTo>
                  <a:lnTo>
                    <a:pt x="505" y="36"/>
                  </a:lnTo>
                  <a:lnTo>
                    <a:pt x="502" y="36"/>
                  </a:lnTo>
                  <a:lnTo>
                    <a:pt x="499" y="36"/>
                  </a:lnTo>
                  <a:lnTo>
                    <a:pt x="496" y="36"/>
                  </a:lnTo>
                  <a:lnTo>
                    <a:pt x="491" y="34"/>
                  </a:lnTo>
                  <a:lnTo>
                    <a:pt x="488" y="34"/>
                  </a:lnTo>
                  <a:lnTo>
                    <a:pt x="483" y="34"/>
                  </a:lnTo>
                  <a:lnTo>
                    <a:pt x="479" y="34"/>
                  </a:lnTo>
                  <a:lnTo>
                    <a:pt x="476" y="34"/>
                  </a:lnTo>
                  <a:lnTo>
                    <a:pt x="471" y="34"/>
                  </a:lnTo>
                  <a:lnTo>
                    <a:pt x="467" y="34"/>
                  </a:lnTo>
                  <a:lnTo>
                    <a:pt x="462" y="32"/>
                  </a:lnTo>
                  <a:lnTo>
                    <a:pt x="457" y="32"/>
                  </a:lnTo>
                  <a:lnTo>
                    <a:pt x="453" y="32"/>
                  </a:lnTo>
                  <a:lnTo>
                    <a:pt x="448" y="32"/>
                  </a:lnTo>
                  <a:lnTo>
                    <a:pt x="444" y="32"/>
                  </a:lnTo>
                  <a:lnTo>
                    <a:pt x="439" y="32"/>
                  </a:lnTo>
                  <a:lnTo>
                    <a:pt x="434" y="32"/>
                  </a:lnTo>
                  <a:lnTo>
                    <a:pt x="430" y="32"/>
                  </a:lnTo>
                  <a:lnTo>
                    <a:pt x="425" y="31"/>
                  </a:lnTo>
                  <a:lnTo>
                    <a:pt x="421" y="31"/>
                  </a:lnTo>
                  <a:lnTo>
                    <a:pt x="416" y="29"/>
                  </a:lnTo>
                  <a:lnTo>
                    <a:pt x="411" y="29"/>
                  </a:lnTo>
                  <a:lnTo>
                    <a:pt x="405" y="29"/>
                  </a:lnTo>
                  <a:lnTo>
                    <a:pt x="402" y="29"/>
                  </a:lnTo>
                  <a:lnTo>
                    <a:pt x="398" y="29"/>
                  </a:lnTo>
                  <a:lnTo>
                    <a:pt x="393" y="29"/>
                  </a:lnTo>
                  <a:lnTo>
                    <a:pt x="388" y="29"/>
                  </a:lnTo>
                  <a:lnTo>
                    <a:pt x="384" y="29"/>
                  </a:lnTo>
                  <a:lnTo>
                    <a:pt x="379" y="27"/>
                  </a:lnTo>
                  <a:lnTo>
                    <a:pt x="375" y="27"/>
                  </a:lnTo>
                  <a:lnTo>
                    <a:pt x="370" y="27"/>
                  </a:lnTo>
                  <a:lnTo>
                    <a:pt x="367" y="27"/>
                  </a:lnTo>
                  <a:lnTo>
                    <a:pt x="362" y="27"/>
                  </a:lnTo>
                  <a:lnTo>
                    <a:pt x="359" y="27"/>
                  </a:lnTo>
                  <a:lnTo>
                    <a:pt x="355" y="26"/>
                  </a:lnTo>
                  <a:lnTo>
                    <a:pt x="352" y="26"/>
                  </a:lnTo>
                  <a:lnTo>
                    <a:pt x="349" y="26"/>
                  </a:lnTo>
                  <a:lnTo>
                    <a:pt x="346" y="26"/>
                  </a:lnTo>
                  <a:lnTo>
                    <a:pt x="339" y="26"/>
                  </a:lnTo>
                  <a:lnTo>
                    <a:pt x="335" y="26"/>
                  </a:lnTo>
                  <a:lnTo>
                    <a:pt x="329" y="26"/>
                  </a:lnTo>
                  <a:lnTo>
                    <a:pt x="327" y="26"/>
                  </a:lnTo>
                  <a:lnTo>
                    <a:pt x="324" y="26"/>
                  </a:lnTo>
                  <a:lnTo>
                    <a:pt x="323" y="26"/>
                  </a:lnTo>
                  <a:lnTo>
                    <a:pt x="320" y="26"/>
                  </a:lnTo>
                  <a:lnTo>
                    <a:pt x="317" y="26"/>
                  </a:lnTo>
                  <a:lnTo>
                    <a:pt x="313" y="26"/>
                  </a:lnTo>
                  <a:lnTo>
                    <a:pt x="312" y="26"/>
                  </a:lnTo>
                  <a:lnTo>
                    <a:pt x="309" y="26"/>
                  </a:lnTo>
                  <a:lnTo>
                    <a:pt x="306" y="26"/>
                  </a:lnTo>
                  <a:lnTo>
                    <a:pt x="301" y="24"/>
                  </a:lnTo>
                  <a:lnTo>
                    <a:pt x="298" y="24"/>
                  </a:lnTo>
                  <a:lnTo>
                    <a:pt x="294" y="24"/>
                  </a:lnTo>
                  <a:lnTo>
                    <a:pt x="290" y="24"/>
                  </a:lnTo>
                  <a:lnTo>
                    <a:pt x="284" y="24"/>
                  </a:lnTo>
                  <a:lnTo>
                    <a:pt x="281" y="24"/>
                  </a:lnTo>
                  <a:lnTo>
                    <a:pt x="275" y="24"/>
                  </a:lnTo>
                  <a:lnTo>
                    <a:pt x="271" y="24"/>
                  </a:lnTo>
                  <a:lnTo>
                    <a:pt x="266" y="24"/>
                  </a:lnTo>
                  <a:lnTo>
                    <a:pt x="260" y="23"/>
                  </a:lnTo>
                  <a:lnTo>
                    <a:pt x="254" y="23"/>
                  </a:lnTo>
                  <a:lnTo>
                    <a:pt x="249" y="23"/>
                  </a:lnTo>
                  <a:lnTo>
                    <a:pt x="241" y="23"/>
                  </a:lnTo>
                  <a:lnTo>
                    <a:pt x="237" y="21"/>
                  </a:lnTo>
                  <a:lnTo>
                    <a:pt x="229" y="21"/>
                  </a:lnTo>
                  <a:lnTo>
                    <a:pt x="225" y="21"/>
                  </a:lnTo>
                  <a:lnTo>
                    <a:pt x="217" y="21"/>
                  </a:lnTo>
                  <a:lnTo>
                    <a:pt x="211" y="21"/>
                  </a:lnTo>
                  <a:lnTo>
                    <a:pt x="205" y="21"/>
                  </a:lnTo>
                  <a:lnTo>
                    <a:pt x="199" y="21"/>
                  </a:lnTo>
                  <a:lnTo>
                    <a:pt x="191" y="19"/>
                  </a:lnTo>
                  <a:lnTo>
                    <a:pt x="185" y="19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5" y="19"/>
                  </a:lnTo>
                  <a:lnTo>
                    <a:pt x="159" y="19"/>
                  </a:lnTo>
                  <a:lnTo>
                    <a:pt x="151" y="18"/>
                  </a:lnTo>
                  <a:lnTo>
                    <a:pt x="145" y="18"/>
                  </a:lnTo>
                  <a:lnTo>
                    <a:pt x="137" y="18"/>
                  </a:lnTo>
                  <a:lnTo>
                    <a:pt x="131" y="18"/>
                  </a:lnTo>
                  <a:lnTo>
                    <a:pt x="125" y="18"/>
                  </a:lnTo>
                  <a:lnTo>
                    <a:pt x="119" y="18"/>
                  </a:lnTo>
                  <a:lnTo>
                    <a:pt x="113" y="16"/>
                  </a:lnTo>
                  <a:lnTo>
                    <a:pt x="107" y="16"/>
                  </a:lnTo>
                  <a:lnTo>
                    <a:pt x="101" y="16"/>
                  </a:lnTo>
                  <a:lnTo>
                    <a:pt x="95" y="16"/>
                  </a:lnTo>
                  <a:lnTo>
                    <a:pt x="88" y="16"/>
                  </a:lnTo>
                  <a:lnTo>
                    <a:pt x="84" y="16"/>
                  </a:lnTo>
                  <a:lnTo>
                    <a:pt x="79" y="16"/>
                  </a:lnTo>
                  <a:lnTo>
                    <a:pt x="75" y="16"/>
                  </a:lnTo>
                  <a:lnTo>
                    <a:pt x="69" y="16"/>
                  </a:lnTo>
                  <a:lnTo>
                    <a:pt x="64" y="16"/>
                  </a:lnTo>
                  <a:lnTo>
                    <a:pt x="59" y="16"/>
                  </a:lnTo>
                  <a:lnTo>
                    <a:pt x="55" y="16"/>
                  </a:lnTo>
                  <a:lnTo>
                    <a:pt x="50" y="16"/>
                  </a:lnTo>
                  <a:lnTo>
                    <a:pt x="47" y="16"/>
                  </a:lnTo>
                  <a:lnTo>
                    <a:pt x="44" y="16"/>
                  </a:lnTo>
                  <a:lnTo>
                    <a:pt x="41" y="16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9" y="16"/>
                  </a:lnTo>
                  <a:lnTo>
                    <a:pt x="29" y="18"/>
                  </a:lnTo>
                  <a:lnTo>
                    <a:pt x="26" y="19"/>
                  </a:lnTo>
                  <a:lnTo>
                    <a:pt x="26" y="21"/>
                  </a:lnTo>
                  <a:lnTo>
                    <a:pt x="24" y="24"/>
                  </a:lnTo>
                  <a:lnTo>
                    <a:pt x="24" y="29"/>
                  </a:lnTo>
                  <a:lnTo>
                    <a:pt x="21" y="34"/>
                  </a:lnTo>
                  <a:lnTo>
                    <a:pt x="21" y="39"/>
                  </a:lnTo>
                  <a:lnTo>
                    <a:pt x="20" y="44"/>
                  </a:lnTo>
                  <a:lnTo>
                    <a:pt x="20" y="50"/>
                  </a:lnTo>
                  <a:lnTo>
                    <a:pt x="18" y="55"/>
                  </a:lnTo>
                  <a:lnTo>
                    <a:pt x="18" y="60"/>
                  </a:lnTo>
                  <a:lnTo>
                    <a:pt x="16" y="65"/>
                  </a:lnTo>
                  <a:lnTo>
                    <a:pt x="16" y="69"/>
                  </a:lnTo>
                  <a:lnTo>
                    <a:pt x="15" y="73"/>
                  </a:lnTo>
                  <a:lnTo>
                    <a:pt x="15" y="76"/>
                  </a:lnTo>
                  <a:lnTo>
                    <a:pt x="15" y="77"/>
                  </a:lnTo>
                  <a:lnTo>
                    <a:pt x="15" y="77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54"/>
            <p:cNvSpPr>
              <a:spLocks/>
            </p:cNvSpPr>
            <p:nvPr/>
          </p:nvSpPr>
          <p:spPr bwMode="auto">
            <a:xfrm>
              <a:off x="5007" y="2540"/>
              <a:ext cx="544" cy="389"/>
            </a:xfrm>
            <a:custGeom>
              <a:avLst/>
              <a:gdLst/>
              <a:ahLst/>
              <a:cxnLst>
                <a:cxn ang="0">
                  <a:pos x="11" y="328"/>
                </a:cxn>
                <a:cxn ang="0">
                  <a:pos x="22" y="296"/>
                </a:cxn>
                <a:cxn ang="0">
                  <a:pos x="34" y="262"/>
                </a:cxn>
                <a:cxn ang="0">
                  <a:pos x="46" y="230"/>
                </a:cxn>
                <a:cxn ang="0">
                  <a:pos x="57" y="200"/>
                </a:cxn>
                <a:cxn ang="0">
                  <a:pos x="69" y="165"/>
                </a:cxn>
                <a:cxn ang="0">
                  <a:pos x="86" y="126"/>
                </a:cxn>
                <a:cxn ang="0">
                  <a:pos x="111" y="78"/>
                </a:cxn>
                <a:cxn ang="0">
                  <a:pos x="132" y="39"/>
                </a:cxn>
                <a:cxn ang="0">
                  <a:pos x="149" y="8"/>
                </a:cxn>
                <a:cxn ang="0">
                  <a:pos x="173" y="2"/>
                </a:cxn>
                <a:cxn ang="0">
                  <a:pos x="222" y="0"/>
                </a:cxn>
                <a:cxn ang="0">
                  <a:pos x="287" y="0"/>
                </a:cxn>
                <a:cxn ang="0">
                  <a:pos x="359" y="0"/>
                </a:cxn>
                <a:cxn ang="0">
                  <a:pos x="429" y="2"/>
                </a:cxn>
                <a:cxn ang="0">
                  <a:pos x="487" y="5"/>
                </a:cxn>
                <a:cxn ang="0">
                  <a:pos x="528" y="8"/>
                </a:cxn>
                <a:cxn ang="0">
                  <a:pos x="542" y="23"/>
                </a:cxn>
                <a:cxn ang="0">
                  <a:pos x="536" y="62"/>
                </a:cxn>
                <a:cxn ang="0">
                  <a:pos x="527" y="100"/>
                </a:cxn>
                <a:cxn ang="0">
                  <a:pos x="518" y="144"/>
                </a:cxn>
                <a:cxn ang="0">
                  <a:pos x="509" y="188"/>
                </a:cxn>
                <a:cxn ang="0">
                  <a:pos x="499" y="225"/>
                </a:cxn>
                <a:cxn ang="0">
                  <a:pos x="493" y="255"/>
                </a:cxn>
                <a:cxn ang="0">
                  <a:pos x="484" y="289"/>
                </a:cxn>
                <a:cxn ang="0">
                  <a:pos x="470" y="330"/>
                </a:cxn>
                <a:cxn ang="0">
                  <a:pos x="458" y="368"/>
                </a:cxn>
                <a:cxn ang="0">
                  <a:pos x="435" y="384"/>
                </a:cxn>
                <a:cxn ang="0">
                  <a:pos x="446" y="347"/>
                </a:cxn>
                <a:cxn ang="0">
                  <a:pos x="455" y="320"/>
                </a:cxn>
                <a:cxn ang="0">
                  <a:pos x="464" y="291"/>
                </a:cxn>
                <a:cxn ang="0">
                  <a:pos x="473" y="260"/>
                </a:cxn>
                <a:cxn ang="0">
                  <a:pos x="486" y="221"/>
                </a:cxn>
                <a:cxn ang="0">
                  <a:pos x="492" y="194"/>
                </a:cxn>
                <a:cxn ang="0">
                  <a:pos x="499" y="160"/>
                </a:cxn>
                <a:cxn ang="0">
                  <a:pos x="507" y="126"/>
                </a:cxn>
                <a:cxn ang="0">
                  <a:pos x="515" y="91"/>
                </a:cxn>
                <a:cxn ang="0">
                  <a:pos x="521" y="60"/>
                </a:cxn>
                <a:cxn ang="0">
                  <a:pos x="528" y="29"/>
                </a:cxn>
                <a:cxn ang="0">
                  <a:pos x="515" y="25"/>
                </a:cxn>
                <a:cxn ang="0">
                  <a:pos x="478" y="21"/>
                </a:cxn>
                <a:cxn ang="0">
                  <a:pos x="449" y="20"/>
                </a:cxn>
                <a:cxn ang="0">
                  <a:pos x="415" y="18"/>
                </a:cxn>
                <a:cxn ang="0">
                  <a:pos x="383" y="16"/>
                </a:cxn>
                <a:cxn ang="0">
                  <a:pos x="354" y="15"/>
                </a:cxn>
                <a:cxn ang="0">
                  <a:pos x="322" y="16"/>
                </a:cxn>
                <a:cxn ang="0">
                  <a:pos x="291" y="18"/>
                </a:cxn>
                <a:cxn ang="0">
                  <a:pos x="262" y="18"/>
                </a:cxn>
                <a:cxn ang="0">
                  <a:pos x="235" y="20"/>
                </a:cxn>
                <a:cxn ang="0">
                  <a:pos x="207" y="20"/>
                </a:cxn>
                <a:cxn ang="0">
                  <a:pos x="170" y="21"/>
                </a:cxn>
                <a:cxn ang="0">
                  <a:pos x="153" y="34"/>
                </a:cxn>
                <a:cxn ang="0">
                  <a:pos x="129" y="78"/>
                </a:cxn>
                <a:cxn ang="0">
                  <a:pos x="115" y="108"/>
                </a:cxn>
                <a:cxn ang="0">
                  <a:pos x="100" y="139"/>
                </a:cxn>
                <a:cxn ang="0">
                  <a:pos x="86" y="170"/>
                </a:cxn>
                <a:cxn ang="0">
                  <a:pos x="75" y="199"/>
                </a:cxn>
                <a:cxn ang="0">
                  <a:pos x="58" y="247"/>
                </a:cxn>
                <a:cxn ang="0">
                  <a:pos x="40" y="297"/>
                </a:cxn>
                <a:cxn ang="0">
                  <a:pos x="23" y="341"/>
                </a:cxn>
                <a:cxn ang="0">
                  <a:pos x="14" y="365"/>
                </a:cxn>
              </a:cxnLst>
              <a:rect l="0" t="0" r="r" b="b"/>
              <a:pathLst>
                <a:path w="544" h="389">
                  <a:moveTo>
                    <a:pt x="0" y="360"/>
                  </a:moveTo>
                  <a:lnTo>
                    <a:pt x="0" y="359"/>
                  </a:lnTo>
                  <a:lnTo>
                    <a:pt x="2" y="354"/>
                  </a:lnTo>
                  <a:lnTo>
                    <a:pt x="3" y="349"/>
                  </a:lnTo>
                  <a:lnTo>
                    <a:pt x="5" y="344"/>
                  </a:lnTo>
                  <a:lnTo>
                    <a:pt x="6" y="339"/>
                  </a:lnTo>
                  <a:lnTo>
                    <a:pt x="8" y="334"/>
                  </a:lnTo>
                  <a:lnTo>
                    <a:pt x="11" y="328"/>
                  </a:lnTo>
                  <a:lnTo>
                    <a:pt x="13" y="322"/>
                  </a:lnTo>
                  <a:lnTo>
                    <a:pt x="14" y="318"/>
                  </a:lnTo>
                  <a:lnTo>
                    <a:pt x="16" y="313"/>
                  </a:lnTo>
                  <a:lnTo>
                    <a:pt x="17" y="310"/>
                  </a:lnTo>
                  <a:lnTo>
                    <a:pt x="19" y="307"/>
                  </a:lnTo>
                  <a:lnTo>
                    <a:pt x="20" y="302"/>
                  </a:lnTo>
                  <a:lnTo>
                    <a:pt x="20" y="299"/>
                  </a:lnTo>
                  <a:lnTo>
                    <a:pt x="22" y="296"/>
                  </a:lnTo>
                  <a:lnTo>
                    <a:pt x="23" y="291"/>
                  </a:lnTo>
                  <a:lnTo>
                    <a:pt x="25" y="288"/>
                  </a:lnTo>
                  <a:lnTo>
                    <a:pt x="26" y="283"/>
                  </a:lnTo>
                  <a:lnTo>
                    <a:pt x="28" y="280"/>
                  </a:lnTo>
                  <a:lnTo>
                    <a:pt x="29" y="276"/>
                  </a:lnTo>
                  <a:lnTo>
                    <a:pt x="31" y="270"/>
                  </a:lnTo>
                  <a:lnTo>
                    <a:pt x="32" y="267"/>
                  </a:lnTo>
                  <a:lnTo>
                    <a:pt x="34" y="262"/>
                  </a:lnTo>
                  <a:lnTo>
                    <a:pt x="36" y="259"/>
                  </a:lnTo>
                  <a:lnTo>
                    <a:pt x="37" y="254"/>
                  </a:lnTo>
                  <a:lnTo>
                    <a:pt x="39" y="250"/>
                  </a:lnTo>
                  <a:lnTo>
                    <a:pt x="40" y="246"/>
                  </a:lnTo>
                  <a:lnTo>
                    <a:pt x="42" y="242"/>
                  </a:lnTo>
                  <a:lnTo>
                    <a:pt x="43" y="238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25"/>
                  </a:lnTo>
                  <a:lnTo>
                    <a:pt x="49" y="221"/>
                  </a:lnTo>
                  <a:lnTo>
                    <a:pt x="51" y="218"/>
                  </a:lnTo>
                  <a:lnTo>
                    <a:pt x="52" y="213"/>
                  </a:lnTo>
                  <a:lnTo>
                    <a:pt x="54" y="212"/>
                  </a:lnTo>
                  <a:lnTo>
                    <a:pt x="54" y="207"/>
                  </a:lnTo>
                  <a:lnTo>
                    <a:pt x="55" y="204"/>
                  </a:lnTo>
                  <a:lnTo>
                    <a:pt x="57" y="200"/>
                  </a:lnTo>
                  <a:lnTo>
                    <a:pt x="58" y="197"/>
                  </a:lnTo>
                  <a:lnTo>
                    <a:pt x="60" y="191"/>
                  </a:lnTo>
                  <a:lnTo>
                    <a:pt x="62" y="186"/>
                  </a:lnTo>
                  <a:lnTo>
                    <a:pt x="63" y="179"/>
                  </a:lnTo>
                  <a:lnTo>
                    <a:pt x="66" y="175"/>
                  </a:lnTo>
                  <a:lnTo>
                    <a:pt x="66" y="171"/>
                  </a:lnTo>
                  <a:lnTo>
                    <a:pt x="69" y="168"/>
                  </a:lnTo>
                  <a:lnTo>
                    <a:pt x="69" y="165"/>
                  </a:lnTo>
                  <a:lnTo>
                    <a:pt x="71" y="162"/>
                  </a:lnTo>
                  <a:lnTo>
                    <a:pt x="72" y="157"/>
                  </a:lnTo>
                  <a:lnTo>
                    <a:pt x="74" y="154"/>
                  </a:lnTo>
                  <a:lnTo>
                    <a:pt x="75" y="147"/>
                  </a:lnTo>
                  <a:lnTo>
                    <a:pt x="78" y="142"/>
                  </a:lnTo>
                  <a:lnTo>
                    <a:pt x="80" y="137"/>
                  </a:lnTo>
                  <a:lnTo>
                    <a:pt x="83" y="133"/>
                  </a:lnTo>
                  <a:lnTo>
                    <a:pt x="86" y="126"/>
                  </a:lnTo>
                  <a:lnTo>
                    <a:pt x="89" y="120"/>
                  </a:lnTo>
                  <a:lnTo>
                    <a:pt x="92" y="113"/>
                  </a:lnTo>
                  <a:lnTo>
                    <a:pt x="95" y="107"/>
                  </a:lnTo>
                  <a:lnTo>
                    <a:pt x="98" y="100"/>
                  </a:lnTo>
                  <a:lnTo>
                    <a:pt x="103" y="94"/>
                  </a:lnTo>
                  <a:lnTo>
                    <a:pt x="106" y="87"/>
                  </a:lnTo>
                  <a:lnTo>
                    <a:pt x="109" y="81"/>
                  </a:lnTo>
                  <a:lnTo>
                    <a:pt x="111" y="78"/>
                  </a:lnTo>
                  <a:lnTo>
                    <a:pt x="112" y="75"/>
                  </a:lnTo>
                  <a:lnTo>
                    <a:pt x="114" y="71"/>
                  </a:lnTo>
                  <a:lnTo>
                    <a:pt x="115" y="68"/>
                  </a:lnTo>
                  <a:lnTo>
                    <a:pt x="118" y="62"/>
                  </a:lnTo>
                  <a:lnTo>
                    <a:pt x="121" y="55"/>
                  </a:lnTo>
                  <a:lnTo>
                    <a:pt x="124" y="50"/>
                  </a:lnTo>
                  <a:lnTo>
                    <a:pt x="129" y="44"/>
                  </a:lnTo>
                  <a:lnTo>
                    <a:pt x="132" y="39"/>
                  </a:lnTo>
                  <a:lnTo>
                    <a:pt x="134" y="34"/>
                  </a:lnTo>
                  <a:lnTo>
                    <a:pt x="137" y="28"/>
                  </a:lnTo>
                  <a:lnTo>
                    <a:pt x="138" y="25"/>
                  </a:lnTo>
                  <a:lnTo>
                    <a:pt x="141" y="20"/>
                  </a:lnTo>
                  <a:lnTo>
                    <a:pt x="144" y="16"/>
                  </a:lnTo>
                  <a:lnTo>
                    <a:pt x="146" y="13"/>
                  </a:lnTo>
                  <a:lnTo>
                    <a:pt x="147" y="10"/>
                  </a:lnTo>
                  <a:lnTo>
                    <a:pt x="149" y="8"/>
                  </a:lnTo>
                  <a:lnTo>
                    <a:pt x="150" y="7"/>
                  </a:lnTo>
                  <a:lnTo>
                    <a:pt x="153" y="5"/>
                  </a:lnTo>
                  <a:lnTo>
                    <a:pt x="156" y="5"/>
                  </a:lnTo>
                  <a:lnTo>
                    <a:pt x="158" y="4"/>
                  </a:lnTo>
                  <a:lnTo>
                    <a:pt x="163" y="4"/>
                  </a:lnTo>
                  <a:lnTo>
                    <a:pt x="166" y="4"/>
                  </a:lnTo>
                  <a:lnTo>
                    <a:pt x="170" y="4"/>
                  </a:lnTo>
                  <a:lnTo>
                    <a:pt x="173" y="2"/>
                  </a:lnTo>
                  <a:lnTo>
                    <a:pt x="179" y="2"/>
                  </a:lnTo>
                  <a:lnTo>
                    <a:pt x="184" y="2"/>
                  </a:lnTo>
                  <a:lnTo>
                    <a:pt x="190" y="2"/>
                  </a:lnTo>
                  <a:lnTo>
                    <a:pt x="195" y="2"/>
                  </a:lnTo>
                  <a:lnTo>
                    <a:pt x="202" y="2"/>
                  </a:lnTo>
                  <a:lnTo>
                    <a:pt x="209" y="2"/>
                  </a:lnTo>
                  <a:lnTo>
                    <a:pt x="216" y="2"/>
                  </a:lnTo>
                  <a:lnTo>
                    <a:pt x="222" y="0"/>
                  </a:lnTo>
                  <a:lnTo>
                    <a:pt x="230" y="0"/>
                  </a:lnTo>
                  <a:lnTo>
                    <a:pt x="238" y="0"/>
                  </a:lnTo>
                  <a:lnTo>
                    <a:pt x="245" y="0"/>
                  </a:lnTo>
                  <a:lnTo>
                    <a:pt x="253" y="0"/>
                  </a:lnTo>
                  <a:lnTo>
                    <a:pt x="261" y="0"/>
                  </a:lnTo>
                  <a:lnTo>
                    <a:pt x="270" y="0"/>
                  </a:lnTo>
                  <a:lnTo>
                    <a:pt x="279" y="0"/>
                  </a:lnTo>
                  <a:lnTo>
                    <a:pt x="287" y="0"/>
                  </a:lnTo>
                  <a:lnTo>
                    <a:pt x="296" y="0"/>
                  </a:lnTo>
                  <a:lnTo>
                    <a:pt x="303" y="0"/>
                  </a:lnTo>
                  <a:lnTo>
                    <a:pt x="314" y="0"/>
                  </a:lnTo>
                  <a:lnTo>
                    <a:pt x="322" y="0"/>
                  </a:lnTo>
                  <a:lnTo>
                    <a:pt x="331" y="0"/>
                  </a:lnTo>
                  <a:lnTo>
                    <a:pt x="340" y="0"/>
                  </a:lnTo>
                  <a:lnTo>
                    <a:pt x="349" y="0"/>
                  </a:lnTo>
                  <a:lnTo>
                    <a:pt x="359" y="0"/>
                  </a:lnTo>
                  <a:lnTo>
                    <a:pt x="368" y="0"/>
                  </a:lnTo>
                  <a:lnTo>
                    <a:pt x="377" y="0"/>
                  </a:lnTo>
                  <a:lnTo>
                    <a:pt x="386" y="0"/>
                  </a:lnTo>
                  <a:lnTo>
                    <a:pt x="394" y="0"/>
                  </a:lnTo>
                  <a:lnTo>
                    <a:pt x="403" y="2"/>
                  </a:lnTo>
                  <a:lnTo>
                    <a:pt x="412" y="2"/>
                  </a:lnTo>
                  <a:lnTo>
                    <a:pt x="420" y="2"/>
                  </a:lnTo>
                  <a:lnTo>
                    <a:pt x="429" y="2"/>
                  </a:lnTo>
                  <a:lnTo>
                    <a:pt x="437" y="2"/>
                  </a:lnTo>
                  <a:lnTo>
                    <a:pt x="444" y="4"/>
                  </a:lnTo>
                  <a:lnTo>
                    <a:pt x="453" y="4"/>
                  </a:lnTo>
                  <a:lnTo>
                    <a:pt x="460" y="4"/>
                  </a:lnTo>
                  <a:lnTo>
                    <a:pt x="467" y="4"/>
                  </a:lnTo>
                  <a:lnTo>
                    <a:pt x="475" y="5"/>
                  </a:lnTo>
                  <a:lnTo>
                    <a:pt x="483" y="5"/>
                  </a:lnTo>
                  <a:lnTo>
                    <a:pt x="487" y="5"/>
                  </a:lnTo>
                  <a:lnTo>
                    <a:pt x="495" y="5"/>
                  </a:lnTo>
                  <a:lnTo>
                    <a:pt x="499" y="7"/>
                  </a:lnTo>
                  <a:lnTo>
                    <a:pt x="507" y="7"/>
                  </a:lnTo>
                  <a:lnTo>
                    <a:pt x="512" y="7"/>
                  </a:lnTo>
                  <a:lnTo>
                    <a:pt x="516" y="8"/>
                  </a:lnTo>
                  <a:lnTo>
                    <a:pt x="521" y="8"/>
                  </a:lnTo>
                  <a:lnTo>
                    <a:pt x="525" y="8"/>
                  </a:lnTo>
                  <a:lnTo>
                    <a:pt x="528" y="8"/>
                  </a:lnTo>
                  <a:lnTo>
                    <a:pt x="533" y="10"/>
                  </a:lnTo>
                  <a:lnTo>
                    <a:pt x="536" y="10"/>
                  </a:lnTo>
                  <a:lnTo>
                    <a:pt x="539" y="12"/>
                  </a:lnTo>
                  <a:lnTo>
                    <a:pt x="542" y="13"/>
                  </a:lnTo>
                  <a:lnTo>
                    <a:pt x="544" y="15"/>
                  </a:lnTo>
                  <a:lnTo>
                    <a:pt x="544" y="16"/>
                  </a:lnTo>
                  <a:lnTo>
                    <a:pt x="542" y="20"/>
                  </a:lnTo>
                  <a:lnTo>
                    <a:pt x="542" y="23"/>
                  </a:lnTo>
                  <a:lnTo>
                    <a:pt x="541" y="29"/>
                  </a:lnTo>
                  <a:lnTo>
                    <a:pt x="541" y="34"/>
                  </a:lnTo>
                  <a:lnTo>
                    <a:pt x="539" y="41"/>
                  </a:lnTo>
                  <a:lnTo>
                    <a:pt x="538" y="45"/>
                  </a:lnTo>
                  <a:lnTo>
                    <a:pt x="538" y="49"/>
                  </a:lnTo>
                  <a:lnTo>
                    <a:pt x="536" y="52"/>
                  </a:lnTo>
                  <a:lnTo>
                    <a:pt x="536" y="57"/>
                  </a:lnTo>
                  <a:lnTo>
                    <a:pt x="536" y="62"/>
                  </a:lnTo>
                  <a:lnTo>
                    <a:pt x="535" y="65"/>
                  </a:lnTo>
                  <a:lnTo>
                    <a:pt x="533" y="70"/>
                  </a:lnTo>
                  <a:lnTo>
                    <a:pt x="533" y="76"/>
                  </a:lnTo>
                  <a:lnTo>
                    <a:pt x="532" y="79"/>
                  </a:lnTo>
                  <a:lnTo>
                    <a:pt x="530" y="84"/>
                  </a:lnTo>
                  <a:lnTo>
                    <a:pt x="528" y="91"/>
                  </a:lnTo>
                  <a:lnTo>
                    <a:pt x="528" y="96"/>
                  </a:lnTo>
                  <a:lnTo>
                    <a:pt x="527" y="100"/>
                  </a:lnTo>
                  <a:lnTo>
                    <a:pt x="527" y="107"/>
                  </a:lnTo>
                  <a:lnTo>
                    <a:pt x="524" y="112"/>
                  </a:lnTo>
                  <a:lnTo>
                    <a:pt x="524" y="117"/>
                  </a:lnTo>
                  <a:lnTo>
                    <a:pt x="522" y="123"/>
                  </a:lnTo>
                  <a:lnTo>
                    <a:pt x="521" y="128"/>
                  </a:lnTo>
                  <a:lnTo>
                    <a:pt x="521" y="134"/>
                  </a:lnTo>
                  <a:lnTo>
                    <a:pt x="519" y="139"/>
                  </a:lnTo>
                  <a:lnTo>
                    <a:pt x="518" y="144"/>
                  </a:lnTo>
                  <a:lnTo>
                    <a:pt x="516" y="150"/>
                  </a:lnTo>
                  <a:lnTo>
                    <a:pt x="516" y="155"/>
                  </a:lnTo>
                  <a:lnTo>
                    <a:pt x="515" y="160"/>
                  </a:lnTo>
                  <a:lnTo>
                    <a:pt x="513" y="165"/>
                  </a:lnTo>
                  <a:lnTo>
                    <a:pt x="512" y="171"/>
                  </a:lnTo>
                  <a:lnTo>
                    <a:pt x="510" y="176"/>
                  </a:lnTo>
                  <a:lnTo>
                    <a:pt x="510" y="183"/>
                  </a:lnTo>
                  <a:lnTo>
                    <a:pt x="509" y="188"/>
                  </a:lnTo>
                  <a:lnTo>
                    <a:pt x="507" y="192"/>
                  </a:lnTo>
                  <a:lnTo>
                    <a:pt x="505" y="197"/>
                  </a:lnTo>
                  <a:lnTo>
                    <a:pt x="505" y="202"/>
                  </a:lnTo>
                  <a:lnTo>
                    <a:pt x="504" y="207"/>
                  </a:lnTo>
                  <a:lnTo>
                    <a:pt x="504" y="212"/>
                  </a:lnTo>
                  <a:lnTo>
                    <a:pt x="502" y="217"/>
                  </a:lnTo>
                  <a:lnTo>
                    <a:pt x="502" y="221"/>
                  </a:lnTo>
                  <a:lnTo>
                    <a:pt x="499" y="225"/>
                  </a:lnTo>
                  <a:lnTo>
                    <a:pt x="499" y="230"/>
                  </a:lnTo>
                  <a:lnTo>
                    <a:pt x="498" y="233"/>
                  </a:lnTo>
                  <a:lnTo>
                    <a:pt x="498" y="238"/>
                  </a:lnTo>
                  <a:lnTo>
                    <a:pt x="496" y="241"/>
                  </a:lnTo>
                  <a:lnTo>
                    <a:pt x="496" y="244"/>
                  </a:lnTo>
                  <a:lnTo>
                    <a:pt x="495" y="247"/>
                  </a:lnTo>
                  <a:lnTo>
                    <a:pt x="495" y="250"/>
                  </a:lnTo>
                  <a:lnTo>
                    <a:pt x="493" y="255"/>
                  </a:lnTo>
                  <a:lnTo>
                    <a:pt x="493" y="260"/>
                  </a:lnTo>
                  <a:lnTo>
                    <a:pt x="492" y="265"/>
                  </a:lnTo>
                  <a:lnTo>
                    <a:pt x="492" y="268"/>
                  </a:lnTo>
                  <a:lnTo>
                    <a:pt x="490" y="271"/>
                  </a:lnTo>
                  <a:lnTo>
                    <a:pt x="489" y="278"/>
                  </a:lnTo>
                  <a:lnTo>
                    <a:pt x="487" y="281"/>
                  </a:lnTo>
                  <a:lnTo>
                    <a:pt x="486" y="286"/>
                  </a:lnTo>
                  <a:lnTo>
                    <a:pt x="484" y="289"/>
                  </a:lnTo>
                  <a:lnTo>
                    <a:pt x="483" y="294"/>
                  </a:lnTo>
                  <a:lnTo>
                    <a:pt x="481" y="299"/>
                  </a:lnTo>
                  <a:lnTo>
                    <a:pt x="479" y="304"/>
                  </a:lnTo>
                  <a:lnTo>
                    <a:pt x="478" y="309"/>
                  </a:lnTo>
                  <a:lnTo>
                    <a:pt x="476" y="313"/>
                  </a:lnTo>
                  <a:lnTo>
                    <a:pt x="475" y="318"/>
                  </a:lnTo>
                  <a:lnTo>
                    <a:pt x="473" y="325"/>
                  </a:lnTo>
                  <a:lnTo>
                    <a:pt x="470" y="330"/>
                  </a:lnTo>
                  <a:lnTo>
                    <a:pt x="470" y="336"/>
                  </a:lnTo>
                  <a:lnTo>
                    <a:pt x="469" y="341"/>
                  </a:lnTo>
                  <a:lnTo>
                    <a:pt x="466" y="346"/>
                  </a:lnTo>
                  <a:lnTo>
                    <a:pt x="464" y="351"/>
                  </a:lnTo>
                  <a:lnTo>
                    <a:pt x="463" y="355"/>
                  </a:lnTo>
                  <a:lnTo>
                    <a:pt x="461" y="360"/>
                  </a:lnTo>
                  <a:lnTo>
                    <a:pt x="460" y="363"/>
                  </a:lnTo>
                  <a:lnTo>
                    <a:pt x="458" y="368"/>
                  </a:lnTo>
                  <a:lnTo>
                    <a:pt x="458" y="373"/>
                  </a:lnTo>
                  <a:lnTo>
                    <a:pt x="457" y="376"/>
                  </a:lnTo>
                  <a:lnTo>
                    <a:pt x="455" y="378"/>
                  </a:lnTo>
                  <a:lnTo>
                    <a:pt x="453" y="381"/>
                  </a:lnTo>
                  <a:lnTo>
                    <a:pt x="453" y="384"/>
                  </a:lnTo>
                  <a:lnTo>
                    <a:pt x="452" y="388"/>
                  </a:lnTo>
                  <a:lnTo>
                    <a:pt x="452" y="389"/>
                  </a:lnTo>
                  <a:lnTo>
                    <a:pt x="435" y="384"/>
                  </a:lnTo>
                  <a:lnTo>
                    <a:pt x="435" y="383"/>
                  </a:lnTo>
                  <a:lnTo>
                    <a:pt x="437" y="378"/>
                  </a:lnTo>
                  <a:lnTo>
                    <a:pt x="438" y="373"/>
                  </a:lnTo>
                  <a:lnTo>
                    <a:pt x="438" y="370"/>
                  </a:lnTo>
                  <a:lnTo>
                    <a:pt x="441" y="365"/>
                  </a:lnTo>
                  <a:lnTo>
                    <a:pt x="443" y="360"/>
                  </a:lnTo>
                  <a:lnTo>
                    <a:pt x="444" y="354"/>
                  </a:lnTo>
                  <a:lnTo>
                    <a:pt x="446" y="347"/>
                  </a:lnTo>
                  <a:lnTo>
                    <a:pt x="446" y="344"/>
                  </a:lnTo>
                  <a:lnTo>
                    <a:pt x="447" y="341"/>
                  </a:lnTo>
                  <a:lnTo>
                    <a:pt x="449" y="338"/>
                  </a:lnTo>
                  <a:lnTo>
                    <a:pt x="450" y="334"/>
                  </a:lnTo>
                  <a:lnTo>
                    <a:pt x="450" y="331"/>
                  </a:lnTo>
                  <a:lnTo>
                    <a:pt x="452" y="326"/>
                  </a:lnTo>
                  <a:lnTo>
                    <a:pt x="453" y="323"/>
                  </a:lnTo>
                  <a:lnTo>
                    <a:pt x="455" y="320"/>
                  </a:lnTo>
                  <a:lnTo>
                    <a:pt x="457" y="317"/>
                  </a:lnTo>
                  <a:lnTo>
                    <a:pt x="457" y="312"/>
                  </a:lnTo>
                  <a:lnTo>
                    <a:pt x="458" y="309"/>
                  </a:lnTo>
                  <a:lnTo>
                    <a:pt x="460" y="305"/>
                  </a:lnTo>
                  <a:lnTo>
                    <a:pt x="461" y="301"/>
                  </a:lnTo>
                  <a:lnTo>
                    <a:pt x="461" y="297"/>
                  </a:lnTo>
                  <a:lnTo>
                    <a:pt x="463" y="294"/>
                  </a:lnTo>
                  <a:lnTo>
                    <a:pt x="464" y="291"/>
                  </a:lnTo>
                  <a:lnTo>
                    <a:pt x="464" y="286"/>
                  </a:lnTo>
                  <a:lnTo>
                    <a:pt x="466" y="283"/>
                  </a:lnTo>
                  <a:lnTo>
                    <a:pt x="467" y="280"/>
                  </a:lnTo>
                  <a:lnTo>
                    <a:pt x="469" y="276"/>
                  </a:lnTo>
                  <a:lnTo>
                    <a:pt x="469" y="271"/>
                  </a:lnTo>
                  <a:lnTo>
                    <a:pt x="470" y="268"/>
                  </a:lnTo>
                  <a:lnTo>
                    <a:pt x="472" y="265"/>
                  </a:lnTo>
                  <a:lnTo>
                    <a:pt x="473" y="260"/>
                  </a:lnTo>
                  <a:lnTo>
                    <a:pt x="475" y="254"/>
                  </a:lnTo>
                  <a:lnTo>
                    <a:pt x="478" y="249"/>
                  </a:lnTo>
                  <a:lnTo>
                    <a:pt x="478" y="242"/>
                  </a:lnTo>
                  <a:lnTo>
                    <a:pt x="481" y="238"/>
                  </a:lnTo>
                  <a:lnTo>
                    <a:pt x="483" y="233"/>
                  </a:lnTo>
                  <a:lnTo>
                    <a:pt x="484" y="228"/>
                  </a:lnTo>
                  <a:lnTo>
                    <a:pt x="486" y="225"/>
                  </a:lnTo>
                  <a:lnTo>
                    <a:pt x="486" y="221"/>
                  </a:lnTo>
                  <a:lnTo>
                    <a:pt x="487" y="220"/>
                  </a:lnTo>
                  <a:lnTo>
                    <a:pt x="487" y="218"/>
                  </a:lnTo>
                  <a:lnTo>
                    <a:pt x="487" y="215"/>
                  </a:lnTo>
                  <a:lnTo>
                    <a:pt x="489" y="213"/>
                  </a:lnTo>
                  <a:lnTo>
                    <a:pt x="489" y="209"/>
                  </a:lnTo>
                  <a:lnTo>
                    <a:pt x="490" y="205"/>
                  </a:lnTo>
                  <a:lnTo>
                    <a:pt x="490" y="200"/>
                  </a:lnTo>
                  <a:lnTo>
                    <a:pt x="492" y="194"/>
                  </a:lnTo>
                  <a:lnTo>
                    <a:pt x="493" y="189"/>
                  </a:lnTo>
                  <a:lnTo>
                    <a:pt x="495" y="183"/>
                  </a:lnTo>
                  <a:lnTo>
                    <a:pt x="495" y="178"/>
                  </a:lnTo>
                  <a:lnTo>
                    <a:pt x="496" y="175"/>
                  </a:lnTo>
                  <a:lnTo>
                    <a:pt x="498" y="171"/>
                  </a:lnTo>
                  <a:lnTo>
                    <a:pt x="498" y="168"/>
                  </a:lnTo>
                  <a:lnTo>
                    <a:pt x="499" y="163"/>
                  </a:lnTo>
                  <a:lnTo>
                    <a:pt x="499" y="160"/>
                  </a:lnTo>
                  <a:lnTo>
                    <a:pt x="501" y="155"/>
                  </a:lnTo>
                  <a:lnTo>
                    <a:pt x="502" y="152"/>
                  </a:lnTo>
                  <a:lnTo>
                    <a:pt x="502" y="147"/>
                  </a:lnTo>
                  <a:lnTo>
                    <a:pt x="504" y="142"/>
                  </a:lnTo>
                  <a:lnTo>
                    <a:pt x="504" y="137"/>
                  </a:lnTo>
                  <a:lnTo>
                    <a:pt x="505" y="134"/>
                  </a:lnTo>
                  <a:lnTo>
                    <a:pt x="505" y="129"/>
                  </a:lnTo>
                  <a:lnTo>
                    <a:pt x="507" y="126"/>
                  </a:lnTo>
                  <a:lnTo>
                    <a:pt x="509" y="121"/>
                  </a:lnTo>
                  <a:lnTo>
                    <a:pt x="510" y="118"/>
                  </a:lnTo>
                  <a:lnTo>
                    <a:pt x="510" y="113"/>
                  </a:lnTo>
                  <a:lnTo>
                    <a:pt x="510" y="108"/>
                  </a:lnTo>
                  <a:lnTo>
                    <a:pt x="512" y="104"/>
                  </a:lnTo>
                  <a:lnTo>
                    <a:pt x="512" y="100"/>
                  </a:lnTo>
                  <a:lnTo>
                    <a:pt x="513" y="96"/>
                  </a:lnTo>
                  <a:lnTo>
                    <a:pt x="515" y="91"/>
                  </a:lnTo>
                  <a:lnTo>
                    <a:pt x="515" y="87"/>
                  </a:lnTo>
                  <a:lnTo>
                    <a:pt x="516" y="83"/>
                  </a:lnTo>
                  <a:lnTo>
                    <a:pt x="516" y="79"/>
                  </a:lnTo>
                  <a:lnTo>
                    <a:pt x="516" y="76"/>
                  </a:lnTo>
                  <a:lnTo>
                    <a:pt x="518" y="71"/>
                  </a:lnTo>
                  <a:lnTo>
                    <a:pt x="519" y="68"/>
                  </a:lnTo>
                  <a:lnTo>
                    <a:pt x="519" y="65"/>
                  </a:lnTo>
                  <a:lnTo>
                    <a:pt x="521" y="60"/>
                  </a:lnTo>
                  <a:lnTo>
                    <a:pt x="521" y="57"/>
                  </a:lnTo>
                  <a:lnTo>
                    <a:pt x="522" y="55"/>
                  </a:lnTo>
                  <a:lnTo>
                    <a:pt x="524" y="47"/>
                  </a:lnTo>
                  <a:lnTo>
                    <a:pt x="524" y="42"/>
                  </a:lnTo>
                  <a:lnTo>
                    <a:pt x="525" y="37"/>
                  </a:lnTo>
                  <a:lnTo>
                    <a:pt x="527" y="34"/>
                  </a:lnTo>
                  <a:lnTo>
                    <a:pt x="527" y="31"/>
                  </a:lnTo>
                  <a:lnTo>
                    <a:pt x="528" y="29"/>
                  </a:lnTo>
                  <a:lnTo>
                    <a:pt x="528" y="26"/>
                  </a:lnTo>
                  <a:lnTo>
                    <a:pt x="528" y="26"/>
                  </a:lnTo>
                  <a:lnTo>
                    <a:pt x="528" y="26"/>
                  </a:lnTo>
                  <a:lnTo>
                    <a:pt x="527" y="26"/>
                  </a:lnTo>
                  <a:lnTo>
                    <a:pt x="524" y="26"/>
                  </a:lnTo>
                  <a:lnTo>
                    <a:pt x="521" y="26"/>
                  </a:lnTo>
                  <a:lnTo>
                    <a:pt x="518" y="25"/>
                  </a:lnTo>
                  <a:lnTo>
                    <a:pt x="515" y="25"/>
                  </a:lnTo>
                  <a:lnTo>
                    <a:pt x="509" y="25"/>
                  </a:lnTo>
                  <a:lnTo>
                    <a:pt x="504" y="25"/>
                  </a:lnTo>
                  <a:lnTo>
                    <a:pt x="498" y="23"/>
                  </a:lnTo>
                  <a:lnTo>
                    <a:pt x="492" y="23"/>
                  </a:lnTo>
                  <a:lnTo>
                    <a:pt x="489" y="23"/>
                  </a:lnTo>
                  <a:lnTo>
                    <a:pt x="486" y="21"/>
                  </a:lnTo>
                  <a:lnTo>
                    <a:pt x="481" y="21"/>
                  </a:lnTo>
                  <a:lnTo>
                    <a:pt x="478" y="21"/>
                  </a:lnTo>
                  <a:lnTo>
                    <a:pt x="475" y="21"/>
                  </a:lnTo>
                  <a:lnTo>
                    <a:pt x="470" y="21"/>
                  </a:lnTo>
                  <a:lnTo>
                    <a:pt x="467" y="21"/>
                  </a:lnTo>
                  <a:lnTo>
                    <a:pt x="464" y="21"/>
                  </a:lnTo>
                  <a:lnTo>
                    <a:pt x="460" y="20"/>
                  </a:lnTo>
                  <a:lnTo>
                    <a:pt x="457" y="20"/>
                  </a:lnTo>
                  <a:lnTo>
                    <a:pt x="452" y="20"/>
                  </a:lnTo>
                  <a:lnTo>
                    <a:pt x="449" y="20"/>
                  </a:lnTo>
                  <a:lnTo>
                    <a:pt x="444" y="20"/>
                  </a:lnTo>
                  <a:lnTo>
                    <a:pt x="440" y="20"/>
                  </a:lnTo>
                  <a:lnTo>
                    <a:pt x="435" y="18"/>
                  </a:lnTo>
                  <a:lnTo>
                    <a:pt x="432" y="18"/>
                  </a:lnTo>
                  <a:lnTo>
                    <a:pt x="427" y="18"/>
                  </a:lnTo>
                  <a:lnTo>
                    <a:pt x="423" y="18"/>
                  </a:lnTo>
                  <a:lnTo>
                    <a:pt x="418" y="18"/>
                  </a:lnTo>
                  <a:lnTo>
                    <a:pt x="415" y="18"/>
                  </a:lnTo>
                  <a:lnTo>
                    <a:pt x="411" y="16"/>
                  </a:lnTo>
                  <a:lnTo>
                    <a:pt x="406" y="16"/>
                  </a:lnTo>
                  <a:lnTo>
                    <a:pt x="403" y="16"/>
                  </a:lnTo>
                  <a:lnTo>
                    <a:pt x="398" y="16"/>
                  </a:lnTo>
                  <a:lnTo>
                    <a:pt x="394" y="16"/>
                  </a:lnTo>
                  <a:lnTo>
                    <a:pt x="391" y="16"/>
                  </a:lnTo>
                  <a:lnTo>
                    <a:pt x="386" y="16"/>
                  </a:lnTo>
                  <a:lnTo>
                    <a:pt x="383" y="16"/>
                  </a:lnTo>
                  <a:lnTo>
                    <a:pt x="378" y="16"/>
                  </a:lnTo>
                  <a:lnTo>
                    <a:pt x="375" y="16"/>
                  </a:lnTo>
                  <a:lnTo>
                    <a:pt x="371" y="15"/>
                  </a:lnTo>
                  <a:lnTo>
                    <a:pt x="368" y="15"/>
                  </a:lnTo>
                  <a:lnTo>
                    <a:pt x="363" y="15"/>
                  </a:lnTo>
                  <a:lnTo>
                    <a:pt x="360" y="15"/>
                  </a:lnTo>
                  <a:lnTo>
                    <a:pt x="357" y="15"/>
                  </a:lnTo>
                  <a:lnTo>
                    <a:pt x="354" y="15"/>
                  </a:lnTo>
                  <a:lnTo>
                    <a:pt x="351" y="15"/>
                  </a:lnTo>
                  <a:lnTo>
                    <a:pt x="346" y="15"/>
                  </a:lnTo>
                  <a:lnTo>
                    <a:pt x="345" y="15"/>
                  </a:lnTo>
                  <a:lnTo>
                    <a:pt x="342" y="15"/>
                  </a:lnTo>
                  <a:lnTo>
                    <a:pt x="336" y="16"/>
                  </a:lnTo>
                  <a:lnTo>
                    <a:pt x="333" y="16"/>
                  </a:lnTo>
                  <a:lnTo>
                    <a:pt x="326" y="16"/>
                  </a:lnTo>
                  <a:lnTo>
                    <a:pt x="322" y="16"/>
                  </a:lnTo>
                  <a:lnTo>
                    <a:pt x="316" y="16"/>
                  </a:lnTo>
                  <a:lnTo>
                    <a:pt x="311" y="16"/>
                  </a:lnTo>
                  <a:lnTo>
                    <a:pt x="306" y="16"/>
                  </a:lnTo>
                  <a:lnTo>
                    <a:pt x="303" y="16"/>
                  </a:lnTo>
                  <a:lnTo>
                    <a:pt x="300" y="16"/>
                  </a:lnTo>
                  <a:lnTo>
                    <a:pt x="297" y="18"/>
                  </a:lnTo>
                  <a:lnTo>
                    <a:pt x="294" y="18"/>
                  </a:lnTo>
                  <a:lnTo>
                    <a:pt x="291" y="18"/>
                  </a:lnTo>
                  <a:lnTo>
                    <a:pt x="287" y="18"/>
                  </a:lnTo>
                  <a:lnTo>
                    <a:pt x="284" y="18"/>
                  </a:lnTo>
                  <a:lnTo>
                    <a:pt x="280" y="18"/>
                  </a:lnTo>
                  <a:lnTo>
                    <a:pt x="277" y="18"/>
                  </a:lnTo>
                  <a:lnTo>
                    <a:pt x="273" y="18"/>
                  </a:lnTo>
                  <a:lnTo>
                    <a:pt x="270" y="18"/>
                  </a:lnTo>
                  <a:lnTo>
                    <a:pt x="267" y="18"/>
                  </a:lnTo>
                  <a:lnTo>
                    <a:pt x="262" y="18"/>
                  </a:lnTo>
                  <a:lnTo>
                    <a:pt x="259" y="18"/>
                  </a:lnTo>
                  <a:lnTo>
                    <a:pt x="256" y="20"/>
                  </a:lnTo>
                  <a:lnTo>
                    <a:pt x="251" y="20"/>
                  </a:lnTo>
                  <a:lnTo>
                    <a:pt x="248" y="20"/>
                  </a:lnTo>
                  <a:lnTo>
                    <a:pt x="245" y="20"/>
                  </a:lnTo>
                  <a:lnTo>
                    <a:pt x="241" y="20"/>
                  </a:lnTo>
                  <a:lnTo>
                    <a:pt x="238" y="20"/>
                  </a:lnTo>
                  <a:lnTo>
                    <a:pt x="235" y="20"/>
                  </a:lnTo>
                  <a:lnTo>
                    <a:pt x="231" y="20"/>
                  </a:lnTo>
                  <a:lnTo>
                    <a:pt x="227" y="20"/>
                  </a:lnTo>
                  <a:lnTo>
                    <a:pt x="224" y="20"/>
                  </a:lnTo>
                  <a:lnTo>
                    <a:pt x="221" y="20"/>
                  </a:lnTo>
                  <a:lnTo>
                    <a:pt x="216" y="20"/>
                  </a:lnTo>
                  <a:lnTo>
                    <a:pt x="213" y="20"/>
                  </a:lnTo>
                  <a:lnTo>
                    <a:pt x="210" y="20"/>
                  </a:lnTo>
                  <a:lnTo>
                    <a:pt x="207" y="20"/>
                  </a:lnTo>
                  <a:lnTo>
                    <a:pt x="204" y="20"/>
                  </a:lnTo>
                  <a:lnTo>
                    <a:pt x="201" y="21"/>
                  </a:lnTo>
                  <a:lnTo>
                    <a:pt x="195" y="21"/>
                  </a:lnTo>
                  <a:lnTo>
                    <a:pt x="189" y="21"/>
                  </a:lnTo>
                  <a:lnTo>
                    <a:pt x="184" y="21"/>
                  </a:lnTo>
                  <a:lnTo>
                    <a:pt x="179" y="21"/>
                  </a:lnTo>
                  <a:lnTo>
                    <a:pt x="175" y="21"/>
                  </a:lnTo>
                  <a:lnTo>
                    <a:pt x="170" y="21"/>
                  </a:lnTo>
                  <a:lnTo>
                    <a:pt x="167" y="21"/>
                  </a:lnTo>
                  <a:lnTo>
                    <a:pt x="166" y="21"/>
                  </a:lnTo>
                  <a:lnTo>
                    <a:pt x="161" y="21"/>
                  </a:lnTo>
                  <a:lnTo>
                    <a:pt x="160" y="21"/>
                  </a:lnTo>
                  <a:lnTo>
                    <a:pt x="158" y="23"/>
                  </a:lnTo>
                  <a:lnTo>
                    <a:pt x="156" y="28"/>
                  </a:lnTo>
                  <a:lnTo>
                    <a:pt x="155" y="29"/>
                  </a:lnTo>
                  <a:lnTo>
                    <a:pt x="153" y="34"/>
                  </a:lnTo>
                  <a:lnTo>
                    <a:pt x="150" y="37"/>
                  </a:lnTo>
                  <a:lnTo>
                    <a:pt x="149" y="42"/>
                  </a:lnTo>
                  <a:lnTo>
                    <a:pt x="146" y="47"/>
                  </a:lnTo>
                  <a:lnTo>
                    <a:pt x="143" y="54"/>
                  </a:lnTo>
                  <a:lnTo>
                    <a:pt x="140" y="58"/>
                  </a:lnTo>
                  <a:lnTo>
                    <a:pt x="137" y="65"/>
                  </a:lnTo>
                  <a:lnTo>
                    <a:pt x="134" y="71"/>
                  </a:lnTo>
                  <a:lnTo>
                    <a:pt x="129" y="78"/>
                  </a:lnTo>
                  <a:lnTo>
                    <a:pt x="127" y="83"/>
                  </a:lnTo>
                  <a:lnTo>
                    <a:pt x="126" y="86"/>
                  </a:lnTo>
                  <a:lnTo>
                    <a:pt x="124" y="89"/>
                  </a:lnTo>
                  <a:lnTo>
                    <a:pt x="123" y="94"/>
                  </a:lnTo>
                  <a:lnTo>
                    <a:pt x="121" y="97"/>
                  </a:lnTo>
                  <a:lnTo>
                    <a:pt x="120" y="100"/>
                  </a:lnTo>
                  <a:lnTo>
                    <a:pt x="117" y="105"/>
                  </a:lnTo>
                  <a:lnTo>
                    <a:pt x="115" y="108"/>
                  </a:lnTo>
                  <a:lnTo>
                    <a:pt x="114" y="112"/>
                  </a:lnTo>
                  <a:lnTo>
                    <a:pt x="112" y="117"/>
                  </a:lnTo>
                  <a:lnTo>
                    <a:pt x="111" y="120"/>
                  </a:lnTo>
                  <a:lnTo>
                    <a:pt x="107" y="125"/>
                  </a:lnTo>
                  <a:lnTo>
                    <a:pt x="106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0" y="139"/>
                  </a:lnTo>
                  <a:lnTo>
                    <a:pt x="98" y="144"/>
                  </a:lnTo>
                  <a:lnTo>
                    <a:pt x="97" y="147"/>
                  </a:lnTo>
                  <a:lnTo>
                    <a:pt x="95" y="152"/>
                  </a:lnTo>
                  <a:lnTo>
                    <a:pt x="94" y="155"/>
                  </a:lnTo>
                  <a:lnTo>
                    <a:pt x="92" y="160"/>
                  </a:lnTo>
                  <a:lnTo>
                    <a:pt x="91" y="163"/>
                  </a:lnTo>
                  <a:lnTo>
                    <a:pt x="88" y="167"/>
                  </a:lnTo>
                  <a:lnTo>
                    <a:pt x="86" y="170"/>
                  </a:lnTo>
                  <a:lnTo>
                    <a:pt x="85" y="175"/>
                  </a:lnTo>
                  <a:lnTo>
                    <a:pt x="83" y="178"/>
                  </a:lnTo>
                  <a:lnTo>
                    <a:pt x="83" y="181"/>
                  </a:lnTo>
                  <a:lnTo>
                    <a:pt x="81" y="186"/>
                  </a:lnTo>
                  <a:lnTo>
                    <a:pt x="80" y="189"/>
                  </a:lnTo>
                  <a:lnTo>
                    <a:pt x="78" y="192"/>
                  </a:lnTo>
                  <a:lnTo>
                    <a:pt x="77" y="196"/>
                  </a:lnTo>
                  <a:lnTo>
                    <a:pt x="75" y="199"/>
                  </a:lnTo>
                  <a:lnTo>
                    <a:pt x="74" y="205"/>
                  </a:lnTo>
                  <a:lnTo>
                    <a:pt x="72" y="212"/>
                  </a:lnTo>
                  <a:lnTo>
                    <a:pt x="71" y="217"/>
                  </a:lnTo>
                  <a:lnTo>
                    <a:pt x="68" y="223"/>
                  </a:lnTo>
                  <a:lnTo>
                    <a:pt x="66" y="228"/>
                  </a:lnTo>
                  <a:lnTo>
                    <a:pt x="63" y="234"/>
                  </a:lnTo>
                  <a:lnTo>
                    <a:pt x="62" y="241"/>
                  </a:lnTo>
                  <a:lnTo>
                    <a:pt x="58" y="247"/>
                  </a:lnTo>
                  <a:lnTo>
                    <a:pt x="57" y="254"/>
                  </a:lnTo>
                  <a:lnTo>
                    <a:pt x="54" y="260"/>
                  </a:lnTo>
                  <a:lnTo>
                    <a:pt x="52" y="267"/>
                  </a:lnTo>
                  <a:lnTo>
                    <a:pt x="49" y="273"/>
                  </a:lnTo>
                  <a:lnTo>
                    <a:pt x="46" y="278"/>
                  </a:lnTo>
                  <a:lnTo>
                    <a:pt x="45" y="286"/>
                  </a:lnTo>
                  <a:lnTo>
                    <a:pt x="42" y="291"/>
                  </a:lnTo>
                  <a:lnTo>
                    <a:pt x="40" y="297"/>
                  </a:lnTo>
                  <a:lnTo>
                    <a:pt x="37" y="304"/>
                  </a:lnTo>
                  <a:lnTo>
                    <a:pt x="36" y="310"/>
                  </a:lnTo>
                  <a:lnTo>
                    <a:pt x="32" y="315"/>
                  </a:lnTo>
                  <a:lnTo>
                    <a:pt x="29" y="322"/>
                  </a:lnTo>
                  <a:lnTo>
                    <a:pt x="28" y="326"/>
                  </a:lnTo>
                  <a:lnTo>
                    <a:pt x="26" y="331"/>
                  </a:lnTo>
                  <a:lnTo>
                    <a:pt x="25" y="336"/>
                  </a:lnTo>
                  <a:lnTo>
                    <a:pt x="23" y="341"/>
                  </a:lnTo>
                  <a:lnTo>
                    <a:pt x="20" y="346"/>
                  </a:lnTo>
                  <a:lnTo>
                    <a:pt x="20" y="351"/>
                  </a:lnTo>
                  <a:lnTo>
                    <a:pt x="17" y="352"/>
                  </a:lnTo>
                  <a:lnTo>
                    <a:pt x="17" y="355"/>
                  </a:lnTo>
                  <a:lnTo>
                    <a:pt x="16" y="359"/>
                  </a:lnTo>
                  <a:lnTo>
                    <a:pt x="16" y="362"/>
                  </a:lnTo>
                  <a:lnTo>
                    <a:pt x="14" y="365"/>
                  </a:lnTo>
                  <a:lnTo>
                    <a:pt x="14" y="365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55"/>
            <p:cNvSpPr>
              <a:spLocks/>
            </p:cNvSpPr>
            <p:nvPr/>
          </p:nvSpPr>
          <p:spPr bwMode="auto">
            <a:xfrm>
              <a:off x="5203" y="2203"/>
              <a:ext cx="374" cy="353"/>
            </a:xfrm>
            <a:custGeom>
              <a:avLst/>
              <a:gdLst/>
              <a:ahLst/>
              <a:cxnLst>
                <a:cxn ang="0">
                  <a:pos x="5" y="331"/>
                </a:cxn>
                <a:cxn ang="0">
                  <a:pos x="11" y="303"/>
                </a:cxn>
                <a:cxn ang="0">
                  <a:pos x="20" y="271"/>
                </a:cxn>
                <a:cxn ang="0">
                  <a:pos x="29" y="236"/>
                </a:cxn>
                <a:cxn ang="0">
                  <a:pos x="40" y="198"/>
                </a:cxn>
                <a:cxn ang="0">
                  <a:pos x="48" y="163"/>
                </a:cxn>
                <a:cxn ang="0">
                  <a:pos x="55" y="136"/>
                </a:cxn>
                <a:cxn ang="0">
                  <a:pos x="65" y="106"/>
                </a:cxn>
                <a:cxn ang="0">
                  <a:pos x="72" y="74"/>
                </a:cxn>
                <a:cxn ang="0">
                  <a:pos x="81" y="44"/>
                </a:cxn>
                <a:cxn ang="0">
                  <a:pos x="91" y="16"/>
                </a:cxn>
                <a:cxn ang="0">
                  <a:pos x="107" y="0"/>
                </a:cxn>
                <a:cxn ang="0">
                  <a:pos x="137" y="2"/>
                </a:cxn>
                <a:cxn ang="0">
                  <a:pos x="172" y="3"/>
                </a:cxn>
                <a:cxn ang="0">
                  <a:pos x="215" y="8"/>
                </a:cxn>
                <a:cxn ang="0">
                  <a:pos x="259" y="13"/>
                </a:cxn>
                <a:cxn ang="0">
                  <a:pos x="300" y="18"/>
                </a:cxn>
                <a:cxn ang="0">
                  <a:pos x="337" y="24"/>
                </a:cxn>
                <a:cxn ang="0">
                  <a:pos x="363" y="31"/>
                </a:cxn>
                <a:cxn ang="0">
                  <a:pos x="372" y="44"/>
                </a:cxn>
                <a:cxn ang="0">
                  <a:pos x="368" y="71"/>
                </a:cxn>
                <a:cxn ang="0">
                  <a:pos x="358" y="110"/>
                </a:cxn>
                <a:cxn ang="0">
                  <a:pos x="349" y="157"/>
                </a:cxn>
                <a:cxn ang="0">
                  <a:pos x="339" y="208"/>
                </a:cxn>
                <a:cxn ang="0">
                  <a:pos x="328" y="257"/>
                </a:cxn>
                <a:cxn ang="0">
                  <a:pos x="317" y="299"/>
                </a:cxn>
                <a:cxn ang="0">
                  <a:pos x="309" y="332"/>
                </a:cxn>
                <a:cxn ang="0">
                  <a:pos x="290" y="352"/>
                </a:cxn>
                <a:cxn ang="0">
                  <a:pos x="294" y="323"/>
                </a:cxn>
                <a:cxn ang="0">
                  <a:pos x="303" y="290"/>
                </a:cxn>
                <a:cxn ang="0">
                  <a:pos x="308" y="266"/>
                </a:cxn>
                <a:cxn ang="0">
                  <a:pos x="314" y="240"/>
                </a:cxn>
                <a:cxn ang="0">
                  <a:pos x="323" y="207"/>
                </a:cxn>
                <a:cxn ang="0">
                  <a:pos x="328" y="187"/>
                </a:cxn>
                <a:cxn ang="0">
                  <a:pos x="336" y="158"/>
                </a:cxn>
                <a:cxn ang="0">
                  <a:pos x="343" y="115"/>
                </a:cxn>
                <a:cxn ang="0">
                  <a:pos x="346" y="81"/>
                </a:cxn>
                <a:cxn ang="0">
                  <a:pos x="352" y="50"/>
                </a:cxn>
                <a:cxn ang="0">
                  <a:pos x="337" y="42"/>
                </a:cxn>
                <a:cxn ang="0">
                  <a:pos x="302" y="37"/>
                </a:cxn>
                <a:cxn ang="0">
                  <a:pos x="259" y="31"/>
                </a:cxn>
                <a:cxn ang="0">
                  <a:pos x="228" y="26"/>
                </a:cxn>
                <a:cxn ang="0">
                  <a:pos x="202" y="24"/>
                </a:cxn>
                <a:cxn ang="0">
                  <a:pos x="170" y="23"/>
                </a:cxn>
                <a:cxn ang="0">
                  <a:pos x="137" y="19"/>
                </a:cxn>
                <a:cxn ang="0">
                  <a:pos x="114" y="18"/>
                </a:cxn>
                <a:cxn ang="0">
                  <a:pos x="103" y="32"/>
                </a:cxn>
                <a:cxn ang="0">
                  <a:pos x="92" y="73"/>
                </a:cxn>
                <a:cxn ang="0">
                  <a:pos x="83" y="105"/>
                </a:cxn>
                <a:cxn ang="0">
                  <a:pos x="71" y="145"/>
                </a:cxn>
                <a:cxn ang="0">
                  <a:pos x="65" y="166"/>
                </a:cxn>
                <a:cxn ang="0">
                  <a:pos x="57" y="192"/>
                </a:cxn>
                <a:cxn ang="0">
                  <a:pos x="51" y="218"/>
                </a:cxn>
                <a:cxn ang="0">
                  <a:pos x="43" y="247"/>
                </a:cxn>
                <a:cxn ang="0">
                  <a:pos x="35" y="276"/>
                </a:cxn>
                <a:cxn ang="0">
                  <a:pos x="28" y="303"/>
                </a:cxn>
                <a:cxn ang="0">
                  <a:pos x="22" y="331"/>
                </a:cxn>
                <a:cxn ang="0">
                  <a:pos x="17" y="353"/>
                </a:cxn>
              </a:cxnLst>
              <a:rect l="0" t="0" r="r" b="b"/>
              <a:pathLst>
                <a:path w="374" h="353">
                  <a:moveTo>
                    <a:pt x="0" y="350"/>
                  </a:moveTo>
                  <a:lnTo>
                    <a:pt x="0" y="349"/>
                  </a:lnTo>
                  <a:lnTo>
                    <a:pt x="0" y="347"/>
                  </a:lnTo>
                  <a:lnTo>
                    <a:pt x="0" y="344"/>
                  </a:lnTo>
                  <a:lnTo>
                    <a:pt x="2" y="341"/>
                  </a:lnTo>
                  <a:lnTo>
                    <a:pt x="3" y="336"/>
                  </a:lnTo>
                  <a:lnTo>
                    <a:pt x="5" y="331"/>
                  </a:lnTo>
                  <a:lnTo>
                    <a:pt x="5" y="326"/>
                  </a:lnTo>
                  <a:lnTo>
                    <a:pt x="6" y="323"/>
                  </a:lnTo>
                  <a:lnTo>
                    <a:pt x="6" y="320"/>
                  </a:lnTo>
                  <a:lnTo>
                    <a:pt x="8" y="316"/>
                  </a:lnTo>
                  <a:lnTo>
                    <a:pt x="9" y="311"/>
                  </a:lnTo>
                  <a:lnTo>
                    <a:pt x="11" y="308"/>
                  </a:lnTo>
                  <a:lnTo>
                    <a:pt x="11" y="303"/>
                  </a:lnTo>
                  <a:lnTo>
                    <a:pt x="13" y="300"/>
                  </a:lnTo>
                  <a:lnTo>
                    <a:pt x="14" y="295"/>
                  </a:lnTo>
                  <a:lnTo>
                    <a:pt x="16" y="290"/>
                  </a:lnTo>
                  <a:lnTo>
                    <a:pt x="16" y="286"/>
                  </a:lnTo>
                  <a:lnTo>
                    <a:pt x="17" y="281"/>
                  </a:lnTo>
                  <a:lnTo>
                    <a:pt x="19" y="276"/>
                  </a:lnTo>
                  <a:lnTo>
                    <a:pt x="20" y="271"/>
                  </a:lnTo>
                  <a:lnTo>
                    <a:pt x="22" y="266"/>
                  </a:lnTo>
                  <a:lnTo>
                    <a:pt x="23" y="261"/>
                  </a:lnTo>
                  <a:lnTo>
                    <a:pt x="25" y="257"/>
                  </a:lnTo>
                  <a:lnTo>
                    <a:pt x="25" y="250"/>
                  </a:lnTo>
                  <a:lnTo>
                    <a:pt x="28" y="245"/>
                  </a:lnTo>
                  <a:lnTo>
                    <a:pt x="29" y="240"/>
                  </a:lnTo>
                  <a:lnTo>
                    <a:pt x="29" y="236"/>
                  </a:lnTo>
                  <a:lnTo>
                    <a:pt x="31" y="231"/>
                  </a:lnTo>
                  <a:lnTo>
                    <a:pt x="32" y="224"/>
                  </a:lnTo>
                  <a:lnTo>
                    <a:pt x="34" y="219"/>
                  </a:lnTo>
                  <a:lnTo>
                    <a:pt x="35" y="215"/>
                  </a:lnTo>
                  <a:lnTo>
                    <a:pt x="37" y="208"/>
                  </a:lnTo>
                  <a:lnTo>
                    <a:pt x="37" y="203"/>
                  </a:lnTo>
                  <a:lnTo>
                    <a:pt x="40" y="198"/>
                  </a:lnTo>
                  <a:lnTo>
                    <a:pt x="40" y="194"/>
                  </a:lnTo>
                  <a:lnTo>
                    <a:pt x="42" y="187"/>
                  </a:lnTo>
                  <a:lnTo>
                    <a:pt x="43" y="182"/>
                  </a:lnTo>
                  <a:lnTo>
                    <a:pt x="45" y="179"/>
                  </a:lnTo>
                  <a:lnTo>
                    <a:pt x="46" y="173"/>
                  </a:lnTo>
                  <a:lnTo>
                    <a:pt x="46" y="169"/>
                  </a:lnTo>
                  <a:lnTo>
                    <a:pt x="48" y="163"/>
                  </a:lnTo>
                  <a:lnTo>
                    <a:pt x="49" y="160"/>
                  </a:lnTo>
                  <a:lnTo>
                    <a:pt x="51" y="155"/>
                  </a:lnTo>
                  <a:lnTo>
                    <a:pt x="52" y="152"/>
                  </a:lnTo>
                  <a:lnTo>
                    <a:pt x="52" y="147"/>
                  </a:lnTo>
                  <a:lnTo>
                    <a:pt x="54" y="144"/>
                  </a:lnTo>
                  <a:lnTo>
                    <a:pt x="54" y="139"/>
                  </a:lnTo>
                  <a:lnTo>
                    <a:pt x="55" y="136"/>
                  </a:lnTo>
                  <a:lnTo>
                    <a:pt x="57" y="132"/>
                  </a:lnTo>
                  <a:lnTo>
                    <a:pt x="58" y="129"/>
                  </a:lnTo>
                  <a:lnTo>
                    <a:pt x="58" y="123"/>
                  </a:lnTo>
                  <a:lnTo>
                    <a:pt x="62" y="119"/>
                  </a:lnTo>
                  <a:lnTo>
                    <a:pt x="62" y="115"/>
                  </a:lnTo>
                  <a:lnTo>
                    <a:pt x="63" y="111"/>
                  </a:lnTo>
                  <a:lnTo>
                    <a:pt x="65" y="106"/>
                  </a:lnTo>
                  <a:lnTo>
                    <a:pt x="66" y="100"/>
                  </a:lnTo>
                  <a:lnTo>
                    <a:pt x="66" y="95"/>
                  </a:lnTo>
                  <a:lnTo>
                    <a:pt x="69" y="92"/>
                  </a:lnTo>
                  <a:lnTo>
                    <a:pt x="69" y="87"/>
                  </a:lnTo>
                  <a:lnTo>
                    <a:pt x="71" y="84"/>
                  </a:lnTo>
                  <a:lnTo>
                    <a:pt x="72" y="79"/>
                  </a:lnTo>
                  <a:lnTo>
                    <a:pt x="72" y="74"/>
                  </a:lnTo>
                  <a:lnTo>
                    <a:pt x="74" y="71"/>
                  </a:lnTo>
                  <a:lnTo>
                    <a:pt x="75" y="66"/>
                  </a:lnTo>
                  <a:lnTo>
                    <a:pt x="77" y="61"/>
                  </a:lnTo>
                  <a:lnTo>
                    <a:pt x="78" y="56"/>
                  </a:lnTo>
                  <a:lnTo>
                    <a:pt x="78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3" y="39"/>
                  </a:lnTo>
                  <a:lnTo>
                    <a:pt x="84" y="34"/>
                  </a:lnTo>
                  <a:lnTo>
                    <a:pt x="86" y="31"/>
                  </a:lnTo>
                  <a:lnTo>
                    <a:pt x="86" y="26"/>
                  </a:lnTo>
                  <a:lnTo>
                    <a:pt x="88" y="23"/>
                  </a:lnTo>
                  <a:lnTo>
                    <a:pt x="89" y="19"/>
                  </a:lnTo>
                  <a:lnTo>
                    <a:pt x="91" y="16"/>
                  </a:lnTo>
                  <a:lnTo>
                    <a:pt x="92" y="10"/>
                  </a:lnTo>
                  <a:lnTo>
                    <a:pt x="95" y="5"/>
                  </a:lnTo>
                  <a:lnTo>
                    <a:pt x="97" y="2"/>
                  </a:lnTo>
                  <a:lnTo>
                    <a:pt x="100" y="2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14" y="0"/>
                  </a:lnTo>
                  <a:lnTo>
                    <a:pt x="117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7" y="2"/>
                  </a:lnTo>
                  <a:lnTo>
                    <a:pt x="141" y="2"/>
                  </a:lnTo>
                  <a:lnTo>
                    <a:pt x="146" y="2"/>
                  </a:lnTo>
                  <a:lnTo>
                    <a:pt x="150" y="2"/>
                  </a:lnTo>
                  <a:lnTo>
                    <a:pt x="156" y="2"/>
                  </a:lnTo>
                  <a:lnTo>
                    <a:pt x="161" y="3"/>
                  </a:lnTo>
                  <a:lnTo>
                    <a:pt x="166" y="3"/>
                  </a:lnTo>
                  <a:lnTo>
                    <a:pt x="172" y="3"/>
                  </a:lnTo>
                  <a:lnTo>
                    <a:pt x="178" y="5"/>
                  </a:lnTo>
                  <a:lnTo>
                    <a:pt x="184" y="5"/>
                  </a:lnTo>
                  <a:lnTo>
                    <a:pt x="190" y="6"/>
                  </a:lnTo>
                  <a:lnTo>
                    <a:pt x="195" y="6"/>
                  </a:lnTo>
                  <a:lnTo>
                    <a:pt x="202" y="6"/>
                  </a:lnTo>
                  <a:lnTo>
                    <a:pt x="207" y="6"/>
                  </a:lnTo>
                  <a:lnTo>
                    <a:pt x="215" y="8"/>
                  </a:lnTo>
                  <a:lnTo>
                    <a:pt x="221" y="10"/>
                  </a:lnTo>
                  <a:lnTo>
                    <a:pt x="227" y="10"/>
                  </a:lnTo>
                  <a:lnTo>
                    <a:pt x="233" y="10"/>
                  </a:lnTo>
                  <a:lnTo>
                    <a:pt x="241" y="11"/>
                  </a:lnTo>
                  <a:lnTo>
                    <a:pt x="245" y="11"/>
                  </a:lnTo>
                  <a:lnTo>
                    <a:pt x="253" y="13"/>
                  </a:lnTo>
                  <a:lnTo>
                    <a:pt x="259" y="13"/>
                  </a:lnTo>
                  <a:lnTo>
                    <a:pt x="265" y="14"/>
                  </a:lnTo>
                  <a:lnTo>
                    <a:pt x="271" y="14"/>
                  </a:lnTo>
                  <a:lnTo>
                    <a:pt x="277" y="14"/>
                  </a:lnTo>
                  <a:lnTo>
                    <a:pt x="283" y="16"/>
                  </a:lnTo>
                  <a:lnTo>
                    <a:pt x="290" y="18"/>
                  </a:lnTo>
                  <a:lnTo>
                    <a:pt x="294" y="18"/>
                  </a:lnTo>
                  <a:lnTo>
                    <a:pt x="300" y="18"/>
                  </a:lnTo>
                  <a:lnTo>
                    <a:pt x="306" y="19"/>
                  </a:lnTo>
                  <a:lnTo>
                    <a:pt x="311" y="19"/>
                  </a:lnTo>
                  <a:lnTo>
                    <a:pt x="317" y="21"/>
                  </a:lnTo>
                  <a:lnTo>
                    <a:pt x="322" y="23"/>
                  </a:lnTo>
                  <a:lnTo>
                    <a:pt x="328" y="23"/>
                  </a:lnTo>
                  <a:lnTo>
                    <a:pt x="332" y="24"/>
                  </a:lnTo>
                  <a:lnTo>
                    <a:pt x="337" y="24"/>
                  </a:lnTo>
                  <a:lnTo>
                    <a:pt x="340" y="26"/>
                  </a:lnTo>
                  <a:lnTo>
                    <a:pt x="345" y="26"/>
                  </a:lnTo>
                  <a:lnTo>
                    <a:pt x="349" y="27"/>
                  </a:lnTo>
                  <a:lnTo>
                    <a:pt x="352" y="27"/>
                  </a:lnTo>
                  <a:lnTo>
                    <a:pt x="355" y="27"/>
                  </a:lnTo>
                  <a:lnTo>
                    <a:pt x="360" y="29"/>
                  </a:lnTo>
                  <a:lnTo>
                    <a:pt x="363" y="31"/>
                  </a:lnTo>
                  <a:lnTo>
                    <a:pt x="368" y="31"/>
                  </a:lnTo>
                  <a:lnTo>
                    <a:pt x="371" y="32"/>
                  </a:lnTo>
                  <a:lnTo>
                    <a:pt x="374" y="35"/>
                  </a:lnTo>
                  <a:lnTo>
                    <a:pt x="374" y="37"/>
                  </a:lnTo>
                  <a:lnTo>
                    <a:pt x="374" y="39"/>
                  </a:lnTo>
                  <a:lnTo>
                    <a:pt x="374" y="42"/>
                  </a:lnTo>
                  <a:lnTo>
                    <a:pt x="372" y="44"/>
                  </a:lnTo>
                  <a:lnTo>
                    <a:pt x="372" y="47"/>
                  </a:lnTo>
                  <a:lnTo>
                    <a:pt x="371" y="50"/>
                  </a:lnTo>
                  <a:lnTo>
                    <a:pt x="371" y="55"/>
                  </a:lnTo>
                  <a:lnTo>
                    <a:pt x="369" y="58"/>
                  </a:lnTo>
                  <a:lnTo>
                    <a:pt x="369" y="61"/>
                  </a:lnTo>
                  <a:lnTo>
                    <a:pt x="368" y="66"/>
                  </a:lnTo>
                  <a:lnTo>
                    <a:pt x="368" y="71"/>
                  </a:lnTo>
                  <a:lnTo>
                    <a:pt x="366" y="76"/>
                  </a:lnTo>
                  <a:lnTo>
                    <a:pt x="365" y="81"/>
                  </a:lnTo>
                  <a:lnTo>
                    <a:pt x="365" y="87"/>
                  </a:lnTo>
                  <a:lnTo>
                    <a:pt x="363" y="92"/>
                  </a:lnTo>
                  <a:lnTo>
                    <a:pt x="362" y="98"/>
                  </a:lnTo>
                  <a:lnTo>
                    <a:pt x="360" y="103"/>
                  </a:lnTo>
                  <a:lnTo>
                    <a:pt x="358" y="110"/>
                  </a:lnTo>
                  <a:lnTo>
                    <a:pt x="357" y="116"/>
                  </a:lnTo>
                  <a:lnTo>
                    <a:pt x="355" y="123"/>
                  </a:lnTo>
                  <a:lnTo>
                    <a:pt x="354" y="129"/>
                  </a:lnTo>
                  <a:lnTo>
                    <a:pt x="354" y="136"/>
                  </a:lnTo>
                  <a:lnTo>
                    <a:pt x="352" y="144"/>
                  </a:lnTo>
                  <a:lnTo>
                    <a:pt x="351" y="150"/>
                  </a:lnTo>
                  <a:lnTo>
                    <a:pt x="349" y="157"/>
                  </a:lnTo>
                  <a:lnTo>
                    <a:pt x="348" y="165"/>
                  </a:lnTo>
                  <a:lnTo>
                    <a:pt x="346" y="171"/>
                  </a:lnTo>
                  <a:lnTo>
                    <a:pt x="345" y="179"/>
                  </a:lnTo>
                  <a:lnTo>
                    <a:pt x="343" y="187"/>
                  </a:lnTo>
                  <a:lnTo>
                    <a:pt x="342" y="194"/>
                  </a:lnTo>
                  <a:lnTo>
                    <a:pt x="340" y="202"/>
                  </a:lnTo>
                  <a:lnTo>
                    <a:pt x="339" y="208"/>
                  </a:lnTo>
                  <a:lnTo>
                    <a:pt x="337" y="215"/>
                  </a:lnTo>
                  <a:lnTo>
                    <a:pt x="336" y="223"/>
                  </a:lnTo>
                  <a:lnTo>
                    <a:pt x="332" y="229"/>
                  </a:lnTo>
                  <a:lnTo>
                    <a:pt x="331" y="236"/>
                  </a:lnTo>
                  <a:lnTo>
                    <a:pt x="331" y="244"/>
                  </a:lnTo>
                  <a:lnTo>
                    <a:pt x="328" y="250"/>
                  </a:lnTo>
                  <a:lnTo>
                    <a:pt x="328" y="257"/>
                  </a:lnTo>
                  <a:lnTo>
                    <a:pt x="325" y="263"/>
                  </a:lnTo>
                  <a:lnTo>
                    <a:pt x="323" y="270"/>
                  </a:lnTo>
                  <a:lnTo>
                    <a:pt x="322" y="276"/>
                  </a:lnTo>
                  <a:lnTo>
                    <a:pt x="320" y="282"/>
                  </a:lnTo>
                  <a:lnTo>
                    <a:pt x="319" y="287"/>
                  </a:lnTo>
                  <a:lnTo>
                    <a:pt x="319" y="294"/>
                  </a:lnTo>
                  <a:lnTo>
                    <a:pt x="317" y="299"/>
                  </a:lnTo>
                  <a:lnTo>
                    <a:pt x="316" y="305"/>
                  </a:lnTo>
                  <a:lnTo>
                    <a:pt x="314" y="310"/>
                  </a:lnTo>
                  <a:lnTo>
                    <a:pt x="314" y="315"/>
                  </a:lnTo>
                  <a:lnTo>
                    <a:pt x="313" y="320"/>
                  </a:lnTo>
                  <a:lnTo>
                    <a:pt x="311" y="324"/>
                  </a:lnTo>
                  <a:lnTo>
                    <a:pt x="311" y="328"/>
                  </a:lnTo>
                  <a:lnTo>
                    <a:pt x="309" y="332"/>
                  </a:lnTo>
                  <a:lnTo>
                    <a:pt x="308" y="336"/>
                  </a:lnTo>
                  <a:lnTo>
                    <a:pt x="308" y="341"/>
                  </a:lnTo>
                  <a:lnTo>
                    <a:pt x="306" y="345"/>
                  </a:lnTo>
                  <a:lnTo>
                    <a:pt x="306" y="350"/>
                  </a:lnTo>
                  <a:lnTo>
                    <a:pt x="306" y="352"/>
                  </a:lnTo>
                  <a:lnTo>
                    <a:pt x="306" y="353"/>
                  </a:lnTo>
                  <a:lnTo>
                    <a:pt x="290" y="352"/>
                  </a:lnTo>
                  <a:lnTo>
                    <a:pt x="290" y="350"/>
                  </a:lnTo>
                  <a:lnTo>
                    <a:pt x="290" y="345"/>
                  </a:lnTo>
                  <a:lnTo>
                    <a:pt x="290" y="341"/>
                  </a:lnTo>
                  <a:lnTo>
                    <a:pt x="291" y="337"/>
                  </a:lnTo>
                  <a:lnTo>
                    <a:pt x="293" y="332"/>
                  </a:lnTo>
                  <a:lnTo>
                    <a:pt x="294" y="328"/>
                  </a:lnTo>
                  <a:lnTo>
                    <a:pt x="294" y="323"/>
                  </a:lnTo>
                  <a:lnTo>
                    <a:pt x="296" y="316"/>
                  </a:lnTo>
                  <a:lnTo>
                    <a:pt x="297" y="310"/>
                  </a:lnTo>
                  <a:lnTo>
                    <a:pt x="299" y="305"/>
                  </a:lnTo>
                  <a:lnTo>
                    <a:pt x="300" y="300"/>
                  </a:lnTo>
                  <a:lnTo>
                    <a:pt x="302" y="297"/>
                  </a:lnTo>
                  <a:lnTo>
                    <a:pt x="302" y="294"/>
                  </a:lnTo>
                  <a:lnTo>
                    <a:pt x="303" y="290"/>
                  </a:lnTo>
                  <a:lnTo>
                    <a:pt x="303" y="287"/>
                  </a:lnTo>
                  <a:lnTo>
                    <a:pt x="305" y="284"/>
                  </a:lnTo>
                  <a:lnTo>
                    <a:pt x="305" y="279"/>
                  </a:lnTo>
                  <a:lnTo>
                    <a:pt x="306" y="276"/>
                  </a:lnTo>
                  <a:lnTo>
                    <a:pt x="306" y="273"/>
                  </a:lnTo>
                  <a:lnTo>
                    <a:pt x="308" y="270"/>
                  </a:lnTo>
                  <a:lnTo>
                    <a:pt x="308" y="266"/>
                  </a:lnTo>
                  <a:lnTo>
                    <a:pt x="309" y="261"/>
                  </a:lnTo>
                  <a:lnTo>
                    <a:pt x="309" y="258"/>
                  </a:lnTo>
                  <a:lnTo>
                    <a:pt x="311" y="255"/>
                  </a:lnTo>
                  <a:lnTo>
                    <a:pt x="311" y="250"/>
                  </a:lnTo>
                  <a:lnTo>
                    <a:pt x="313" y="249"/>
                  </a:lnTo>
                  <a:lnTo>
                    <a:pt x="313" y="244"/>
                  </a:lnTo>
                  <a:lnTo>
                    <a:pt x="314" y="240"/>
                  </a:lnTo>
                  <a:lnTo>
                    <a:pt x="314" y="237"/>
                  </a:lnTo>
                  <a:lnTo>
                    <a:pt x="316" y="234"/>
                  </a:lnTo>
                  <a:lnTo>
                    <a:pt x="317" y="228"/>
                  </a:lnTo>
                  <a:lnTo>
                    <a:pt x="319" y="223"/>
                  </a:lnTo>
                  <a:lnTo>
                    <a:pt x="320" y="216"/>
                  </a:lnTo>
                  <a:lnTo>
                    <a:pt x="322" y="211"/>
                  </a:lnTo>
                  <a:lnTo>
                    <a:pt x="323" y="207"/>
                  </a:lnTo>
                  <a:lnTo>
                    <a:pt x="325" y="202"/>
                  </a:lnTo>
                  <a:lnTo>
                    <a:pt x="325" y="198"/>
                  </a:lnTo>
                  <a:lnTo>
                    <a:pt x="326" y="195"/>
                  </a:lnTo>
                  <a:lnTo>
                    <a:pt x="326" y="194"/>
                  </a:lnTo>
                  <a:lnTo>
                    <a:pt x="328" y="192"/>
                  </a:lnTo>
                  <a:lnTo>
                    <a:pt x="328" y="189"/>
                  </a:lnTo>
                  <a:lnTo>
                    <a:pt x="328" y="187"/>
                  </a:lnTo>
                  <a:lnTo>
                    <a:pt x="329" y="184"/>
                  </a:lnTo>
                  <a:lnTo>
                    <a:pt x="331" y="182"/>
                  </a:lnTo>
                  <a:lnTo>
                    <a:pt x="331" y="178"/>
                  </a:lnTo>
                  <a:lnTo>
                    <a:pt x="332" y="173"/>
                  </a:lnTo>
                  <a:lnTo>
                    <a:pt x="332" y="168"/>
                  </a:lnTo>
                  <a:lnTo>
                    <a:pt x="334" y="163"/>
                  </a:lnTo>
                  <a:lnTo>
                    <a:pt x="336" y="158"/>
                  </a:lnTo>
                  <a:lnTo>
                    <a:pt x="336" y="152"/>
                  </a:lnTo>
                  <a:lnTo>
                    <a:pt x="337" y="145"/>
                  </a:lnTo>
                  <a:lnTo>
                    <a:pt x="337" y="140"/>
                  </a:lnTo>
                  <a:lnTo>
                    <a:pt x="339" y="132"/>
                  </a:lnTo>
                  <a:lnTo>
                    <a:pt x="340" y="127"/>
                  </a:lnTo>
                  <a:lnTo>
                    <a:pt x="340" y="119"/>
                  </a:lnTo>
                  <a:lnTo>
                    <a:pt x="343" y="115"/>
                  </a:lnTo>
                  <a:lnTo>
                    <a:pt x="343" y="110"/>
                  </a:lnTo>
                  <a:lnTo>
                    <a:pt x="343" y="106"/>
                  </a:lnTo>
                  <a:lnTo>
                    <a:pt x="343" y="103"/>
                  </a:lnTo>
                  <a:lnTo>
                    <a:pt x="345" y="100"/>
                  </a:lnTo>
                  <a:lnTo>
                    <a:pt x="345" y="94"/>
                  </a:lnTo>
                  <a:lnTo>
                    <a:pt x="346" y="89"/>
                  </a:lnTo>
                  <a:lnTo>
                    <a:pt x="346" y="81"/>
                  </a:lnTo>
                  <a:lnTo>
                    <a:pt x="348" y="76"/>
                  </a:lnTo>
                  <a:lnTo>
                    <a:pt x="349" y="71"/>
                  </a:lnTo>
                  <a:lnTo>
                    <a:pt x="349" y="66"/>
                  </a:lnTo>
                  <a:lnTo>
                    <a:pt x="349" y="61"/>
                  </a:lnTo>
                  <a:lnTo>
                    <a:pt x="351" y="56"/>
                  </a:lnTo>
                  <a:lnTo>
                    <a:pt x="351" y="53"/>
                  </a:lnTo>
                  <a:lnTo>
                    <a:pt x="352" y="50"/>
                  </a:lnTo>
                  <a:lnTo>
                    <a:pt x="352" y="47"/>
                  </a:lnTo>
                  <a:lnTo>
                    <a:pt x="354" y="45"/>
                  </a:lnTo>
                  <a:lnTo>
                    <a:pt x="352" y="45"/>
                  </a:lnTo>
                  <a:lnTo>
                    <a:pt x="348" y="44"/>
                  </a:lnTo>
                  <a:lnTo>
                    <a:pt x="345" y="44"/>
                  </a:lnTo>
                  <a:lnTo>
                    <a:pt x="342" y="44"/>
                  </a:lnTo>
                  <a:lnTo>
                    <a:pt x="337" y="42"/>
                  </a:lnTo>
                  <a:lnTo>
                    <a:pt x="334" y="42"/>
                  </a:lnTo>
                  <a:lnTo>
                    <a:pt x="328" y="40"/>
                  </a:lnTo>
                  <a:lnTo>
                    <a:pt x="323" y="40"/>
                  </a:lnTo>
                  <a:lnTo>
                    <a:pt x="319" y="39"/>
                  </a:lnTo>
                  <a:lnTo>
                    <a:pt x="313" y="39"/>
                  </a:lnTo>
                  <a:lnTo>
                    <a:pt x="306" y="37"/>
                  </a:lnTo>
                  <a:lnTo>
                    <a:pt x="302" y="37"/>
                  </a:lnTo>
                  <a:lnTo>
                    <a:pt x="296" y="35"/>
                  </a:lnTo>
                  <a:lnTo>
                    <a:pt x="290" y="35"/>
                  </a:lnTo>
                  <a:lnTo>
                    <a:pt x="283" y="34"/>
                  </a:lnTo>
                  <a:lnTo>
                    <a:pt x="277" y="34"/>
                  </a:lnTo>
                  <a:lnTo>
                    <a:pt x="271" y="32"/>
                  </a:lnTo>
                  <a:lnTo>
                    <a:pt x="265" y="32"/>
                  </a:lnTo>
                  <a:lnTo>
                    <a:pt x="259" y="31"/>
                  </a:lnTo>
                  <a:lnTo>
                    <a:pt x="254" y="31"/>
                  </a:lnTo>
                  <a:lnTo>
                    <a:pt x="248" y="29"/>
                  </a:lnTo>
                  <a:lnTo>
                    <a:pt x="244" y="29"/>
                  </a:lnTo>
                  <a:lnTo>
                    <a:pt x="239" y="27"/>
                  </a:lnTo>
                  <a:lnTo>
                    <a:pt x="234" y="27"/>
                  </a:lnTo>
                  <a:lnTo>
                    <a:pt x="231" y="26"/>
                  </a:lnTo>
                  <a:lnTo>
                    <a:pt x="228" y="26"/>
                  </a:lnTo>
                  <a:lnTo>
                    <a:pt x="222" y="26"/>
                  </a:lnTo>
                  <a:lnTo>
                    <a:pt x="221" y="26"/>
                  </a:lnTo>
                  <a:lnTo>
                    <a:pt x="216" y="26"/>
                  </a:lnTo>
                  <a:lnTo>
                    <a:pt x="212" y="26"/>
                  </a:lnTo>
                  <a:lnTo>
                    <a:pt x="208" y="26"/>
                  </a:lnTo>
                  <a:lnTo>
                    <a:pt x="205" y="26"/>
                  </a:lnTo>
                  <a:lnTo>
                    <a:pt x="202" y="24"/>
                  </a:lnTo>
                  <a:lnTo>
                    <a:pt x="198" y="24"/>
                  </a:lnTo>
                  <a:lnTo>
                    <a:pt x="193" y="24"/>
                  </a:lnTo>
                  <a:lnTo>
                    <a:pt x="189" y="23"/>
                  </a:lnTo>
                  <a:lnTo>
                    <a:pt x="184" y="23"/>
                  </a:lnTo>
                  <a:lnTo>
                    <a:pt x="181" y="23"/>
                  </a:lnTo>
                  <a:lnTo>
                    <a:pt x="175" y="23"/>
                  </a:lnTo>
                  <a:lnTo>
                    <a:pt x="170" y="23"/>
                  </a:lnTo>
                  <a:lnTo>
                    <a:pt x="166" y="23"/>
                  </a:lnTo>
                  <a:lnTo>
                    <a:pt x="161" y="23"/>
                  </a:lnTo>
                  <a:lnTo>
                    <a:pt x="156" y="2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19"/>
                  </a:lnTo>
                  <a:lnTo>
                    <a:pt x="137" y="19"/>
                  </a:lnTo>
                  <a:lnTo>
                    <a:pt x="132" y="19"/>
                  </a:lnTo>
                  <a:lnTo>
                    <a:pt x="129" y="19"/>
                  </a:lnTo>
                  <a:lnTo>
                    <a:pt x="124" y="19"/>
                  </a:lnTo>
                  <a:lnTo>
                    <a:pt x="121" y="18"/>
                  </a:lnTo>
                  <a:lnTo>
                    <a:pt x="118" y="18"/>
                  </a:lnTo>
                  <a:lnTo>
                    <a:pt x="115" y="18"/>
                  </a:lnTo>
                  <a:lnTo>
                    <a:pt x="114" y="18"/>
                  </a:lnTo>
                  <a:lnTo>
                    <a:pt x="110" y="18"/>
                  </a:lnTo>
                  <a:lnTo>
                    <a:pt x="109" y="18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6" y="26"/>
                  </a:lnTo>
                  <a:lnTo>
                    <a:pt x="104" y="29"/>
                  </a:lnTo>
                  <a:lnTo>
                    <a:pt x="103" y="32"/>
                  </a:lnTo>
                  <a:lnTo>
                    <a:pt x="103" y="39"/>
                  </a:lnTo>
                  <a:lnTo>
                    <a:pt x="101" y="44"/>
                  </a:lnTo>
                  <a:lnTo>
                    <a:pt x="100" y="48"/>
                  </a:lnTo>
                  <a:lnTo>
                    <a:pt x="98" y="53"/>
                  </a:lnTo>
                  <a:lnTo>
                    <a:pt x="95" y="61"/>
                  </a:lnTo>
                  <a:lnTo>
                    <a:pt x="94" y="66"/>
                  </a:lnTo>
                  <a:lnTo>
                    <a:pt x="92" y="73"/>
                  </a:lnTo>
                  <a:lnTo>
                    <a:pt x="91" y="76"/>
                  </a:lnTo>
                  <a:lnTo>
                    <a:pt x="91" y="79"/>
                  </a:lnTo>
                  <a:lnTo>
                    <a:pt x="89" y="82"/>
                  </a:lnTo>
                  <a:lnTo>
                    <a:pt x="89" y="87"/>
                  </a:lnTo>
                  <a:lnTo>
                    <a:pt x="86" y="92"/>
                  </a:lnTo>
                  <a:lnTo>
                    <a:pt x="84" y="100"/>
                  </a:lnTo>
                  <a:lnTo>
                    <a:pt x="83" y="105"/>
                  </a:lnTo>
                  <a:lnTo>
                    <a:pt x="81" y="111"/>
                  </a:lnTo>
                  <a:lnTo>
                    <a:pt x="78" y="118"/>
                  </a:lnTo>
                  <a:lnTo>
                    <a:pt x="77" y="124"/>
                  </a:lnTo>
                  <a:lnTo>
                    <a:pt x="75" y="131"/>
                  </a:lnTo>
                  <a:lnTo>
                    <a:pt x="74" y="136"/>
                  </a:lnTo>
                  <a:lnTo>
                    <a:pt x="72" y="140"/>
                  </a:lnTo>
                  <a:lnTo>
                    <a:pt x="71" y="145"/>
                  </a:lnTo>
                  <a:lnTo>
                    <a:pt x="69" y="150"/>
                  </a:lnTo>
                  <a:lnTo>
                    <a:pt x="69" y="155"/>
                  </a:lnTo>
                  <a:lnTo>
                    <a:pt x="68" y="158"/>
                  </a:lnTo>
                  <a:lnTo>
                    <a:pt x="66" y="161"/>
                  </a:lnTo>
                  <a:lnTo>
                    <a:pt x="66" y="163"/>
                  </a:lnTo>
                  <a:lnTo>
                    <a:pt x="66" y="166"/>
                  </a:lnTo>
                  <a:lnTo>
                    <a:pt x="65" y="166"/>
                  </a:lnTo>
                  <a:lnTo>
                    <a:pt x="65" y="169"/>
                  </a:lnTo>
                  <a:lnTo>
                    <a:pt x="63" y="173"/>
                  </a:lnTo>
                  <a:lnTo>
                    <a:pt x="62" y="176"/>
                  </a:lnTo>
                  <a:lnTo>
                    <a:pt x="60" y="181"/>
                  </a:lnTo>
                  <a:lnTo>
                    <a:pt x="58" y="187"/>
                  </a:lnTo>
                  <a:lnTo>
                    <a:pt x="58" y="189"/>
                  </a:lnTo>
                  <a:lnTo>
                    <a:pt x="57" y="192"/>
                  </a:lnTo>
                  <a:lnTo>
                    <a:pt x="57" y="197"/>
                  </a:lnTo>
                  <a:lnTo>
                    <a:pt x="57" y="200"/>
                  </a:lnTo>
                  <a:lnTo>
                    <a:pt x="54" y="203"/>
                  </a:lnTo>
                  <a:lnTo>
                    <a:pt x="54" y="207"/>
                  </a:lnTo>
                  <a:lnTo>
                    <a:pt x="52" y="210"/>
                  </a:lnTo>
                  <a:lnTo>
                    <a:pt x="52" y="215"/>
                  </a:lnTo>
                  <a:lnTo>
                    <a:pt x="51" y="218"/>
                  </a:lnTo>
                  <a:lnTo>
                    <a:pt x="49" y="221"/>
                  </a:lnTo>
                  <a:lnTo>
                    <a:pt x="48" y="226"/>
                  </a:lnTo>
                  <a:lnTo>
                    <a:pt x="48" y="231"/>
                  </a:lnTo>
                  <a:lnTo>
                    <a:pt x="46" y="234"/>
                  </a:lnTo>
                  <a:lnTo>
                    <a:pt x="45" y="237"/>
                  </a:lnTo>
                  <a:lnTo>
                    <a:pt x="45" y="242"/>
                  </a:lnTo>
                  <a:lnTo>
                    <a:pt x="43" y="247"/>
                  </a:lnTo>
                  <a:lnTo>
                    <a:pt x="42" y="250"/>
                  </a:lnTo>
                  <a:lnTo>
                    <a:pt x="42" y="255"/>
                  </a:lnTo>
                  <a:lnTo>
                    <a:pt x="40" y="258"/>
                  </a:lnTo>
                  <a:lnTo>
                    <a:pt x="40" y="263"/>
                  </a:lnTo>
                  <a:lnTo>
                    <a:pt x="37" y="268"/>
                  </a:lnTo>
                  <a:lnTo>
                    <a:pt x="37" y="271"/>
                  </a:lnTo>
                  <a:lnTo>
                    <a:pt x="35" y="276"/>
                  </a:lnTo>
                  <a:lnTo>
                    <a:pt x="35" y="279"/>
                  </a:lnTo>
                  <a:lnTo>
                    <a:pt x="34" y="284"/>
                  </a:lnTo>
                  <a:lnTo>
                    <a:pt x="32" y="287"/>
                  </a:lnTo>
                  <a:lnTo>
                    <a:pt x="31" y="292"/>
                  </a:lnTo>
                  <a:lnTo>
                    <a:pt x="31" y="297"/>
                  </a:lnTo>
                  <a:lnTo>
                    <a:pt x="29" y="300"/>
                  </a:lnTo>
                  <a:lnTo>
                    <a:pt x="28" y="303"/>
                  </a:lnTo>
                  <a:lnTo>
                    <a:pt x="28" y="308"/>
                  </a:lnTo>
                  <a:lnTo>
                    <a:pt x="26" y="311"/>
                  </a:lnTo>
                  <a:lnTo>
                    <a:pt x="25" y="315"/>
                  </a:lnTo>
                  <a:lnTo>
                    <a:pt x="25" y="318"/>
                  </a:lnTo>
                  <a:lnTo>
                    <a:pt x="23" y="321"/>
                  </a:lnTo>
                  <a:lnTo>
                    <a:pt x="23" y="324"/>
                  </a:lnTo>
                  <a:lnTo>
                    <a:pt x="22" y="331"/>
                  </a:lnTo>
                  <a:lnTo>
                    <a:pt x="20" y="336"/>
                  </a:lnTo>
                  <a:lnTo>
                    <a:pt x="19" y="341"/>
                  </a:lnTo>
                  <a:lnTo>
                    <a:pt x="19" y="345"/>
                  </a:lnTo>
                  <a:lnTo>
                    <a:pt x="17" y="349"/>
                  </a:lnTo>
                  <a:lnTo>
                    <a:pt x="17" y="350"/>
                  </a:lnTo>
                  <a:lnTo>
                    <a:pt x="17" y="352"/>
                  </a:lnTo>
                  <a:lnTo>
                    <a:pt x="17" y="353"/>
                  </a:lnTo>
                  <a:lnTo>
                    <a:pt x="0" y="350"/>
                  </a:lnTo>
                  <a:lnTo>
                    <a:pt x="0" y="3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56"/>
            <p:cNvSpPr>
              <a:spLocks/>
            </p:cNvSpPr>
            <p:nvPr/>
          </p:nvSpPr>
          <p:spPr bwMode="auto">
            <a:xfrm>
              <a:off x="5243" y="2288"/>
              <a:ext cx="251" cy="270"/>
            </a:xfrm>
            <a:custGeom>
              <a:avLst/>
              <a:gdLst/>
              <a:ahLst/>
              <a:cxnLst>
                <a:cxn ang="0">
                  <a:pos x="5" y="233"/>
                </a:cxn>
                <a:cxn ang="0">
                  <a:pos x="14" y="191"/>
                </a:cxn>
                <a:cxn ang="0">
                  <a:pos x="26" y="144"/>
                </a:cxn>
                <a:cxn ang="0">
                  <a:pos x="38" y="102"/>
                </a:cxn>
                <a:cxn ang="0">
                  <a:pos x="54" y="63"/>
                </a:cxn>
                <a:cxn ang="0">
                  <a:pos x="74" y="30"/>
                </a:cxn>
                <a:cxn ang="0">
                  <a:pos x="87" y="44"/>
                </a:cxn>
                <a:cxn ang="0">
                  <a:pos x="87" y="75"/>
                </a:cxn>
                <a:cxn ang="0">
                  <a:pos x="86" y="109"/>
                </a:cxn>
                <a:cxn ang="0">
                  <a:pos x="84" y="144"/>
                </a:cxn>
                <a:cxn ang="0">
                  <a:pos x="83" y="178"/>
                </a:cxn>
                <a:cxn ang="0">
                  <a:pos x="81" y="214"/>
                </a:cxn>
                <a:cxn ang="0">
                  <a:pos x="83" y="217"/>
                </a:cxn>
                <a:cxn ang="0">
                  <a:pos x="97" y="180"/>
                </a:cxn>
                <a:cxn ang="0">
                  <a:pos x="110" y="141"/>
                </a:cxn>
                <a:cxn ang="0">
                  <a:pos x="127" y="94"/>
                </a:cxn>
                <a:cxn ang="0">
                  <a:pos x="142" y="60"/>
                </a:cxn>
                <a:cxn ang="0">
                  <a:pos x="162" y="20"/>
                </a:cxn>
                <a:cxn ang="0">
                  <a:pos x="181" y="4"/>
                </a:cxn>
                <a:cxn ang="0">
                  <a:pos x="182" y="36"/>
                </a:cxn>
                <a:cxn ang="0">
                  <a:pos x="182" y="70"/>
                </a:cxn>
                <a:cxn ang="0">
                  <a:pos x="182" y="110"/>
                </a:cxn>
                <a:cxn ang="0">
                  <a:pos x="181" y="151"/>
                </a:cxn>
                <a:cxn ang="0">
                  <a:pos x="179" y="185"/>
                </a:cxn>
                <a:cxn ang="0">
                  <a:pos x="179" y="217"/>
                </a:cxn>
                <a:cxn ang="0">
                  <a:pos x="184" y="204"/>
                </a:cxn>
                <a:cxn ang="0">
                  <a:pos x="196" y="167"/>
                </a:cxn>
                <a:cxn ang="0">
                  <a:pos x="205" y="139"/>
                </a:cxn>
                <a:cxn ang="0">
                  <a:pos x="216" y="109"/>
                </a:cxn>
                <a:cxn ang="0">
                  <a:pos x="231" y="75"/>
                </a:cxn>
                <a:cxn ang="0">
                  <a:pos x="251" y="55"/>
                </a:cxn>
                <a:cxn ang="0">
                  <a:pos x="251" y="84"/>
                </a:cxn>
                <a:cxn ang="0">
                  <a:pos x="248" y="120"/>
                </a:cxn>
                <a:cxn ang="0">
                  <a:pos x="245" y="160"/>
                </a:cxn>
                <a:cxn ang="0">
                  <a:pos x="239" y="202"/>
                </a:cxn>
                <a:cxn ang="0">
                  <a:pos x="234" y="236"/>
                </a:cxn>
                <a:cxn ang="0">
                  <a:pos x="233" y="260"/>
                </a:cxn>
                <a:cxn ang="0">
                  <a:pos x="217" y="251"/>
                </a:cxn>
                <a:cxn ang="0">
                  <a:pos x="224" y="210"/>
                </a:cxn>
                <a:cxn ang="0">
                  <a:pos x="230" y="168"/>
                </a:cxn>
                <a:cxn ang="0">
                  <a:pos x="233" y="143"/>
                </a:cxn>
                <a:cxn ang="0">
                  <a:pos x="237" y="107"/>
                </a:cxn>
                <a:cxn ang="0">
                  <a:pos x="233" y="104"/>
                </a:cxn>
                <a:cxn ang="0">
                  <a:pos x="221" y="138"/>
                </a:cxn>
                <a:cxn ang="0">
                  <a:pos x="208" y="172"/>
                </a:cxn>
                <a:cxn ang="0">
                  <a:pos x="196" y="205"/>
                </a:cxn>
                <a:cxn ang="0">
                  <a:pos x="182" y="239"/>
                </a:cxn>
                <a:cxn ang="0">
                  <a:pos x="164" y="239"/>
                </a:cxn>
                <a:cxn ang="0">
                  <a:pos x="162" y="55"/>
                </a:cxn>
                <a:cxn ang="0">
                  <a:pos x="146" y="94"/>
                </a:cxn>
                <a:cxn ang="0">
                  <a:pos x="130" y="136"/>
                </a:cxn>
                <a:cxn ang="0">
                  <a:pos x="121" y="162"/>
                </a:cxn>
                <a:cxn ang="0">
                  <a:pos x="109" y="193"/>
                </a:cxn>
                <a:cxn ang="0">
                  <a:pos x="97" y="225"/>
                </a:cxn>
                <a:cxn ang="0">
                  <a:pos x="81" y="256"/>
                </a:cxn>
                <a:cxn ang="0">
                  <a:pos x="75" y="59"/>
                </a:cxn>
                <a:cxn ang="0">
                  <a:pos x="63" y="88"/>
                </a:cxn>
                <a:cxn ang="0">
                  <a:pos x="49" y="118"/>
                </a:cxn>
                <a:cxn ang="0">
                  <a:pos x="40" y="149"/>
                </a:cxn>
                <a:cxn ang="0">
                  <a:pos x="32" y="183"/>
                </a:cxn>
                <a:cxn ang="0">
                  <a:pos x="23" y="223"/>
                </a:cxn>
                <a:cxn ang="0">
                  <a:pos x="15" y="256"/>
                </a:cxn>
              </a:cxnLst>
              <a:rect l="0" t="0" r="r" b="b"/>
              <a:pathLst>
                <a:path w="251" h="270">
                  <a:moveTo>
                    <a:pt x="0" y="260"/>
                  </a:moveTo>
                  <a:lnTo>
                    <a:pt x="0" y="260"/>
                  </a:lnTo>
                  <a:lnTo>
                    <a:pt x="0" y="257"/>
                  </a:lnTo>
                  <a:lnTo>
                    <a:pt x="0" y="251"/>
                  </a:lnTo>
                  <a:lnTo>
                    <a:pt x="2" y="246"/>
                  </a:lnTo>
                  <a:lnTo>
                    <a:pt x="3" y="241"/>
                  </a:lnTo>
                  <a:lnTo>
                    <a:pt x="5" y="238"/>
                  </a:lnTo>
                  <a:lnTo>
                    <a:pt x="5" y="233"/>
                  </a:lnTo>
                  <a:lnTo>
                    <a:pt x="6" y="230"/>
                  </a:lnTo>
                  <a:lnTo>
                    <a:pt x="6" y="225"/>
                  </a:lnTo>
                  <a:lnTo>
                    <a:pt x="8" y="220"/>
                  </a:lnTo>
                  <a:lnTo>
                    <a:pt x="9" y="214"/>
                  </a:lnTo>
                  <a:lnTo>
                    <a:pt x="11" y="209"/>
                  </a:lnTo>
                  <a:lnTo>
                    <a:pt x="12" y="202"/>
                  </a:lnTo>
                  <a:lnTo>
                    <a:pt x="14" y="197"/>
                  </a:lnTo>
                  <a:lnTo>
                    <a:pt x="14" y="191"/>
                  </a:lnTo>
                  <a:lnTo>
                    <a:pt x="17" y="186"/>
                  </a:lnTo>
                  <a:lnTo>
                    <a:pt x="17" y="180"/>
                  </a:lnTo>
                  <a:lnTo>
                    <a:pt x="18" y="173"/>
                  </a:lnTo>
                  <a:lnTo>
                    <a:pt x="20" y="168"/>
                  </a:lnTo>
                  <a:lnTo>
                    <a:pt x="22" y="162"/>
                  </a:lnTo>
                  <a:lnTo>
                    <a:pt x="23" y="155"/>
                  </a:lnTo>
                  <a:lnTo>
                    <a:pt x="25" y="151"/>
                  </a:lnTo>
                  <a:lnTo>
                    <a:pt x="26" y="144"/>
                  </a:lnTo>
                  <a:lnTo>
                    <a:pt x="28" y="138"/>
                  </a:lnTo>
                  <a:lnTo>
                    <a:pt x="29" y="133"/>
                  </a:lnTo>
                  <a:lnTo>
                    <a:pt x="31" y="128"/>
                  </a:lnTo>
                  <a:lnTo>
                    <a:pt x="32" y="122"/>
                  </a:lnTo>
                  <a:lnTo>
                    <a:pt x="34" y="117"/>
                  </a:lnTo>
                  <a:lnTo>
                    <a:pt x="35" y="112"/>
                  </a:lnTo>
                  <a:lnTo>
                    <a:pt x="37" y="107"/>
                  </a:lnTo>
                  <a:lnTo>
                    <a:pt x="38" y="102"/>
                  </a:lnTo>
                  <a:lnTo>
                    <a:pt x="40" y="97"/>
                  </a:lnTo>
                  <a:lnTo>
                    <a:pt x="41" y="91"/>
                  </a:lnTo>
                  <a:lnTo>
                    <a:pt x="43" y="88"/>
                  </a:lnTo>
                  <a:lnTo>
                    <a:pt x="46" y="83"/>
                  </a:lnTo>
                  <a:lnTo>
                    <a:pt x="48" y="78"/>
                  </a:lnTo>
                  <a:lnTo>
                    <a:pt x="49" y="73"/>
                  </a:lnTo>
                  <a:lnTo>
                    <a:pt x="51" y="68"/>
                  </a:lnTo>
                  <a:lnTo>
                    <a:pt x="54" y="63"/>
                  </a:lnTo>
                  <a:lnTo>
                    <a:pt x="55" y="60"/>
                  </a:lnTo>
                  <a:lnTo>
                    <a:pt x="58" y="57"/>
                  </a:lnTo>
                  <a:lnTo>
                    <a:pt x="60" y="52"/>
                  </a:lnTo>
                  <a:lnTo>
                    <a:pt x="61" y="49"/>
                  </a:lnTo>
                  <a:lnTo>
                    <a:pt x="64" y="46"/>
                  </a:lnTo>
                  <a:lnTo>
                    <a:pt x="67" y="39"/>
                  </a:lnTo>
                  <a:lnTo>
                    <a:pt x="70" y="34"/>
                  </a:lnTo>
                  <a:lnTo>
                    <a:pt x="74" y="30"/>
                  </a:lnTo>
                  <a:lnTo>
                    <a:pt x="78" y="26"/>
                  </a:lnTo>
                  <a:lnTo>
                    <a:pt x="83" y="25"/>
                  </a:lnTo>
                  <a:lnTo>
                    <a:pt x="86" y="26"/>
                  </a:lnTo>
                  <a:lnTo>
                    <a:pt x="86" y="28"/>
                  </a:lnTo>
                  <a:lnTo>
                    <a:pt x="87" y="31"/>
                  </a:lnTo>
                  <a:lnTo>
                    <a:pt x="87" y="34"/>
                  </a:lnTo>
                  <a:lnTo>
                    <a:pt x="87" y="39"/>
                  </a:lnTo>
                  <a:lnTo>
                    <a:pt x="87" y="44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7" y="57"/>
                  </a:lnTo>
                  <a:lnTo>
                    <a:pt x="87" y="60"/>
                  </a:lnTo>
                  <a:lnTo>
                    <a:pt x="87" y="63"/>
                  </a:lnTo>
                  <a:lnTo>
                    <a:pt x="87" y="68"/>
                  </a:lnTo>
                  <a:lnTo>
                    <a:pt x="87" y="72"/>
                  </a:lnTo>
                  <a:lnTo>
                    <a:pt x="87" y="75"/>
                  </a:lnTo>
                  <a:lnTo>
                    <a:pt x="87" y="80"/>
                  </a:lnTo>
                  <a:lnTo>
                    <a:pt x="87" y="83"/>
                  </a:lnTo>
                  <a:lnTo>
                    <a:pt x="87" y="88"/>
                  </a:lnTo>
                  <a:lnTo>
                    <a:pt x="87" y="91"/>
                  </a:lnTo>
                  <a:lnTo>
                    <a:pt x="87" y="96"/>
                  </a:lnTo>
                  <a:lnTo>
                    <a:pt x="86" y="99"/>
                  </a:lnTo>
                  <a:lnTo>
                    <a:pt x="86" y="104"/>
                  </a:lnTo>
                  <a:lnTo>
                    <a:pt x="86" y="109"/>
                  </a:lnTo>
                  <a:lnTo>
                    <a:pt x="86" y="113"/>
                  </a:lnTo>
                  <a:lnTo>
                    <a:pt x="86" y="118"/>
                  </a:lnTo>
                  <a:lnTo>
                    <a:pt x="86" y="123"/>
                  </a:lnTo>
                  <a:lnTo>
                    <a:pt x="86" y="128"/>
                  </a:lnTo>
                  <a:lnTo>
                    <a:pt x="86" y="133"/>
                  </a:lnTo>
                  <a:lnTo>
                    <a:pt x="86" y="136"/>
                  </a:lnTo>
                  <a:lnTo>
                    <a:pt x="84" y="141"/>
                  </a:lnTo>
                  <a:lnTo>
                    <a:pt x="84" y="144"/>
                  </a:lnTo>
                  <a:lnTo>
                    <a:pt x="84" y="149"/>
                  </a:lnTo>
                  <a:lnTo>
                    <a:pt x="84" y="152"/>
                  </a:lnTo>
                  <a:lnTo>
                    <a:pt x="84" y="159"/>
                  </a:lnTo>
                  <a:lnTo>
                    <a:pt x="84" y="162"/>
                  </a:lnTo>
                  <a:lnTo>
                    <a:pt x="84" y="167"/>
                  </a:lnTo>
                  <a:lnTo>
                    <a:pt x="83" y="170"/>
                  </a:lnTo>
                  <a:lnTo>
                    <a:pt x="83" y="175"/>
                  </a:lnTo>
                  <a:lnTo>
                    <a:pt x="83" y="178"/>
                  </a:lnTo>
                  <a:lnTo>
                    <a:pt x="83" y="183"/>
                  </a:lnTo>
                  <a:lnTo>
                    <a:pt x="83" y="186"/>
                  </a:lnTo>
                  <a:lnTo>
                    <a:pt x="83" y="189"/>
                  </a:lnTo>
                  <a:lnTo>
                    <a:pt x="83" y="194"/>
                  </a:lnTo>
                  <a:lnTo>
                    <a:pt x="83" y="197"/>
                  </a:lnTo>
                  <a:lnTo>
                    <a:pt x="81" y="202"/>
                  </a:lnTo>
                  <a:lnTo>
                    <a:pt x="81" y="209"/>
                  </a:lnTo>
                  <a:lnTo>
                    <a:pt x="81" y="214"/>
                  </a:lnTo>
                  <a:lnTo>
                    <a:pt x="81" y="218"/>
                  </a:lnTo>
                  <a:lnTo>
                    <a:pt x="81" y="222"/>
                  </a:lnTo>
                  <a:lnTo>
                    <a:pt x="81" y="225"/>
                  </a:lnTo>
                  <a:lnTo>
                    <a:pt x="81" y="225"/>
                  </a:lnTo>
                  <a:lnTo>
                    <a:pt x="81" y="226"/>
                  </a:lnTo>
                  <a:lnTo>
                    <a:pt x="81" y="225"/>
                  </a:lnTo>
                  <a:lnTo>
                    <a:pt x="83" y="222"/>
                  </a:lnTo>
                  <a:lnTo>
                    <a:pt x="83" y="217"/>
                  </a:lnTo>
                  <a:lnTo>
                    <a:pt x="84" y="214"/>
                  </a:lnTo>
                  <a:lnTo>
                    <a:pt x="86" y="210"/>
                  </a:lnTo>
                  <a:lnTo>
                    <a:pt x="87" y="207"/>
                  </a:lnTo>
                  <a:lnTo>
                    <a:pt x="89" y="201"/>
                  </a:lnTo>
                  <a:lnTo>
                    <a:pt x="90" y="196"/>
                  </a:lnTo>
                  <a:lnTo>
                    <a:pt x="92" y="191"/>
                  </a:lnTo>
                  <a:lnTo>
                    <a:pt x="95" y="186"/>
                  </a:lnTo>
                  <a:lnTo>
                    <a:pt x="97" y="180"/>
                  </a:lnTo>
                  <a:lnTo>
                    <a:pt x="100" y="173"/>
                  </a:lnTo>
                  <a:lnTo>
                    <a:pt x="101" y="167"/>
                  </a:lnTo>
                  <a:lnTo>
                    <a:pt x="104" y="160"/>
                  </a:lnTo>
                  <a:lnTo>
                    <a:pt x="104" y="157"/>
                  </a:lnTo>
                  <a:lnTo>
                    <a:pt x="106" y="154"/>
                  </a:lnTo>
                  <a:lnTo>
                    <a:pt x="107" y="151"/>
                  </a:lnTo>
                  <a:lnTo>
                    <a:pt x="109" y="147"/>
                  </a:lnTo>
                  <a:lnTo>
                    <a:pt x="110" y="141"/>
                  </a:lnTo>
                  <a:lnTo>
                    <a:pt x="113" y="134"/>
                  </a:lnTo>
                  <a:lnTo>
                    <a:pt x="115" y="128"/>
                  </a:lnTo>
                  <a:lnTo>
                    <a:pt x="118" y="122"/>
                  </a:lnTo>
                  <a:lnTo>
                    <a:pt x="119" y="117"/>
                  </a:lnTo>
                  <a:lnTo>
                    <a:pt x="123" y="110"/>
                  </a:lnTo>
                  <a:lnTo>
                    <a:pt x="124" y="105"/>
                  </a:lnTo>
                  <a:lnTo>
                    <a:pt x="126" y="99"/>
                  </a:lnTo>
                  <a:lnTo>
                    <a:pt x="127" y="94"/>
                  </a:lnTo>
                  <a:lnTo>
                    <a:pt x="130" y="91"/>
                  </a:lnTo>
                  <a:lnTo>
                    <a:pt x="132" y="86"/>
                  </a:lnTo>
                  <a:lnTo>
                    <a:pt x="133" y="83"/>
                  </a:lnTo>
                  <a:lnTo>
                    <a:pt x="135" y="80"/>
                  </a:lnTo>
                  <a:lnTo>
                    <a:pt x="136" y="78"/>
                  </a:lnTo>
                  <a:lnTo>
                    <a:pt x="138" y="72"/>
                  </a:lnTo>
                  <a:lnTo>
                    <a:pt x="141" y="67"/>
                  </a:lnTo>
                  <a:lnTo>
                    <a:pt x="142" y="60"/>
                  </a:lnTo>
                  <a:lnTo>
                    <a:pt x="147" y="54"/>
                  </a:lnTo>
                  <a:lnTo>
                    <a:pt x="147" y="51"/>
                  </a:lnTo>
                  <a:lnTo>
                    <a:pt x="150" y="46"/>
                  </a:lnTo>
                  <a:lnTo>
                    <a:pt x="152" y="42"/>
                  </a:lnTo>
                  <a:lnTo>
                    <a:pt x="153" y="39"/>
                  </a:lnTo>
                  <a:lnTo>
                    <a:pt x="156" y="33"/>
                  </a:lnTo>
                  <a:lnTo>
                    <a:pt x="159" y="26"/>
                  </a:lnTo>
                  <a:lnTo>
                    <a:pt x="162" y="20"/>
                  </a:lnTo>
                  <a:lnTo>
                    <a:pt x="165" y="15"/>
                  </a:lnTo>
                  <a:lnTo>
                    <a:pt x="168" y="9"/>
                  </a:lnTo>
                  <a:lnTo>
                    <a:pt x="172" y="5"/>
                  </a:lnTo>
                  <a:lnTo>
                    <a:pt x="175" y="2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81" y="2"/>
                  </a:lnTo>
                  <a:lnTo>
                    <a:pt x="181" y="4"/>
                  </a:lnTo>
                  <a:lnTo>
                    <a:pt x="181" y="5"/>
                  </a:lnTo>
                  <a:lnTo>
                    <a:pt x="182" y="9"/>
                  </a:lnTo>
                  <a:lnTo>
                    <a:pt x="182" y="15"/>
                  </a:lnTo>
                  <a:lnTo>
                    <a:pt x="182" y="20"/>
                  </a:lnTo>
                  <a:lnTo>
                    <a:pt x="182" y="26"/>
                  </a:lnTo>
                  <a:lnTo>
                    <a:pt x="182" y="30"/>
                  </a:lnTo>
                  <a:lnTo>
                    <a:pt x="182" y="33"/>
                  </a:lnTo>
                  <a:lnTo>
                    <a:pt x="182" y="36"/>
                  </a:lnTo>
                  <a:lnTo>
                    <a:pt x="184" y="41"/>
                  </a:lnTo>
                  <a:lnTo>
                    <a:pt x="182" y="44"/>
                  </a:lnTo>
                  <a:lnTo>
                    <a:pt x="182" y="47"/>
                  </a:lnTo>
                  <a:lnTo>
                    <a:pt x="182" y="52"/>
                  </a:lnTo>
                  <a:lnTo>
                    <a:pt x="182" y="57"/>
                  </a:lnTo>
                  <a:lnTo>
                    <a:pt x="182" y="62"/>
                  </a:lnTo>
                  <a:lnTo>
                    <a:pt x="182" y="67"/>
                  </a:lnTo>
                  <a:lnTo>
                    <a:pt x="182" y="70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1"/>
                  </a:lnTo>
                  <a:lnTo>
                    <a:pt x="182" y="96"/>
                  </a:lnTo>
                  <a:lnTo>
                    <a:pt x="182" y="101"/>
                  </a:lnTo>
                  <a:lnTo>
                    <a:pt x="182" y="105"/>
                  </a:lnTo>
                  <a:lnTo>
                    <a:pt x="182" y="110"/>
                  </a:lnTo>
                  <a:lnTo>
                    <a:pt x="182" y="117"/>
                  </a:lnTo>
                  <a:lnTo>
                    <a:pt x="182" y="120"/>
                  </a:lnTo>
                  <a:lnTo>
                    <a:pt x="182" y="126"/>
                  </a:lnTo>
                  <a:lnTo>
                    <a:pt x="181" y="130"/>
                  </a:lnTo>
                  <a:lnTo>
                    <a:pt x="181" y="136"/>
                  </a:lnTo>
                  <a:lnTo>
                    <a:pt x="181" y="141"/>
                  </a:lnTo>
                  <a:lnTo>
                    <a:pt x="181" y="146"/>
                  </a:lnTo>
                  <a:lnTo>
                    <a:pt x="181" y="151"/>
                  </a:lnTo>
                  <a:lnTo>
                    <a:pt x="181" y="155"/>
                  </a:lnTo>
                  <a:lnTo>
                    <a:pt x="181" y="160"/>
                  </a:lnTo>
                  <a:lnTo>
                    <a:pt x="181" y="164"/>
                  </a:lnTo>
                  <a:lnTo>
                    <a:pt x="179" y="168"/>
                  </a:lnTo>
                  <a:lnTo>
                    <a:pt x="179" y="173"/>
                  </a:lnTo>
                  <a:lnTo>
                    <a:pt x="179" y="176"/>
                  </a:lnTo>
                  <a:lnTo>
                    <a:pt x="179" y="181"/>
                  </a:lnTo>
                  <a:lnTo>
                    <a:pt x="179" y="185"/>
                  </a:lnTo>
                  <a:lnTo>
                    <a:pt x="179" y="189"/>
                  </a:lnTo>
                  <a:lnTo>
                    <a:pt x="179" y="193"/>
                  </a:lnTo>
                  <a:lnTo>
                    <a:pt x="179" y="196"/>
                  </a:lnTo>
                  <a:lnTo>
                    <a:pt x="179" y="199"/>
                  </a:lnTo>
                  <a:lnTo>
                    <a:pt x="179" y="202"/>
                  </a:lnTo>
                  <a:lnTo>
                    <a:pt x="179" y="207"/>
                  </a:lnTo>
                  <a:lnTo>
                    <a:pt x="179" y="214"/>
                  </a:lnTo>
                  <a:lnTo>
                    <a:pt x="179" y="217"/>
                  </a:lnTo>
                  <a:lnTo>
                    <a:pt x="179" y="220"/>
                  </a:lnTo>
                  <a:lnTo>
                    <a:pt x="179" y="222"/>
                  </a:lnTo>
                  <a:lnTo>
                    <a:pt x="179" y="223"/>
                  </a:lnTo>
                  <a:lnTo>
                    <a:pt x="179" y="220"/>
                  </a:lnTo>
                  <a:lnTo>
                    <a:pt x="179" y="217"/>
                  </a:lnTo>
                  <a:lnTo>
                    <a:pt x="181" y="212"/>
                  </a:lnTo>
                  <a:lnTo>
                    <a:pt x="182" y="209"/>
                  </a:lnTo>
                  <a:lnTo>
                    <a:pt x="184" y="204"/>
                  </a:lnTo>
                  <a:lnTo>
                    <a:pt x="185" y="201"/>
                  </a:lnTo>
                  <a:lnTo>
                    <a:pt x="187" y="194"/>
                  </a:lnTo>
                  <a:lnTo>
                    <a:pt x="188" y="189"/>
                  </a:lnTo>
                  <a:lnTo>
                    <a:pt x="190" y="183"/>
                  </a:lnTo>
                  <a:lnTo>
                    <a:pt x="193" y="176"/>
                  </a:lnTo>
                  <a:lnTo>
                    <a:pt x="193" y="173"/>
                  </a:lnTo>
                  <a:lnTo>
                    <a:pt x="194" y="170"/>
                  </a:lnTo>
                  <a:lnTo>
                    <a:pt x="196" y="167"/>
                  </a:lnTo>
                  <a:lnTo>
                    <a:pt x="198" y="164"/>
                  </a:lnTo>
                  <a:lnTo>
                    <a:pt x="199" y="160"/>
                  </a:lnTo>
                  <a:lnTo>
                    <a:pt x="199" y="157"/>
                  </a:lnTo>
                  <a:lnTo>
                    <a:pt x="201" y="152"/>
                  </a:lnTo>
                  <a:lnTo>
                    <a:pt x="202" y="151"/>
                  </a:lnTo>
                  <a:lnTo>
                    <a:pt x="204" y="146"/>
                  </a:lnTo>
                  <a:lnTo>
                    <a:pt x="205" y="143"/>
                  </a:lnTo>
                  <a:lnTo>
                    <a:pt x="205" y="139"/>
                  </a:lnTo>
                  <a:lnTo>
                    <a:pt x="208" y="134"/>
                  </a:lnTo>
                  <a:lnTo>
                    <a:pt x="208" y="131"/>
                  </a:lnTo>
                  <a:lnTo>
                    <a:pt x="210" y="128"/>
                  </a:lnTo>
                  <a:lnTo>
                    <a:pt x="211" y="125"/>
                  </a:lnTo>
                  <a:lnTo>
                    <a:pt x="213" y="120"/>
                  </a:lnTo>
                  <a:lnTo>
                    <a:pt x="214" y="117"/>
                  </a:lnTo>
                  <a:lnTo>
                    <a:pt x="216" y="113"/>
                  </a:lnTo>
                  <a:lnTo>
                    <a:pt x="216" y="109"/>
                  </a:lnTo>
                  <a:lnTo>
                    <a:pt x="217" y="107"/>
                  </a:lnTo>
                  <a:lnTo>
                    <a:pt x="221" y="99"/>
                  </a:lnTo>
                  <a:lnTo>
                    <a:pt x="224" y="94"/>
                  </a:lnTo>
                  <a:lnTo>
                    <a:pt x="225" y="89"/>
                  </a:lnTo>
                  <a:lnTo>
                    <a:pt x="227" y="86"/>
                  </a:lnTo>
                  <a:lnTo>
                    <a:pt x="228" y="83"/>
                  </a:lnTo>
                  <a:lnTo>
                    <a:pt x="230" y="81"/>
                  </a:lnTo>
                  <a:lnTo>
                    <a:pt x="231" y="75"/>
                  </a:lnTo>
                  <a:lnTo>
                    <a:pt x="234" y="70"/>
                  </a:lnTo>
                  <a:lnTo>
                    <a:pt x="237" y="63"/>
                  </a:lnTo>
                  <a:lnTo>
                    <a:pt x="239" y="60"/>
                  </a:lnTo>
                  <a:lnTo>
                    <a:pt x="242" y="55"/>
                  </a:lnTo>
                  <a:lnTo>
                    <a:pt x="245" y="54"/>
                  </a:lnTo>
                  <a:lnTo>
                    <a:pt x="248" y="51"/>
                  </a:lnTo>
                  <a:lnTo>
                    <a:pt x="250" y="52"/>
                  </a:lnTo>
                  <a:lnTo>
                    <a:pt x="251" y="55"/>
                  </a:lnTo>
                  <a:lnTo>
                    <a:pt x="251" y="60"/>
                  </a:lnTo>
                  <a:lnTo>
                    <a:pt x="251" y="63"/>
                  </a:lnTo>
                  <a:lnTo>
                    <a:pt x="251" y="67"/>
                  </a:lnTo>
                  <a:lnTo>
                    <a:pt x="251" y="70"/>
                  </a:lnTo>
                  <a:lnTo>
                    <a:pt x="251" y="73"/>
                  </a:lnTo>
                  <a:lnTo>
                    <a:pt x="251" y="76"/>
                  </a:lnTo>
                  <a:lnTo>
                    <a:pt x="251" y="80"/>
                  </a:lnTo>
                  <a:lnTo>
                    <a:pt x="251" y="84"/>
                  </a:lnTo>
                  <a:lnTo>
                    <a:pt x="251" y="88"/>
                  </a:lnTo>
                  <a:lnTo>
                    <a:pt x="251" y="91"/>
                  </a:lnTo>
                  <a:lnTo>
                    <a:pt x="251" y="96"/>
                  </a:lnTo>
                  <a:lnTo>
                    <a:pt x="250" y="101"/>
                  </a:lnTo>
                  <a:lnTo>
                    <a:pt x="250" y="105"/>
                  </a:lnTo>
                  <a:lnTo>
                    <a:pt x="250" y="110"/>
                  </a:lnTo>
                  <a:lnTo>
                    <a:pt x="250" y="115"/>
                  </a:lnTo>
                  <a:lnTo>
                    <a:pt x="248" y="120"/>
                  </a:lnTo>
                  <a:lnTo>
                    <a:pt x="248" y="125"/>
                  </a:lnTo>
                  <a:lnTo>
                    <a:pt x="248" y="130"/>
                  </a:lnTo>
                  <a:lnTo>
                    <a:pt x="247" y="134"/>
                  </a:lnTo>
                  <a:lnTo>
                    <a:pt x="247" y="141"/>
                  </a:lnTo>
                  <a:lnTo>
                    <a:pt x="247" y="146"/>
                  </a:lnTo>
                  <a:lnTo>
                    <a:pt x="245" y="151"/>
                  </a:lnTo>
                  <a:lnTo>
                    <a:pt x="245" y="155"/>
                  </a:lnTo>
                  <a:lnTo>
                    <a:pt x="245" y="160"/>
                  </a:lnTo>
                  <a:lnTo>
                    <a:pt x="243" y="167"/>
                  </a:lnTo>
                  <a:lnTo>
                    <a:pt x="242" y="172"/>
                  </a:lnTo>
                  <a:lnTo>
                    <a:pt x="242" y="176"/>
                  </a:lnTo>
                  <a:lnTo>
                    <a:pt x="242" y="181"/>
                  </a:lnTo>
                  <a:lnTo>
                    <a:pt x="242" y="188"/>
                  </a:lnTo>
                  <a:lnTo>
                    <a:pt x="240" y="191"/>
                  </a:lnTo>
                  <a:lnTo>
                    <a:pt x="239" y="197"/>
                  </a:lnTo>
                  <a:lnTo>
                    <a:pt x="239" y="202"/>
                  </a:lnTo>
                  <a:lnTo>
                    <a:pt x="239" y="207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37" y="220"/>
                  </a:lnTo>
                  <a:lnTo>
                    <a:pt x="237" y="225"/>
                  </a:lnTo>
                  <a:lnTo>
                    <a:pt x="236" y="228"/>
                  </a:lnTo>
                  <a:lnTo>
                    <a:pt x="234" y="233"/>
                  </a:lnTo>
                  <a:lnTo>
                    <a:pt x="234" y="236"/>
                  </a:lnTo>
                  <a:lnTo>
                    <a:pt x="234" y="239"/>
                  </a:lnTo>
                  <a:lnTo>
                    <a:pt x="234" y="243"/>
                  </a:lnTo>
                  <a:lnTo>
                    <a:pt x="233" y="246"/>
                  </a:lnTo>
                  <a:lnTo>
                    <a:pt x="233" y="249"/>
                  </a:lnTo>
                  <a:lnTo>
                    <a:pt x="233" y="252"/>
                  </a:lnTo>
                  <a:lnTo>
                    <a:pt x="233" y="256"/>
                  </a:lnTo>
                  <a:lnTo>
                    <a:pt x="233" y="259"/>
                  </a:lnTo>
                  <a:lnTo>
                    <a:pt x="233" y="260"/>
                  </a:lnTo>
                  <a:lnTo>
                    <a:pt x="233" y="262"/>
                  </a:lnTo>
                  <a:lnTo>
                    <a:pt x="216" y="270"/>
                  </a:lnTo>
                  <a:lnTo>
                    <a:pt x="216" y="268"/>
                  </a:lnTo>
                  <a:lnTo>
                    <a:pt x="216" y="264"/>
                  </a:lnTo>
                  <a:lnTo>
                    <a:pt x="216" y="260"/>
                  </a:lnTo>
                  <a:lnTo>
                    <a:pt x="216" y="257"/>
                  </a:lnTo>
                  <a:lnTo>
                    <a:pt x="216" y="254"/>
                  </a:lnTo>
                  <a:lnTo>
                    <a:pt x="217" y="251"/>
                  </a:lnTo>
                  <a:lnTo>
                    <a:pt x="217" y="246"/>
                  </a:lnTo>
                  <a:lnTo>
                    <a:pt x="219" y="241"/>
                  </a:lnTo>
                  <a:lnTo>
                    <a:pt x="219" y="236"/>
                  </a:lnTo>
                  <a:lnTo>
                    <a:pt x="221" y="231"/>
                  </a:lnTo>
                  <a:lnTo>
                    <a:pt x="221" y="226"/>
                  </a:lnTo>
                  <a:lnTo>
                    <a:pt x="222" y="220"/>
                  </a:lnTo>
                  <a:lnTo>
                    <a:pt x="222" y="215"/>
                  </a:lnTo>
                  <a:lnTo>
                    <a:pt x="224" y="210"/>
                  </a:lnTo>
                  <a:lnTo>
                    <a:pt x="225" y="204"/>
                  </a:lnTo>
                  <a:lnTo>
                    <a:pt x="225" y="199"/>
                  </a:lnTo>
                  <a:lnTo>
                    <a:pt x="225" y="193"/>
                  </a:lnTo>
                  <a:lnTo>
                    <a:pt x="227" y="188"/>
                  </a:lnTo>
                  <a:lnTo>
                    <a:pt x="228" y="183"/>
                  </a:lnTo>
                  <a:lnTo>
                    <a:pt x="228" y="176"/>
                  </a:lnTo>
                  <a:lnTo>
                    <a:pt x="230" y="172"/>
                  </a:lnTo>
                  <a:lnTo>
                    <a:pt x="230" y="168"/>
                  </a:lnTo>
                  <a:lnTo>
                    <a:pt x="230" y="164"/>
                  </a:lnTo>
                  <a:lnTo>
                    <a:pt x="231" y="160"/>
                  </a:lnTo>
                  <a:lnTo>
                    <a:pt x="231" y="155"/>
                  </a:lnTo>
                  <a:lnTo>
                    <a:pt x="233" y="154"/>
                  </a:lnTo>
                  <a:lnTo>
                    <a:pt x="233" y="149"/>
                  </a:lnTo>
                  <a:lnTo>
                    <a:pt x="233" y="147"/>
                  </a:lnTo>
                  <a:lnTo>
                    <a:pt x="233" y="144"/>
                  </a:lnTo>
                  <a:lnTo>
                    <a:pt x="233" y="143"/>
                  </a:lnTo>
                  <a:lnTo>
                    <a:pt x="233" y="138"/>
                  </a:lnTo>
                  <a:lnTo>
                    <a:pt x="234" y="134"/>
                  </a:lnTo>
                  <a:lnTo>
                    <a:pt x="234" y="130"/>
                  </a:lnTo>
                  <a:lnTo>
                    <a:pt x="234" y="126"/>
                  </a:lnTo>
                  <a:lnTo>
                    <a:pt x="234" y="122"/>
                  </a:lnTo>
                  <a:lnTo>
                    <a:pt x="236" y="117"/>
                  </a:lnTo>
                  <a:lnTo>
                    <a:pt x="236" y="110"/>
                  </a:lnTo>
                  <a:lnTo>
                    <a:pt x="237" y="107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9" y="93"/>
                  </a:lnTo>
                  <a:lnTo>
                    <a:pt x="239" y="91"/>
                  </a:lnTo>
                  <a:lnTo>
                    <a:pt x="237" y="93"/>
                  </a:lnTo>
                  <a:lnTo>
                    <a:pt x="236" y="97"/>
                  </a:lnTo>
                  <a:lnTo>
                    <a:pt x="234" y="101"/>
                  </a:lnTo>
                  <a:lnTo>
                    <a:pt x="233" y="104"/>
                  </a:lnTo>
                  <a:lnTo>
                    <a:pt x="231" y="109"/>
                  </a:lnTo>
                  <a:lnTo>
                    <a:pt x="230" y="113"/>
                  </a:lnTo>
                  <a:lnTo>
                    <a:pt x="228" y="118"/>
                  </a:lnTo>
                  <a:lnTo>
                    <a:pt x="225" y="125"/>
                  </a:lnTo>
                  <a:lnTo>
                    <a:pt x="224" y="128"/>
                  </a:lnTo>
                  <a:lnTo>
                    <a:pt x="224" y="130"/>
                  </a:lnTo>
                  <a:lnTo>
                    <a:pt x="222" y="134"/>
                  </a:lnTo>
                  <a:lnTo>
                    <a:pt x="221" y="138"/>
                  </a:lnTo>
                  <a:lnTo>
                    <a:pt x="217" y="144"/>
                  </a:lnTo>
                  <a:lnTo>
                    <a:pt x="216" y="151"/>
                  </a:lnTo>
                  <a:lnTo>
                    <a:pt x="214" y="154"/>
                  </a:lnTo>
                  <a:lnTo>
                    <a:pt x="213" y="159"/>
                  </a:lnTo>
                  <a:lnTo>
                    <a:pt x="213" y="162"/>
                  </a:lnTo>
                  <a:lnTo>
                    <a:pt x="211" y="165"/>
                  </a:lnTo>
                  <a:lnTo>
                    <a:pt x="210" y="168"/>
                  </a:lnTo>
                  <a:lnTo>
                    <a:pt x="208" y="172"/>
                  </a:lnTo>
                  <a:lnTo>
                    <a:pt x="207" y="175"/>
                  </a:lnTo>
                  <a:lnTo>
                    <a:pt x="205" y="178"/>
                  </a:lnTo>
                  <a:lnTo>
                    <a:pt x="204" y="181"/>
                  </a:lnTo>
                  <a:lnTo>
                    <a:pt x="202" y="186"/>
                  </a:lnTo>
                  <a:lnTo>
                    <a:pt x="201" y="189"/>
                  </a:lnTo>
                  <a:lnTo>
                    <a:pt x="201" y="193"/>
                  </a:lnTo>
                  <a:lnTo>
                    <a:pt x="198" y="199"/>
                  </a:lnTo>
                  <a:lnTo>
                    <a:pt x="196" y="205"/>
                  </a:lnTo>
                  <a:lnTo>
                    <a:pt x="193" y="210"/>
                  </a:lnTo>
                  <a:lnTo>
                    <a:pt x="191" y="217"/>
                  </a:lnTo>
                  <a:lnTo>
                    <a:pt x="188" y="222"/>
                  </a:lnTo>
                  <a:lnTo>
                    <a:pt x="187" y="226"/>
                  </a:lnTo>
                  <a:lnTo>
                    <a:pt x="185" y="230"/>
                  </a:lnTo>
                  <a:lnTo>
                    <a:pt x="184" y="235"/>
                  </a:lnTo>
                  <a:lnTo>
                    <a:pt x="182" y="238"/>
                  </a:lnTo>
                  <a:lnTo>
                    <a:pt x="182" y="239"/>
                  </a:lnTo>
                  <a:lnTo>
                    <a:pt x="181" y="243"/>
                  </a:lnTo>
                  <a:lnTo>
                    <a:pt x="181" y="243"/>
                  </a:lnTo>
                  <a:lnTo>
                    <a:pt x="178" y="244"/>
                  </a:lnTo>
                  <a:lnTo>
                    <a:pt x="175" y="244"/>
                  </a:lnTo>
                  <a:lnTo>
                    <a:pt x="172" y="243"/>
                  </a:lnTo>
                  <a:lnTo>
                    <a:pt x="170" y="243"/>
                  </a:lnTo>
                  <a:lnTo>
                    <a:pt x="165" y="239"/>
                  </a:lnTo>
                  <a:lnTo>
                    <a:pt x="164" y="239"/>
                  </a:lnTo>
                  <a:lnTo>
                    <a:pt x="170" y="34"/>
                  </a:lnTo>
                  <a:lnTo>
                    <a:pt x="170" y="34"/>
                  </a:lnTo>
                  <a:lnTo>
                    <a:pt x="168" y="39"/>
                  </a:lnTo>
                  <a:lnTo>
                    <a:pt x="167" y="41"/>
                  </a:lnTo>
                  <a:lnTo>
                    <a:pt x="165" y="44"/>
                  </a:lnTo>
                  <a:lnTo>
                    <a:pt x="164" y="47"/>
                  </a:lnTo>
                  <a:lnTo>
                    <a:pt x="164" y="51"/>
                  </a:lnTo>
                  <a:lnTo>
                    <a:pt x="162" y="55"/>
                  </a:lnTo>
                  <a:lnTo>
                    <a:pt x="159" y="59"/>
                  </a:lnTo>
                  <a:lnTo>
                    <a:pt x="158" y="63"/>
                  </a:lnTo>
                  <a:lnTo>
                    <a:pt x="156" y="68"/>
                  </a:lnTo>
                  <a:lnTo>
                    <a:pt x="155" y="73"/>
                  </a:lnTo>
                  <a:lnTo>
                    <a:pt x="153" y="78"/>
                  </a:lnTo>
                  <a:lnTo>
                    <a:pt x="150" y="84"/>
                  </a:lnTo>
                  <a:lnTo>
                    <a:pt x="149" y="89"/>
                  </a:lnTo>
                  <a:lnTo>
                    <a:pt x="146" y="94"/>
                  </a:lnTo>
                  <a:lnTo>
                    <a:pt x="144" y="101"/>
                  </a:lnTo>
                  <a:lnTo>
                    <a:pt x="141" y="105"/>
                  </a:lnTo>
                  <a:lnTo>
                    <a:pt x="139" y="110"/>
                  </a:lnTo>
                  <a:lnTo>
                    <a:pt x="138" y="115"/>
                  </a:lnTo>
                  <a:lnTo>
                    <a:pt x="135" y="122"/>
                  </a:lnTo>
                  <a:lnTo>
                    <a:pt x="133" y="126"/>
                  </a:lnTo>
                  <a:lnTo>
                    <a:pt x="132" y="131"/>
                  </a:lnTo>
                  <a:lnTo>
                    <a:pt x="130" y="136"/>
                  </a:lnTo>
                  <a:lnTo>
                    <a:pt x="129" y="141"/>
                  </a:lnTo>
                  <a:lnTo>
                    <a:pt x="127" y="144"/>
                  </a:lnTo>
                  <a:lnTo>
                    <a:pt x="126" y="147"/>
                  </a:lnTo>
                  <a:lnTo>
                    <a:pt x="124" y="151"/>
                  </a:lnTo>
                  <a:lnTo>
                    <a:pt x="124" y="154"/>
                  </a:lnTo>
                  <a:lnTo>
                    <a:pt x="123" y="155"/>
                  </a:lnTo>
                  <a:lnTo>
                    <a:pt x="123" y="159"/>
                  </a:lnTo>
                  <a:lnTo>
                    <a:pt x="121" y="162"/>
                  </a:lnTo>
                  <a:lnTo>
                    <a:pt x="119" y="167"/>
                  </a:lnTo>
                  <a:lnTo>
                    <a:pt x="118" y="170"/>
                  </a:lnTo>
                  <a:lnTo>
                    <a:pt x="116" y="173"/>
                  </a:lnTo>
                  <a:lnTo>
                    <a:pt x="115" y="176"/>
                  </a:lnTo>
                  <a:lnTo>
                    <a:pt x="113" y="181"/>
                  </a:lnTo>
                  <a:lnTo>
                    <a:pt x="112" y="185"/>
                  </a:lnTo>
                  <a:lnTo>
                    <a:pt x="110" y="188"/>
                  </a:lnTo>
                  <a:lnTo>
                    <a:pt x="109" y="193"/>
                  </a:lnTo>
                  <a:lnTo>
                    <a:pt x="107" y="196"/>
                  </a:lnTo>
                  <a:lnTo>
                    <a:pt x="106" y="201"/>
                  </a:lnTo>
                  <a:lnTo>
                    <a:pt x="104" y="205"/>
                  </a:lnTo>
                  <a:lnTo>
                    <a:pt x="103" y="209"/>
                  </a:lnTo>
                  <a:lnTo>
                    <a:pt x="101" y="214"/>
                  </a:lnTo>
                  <a:lnTo>
                    <a:pt x="100" y="217"/>
                  </a:lnTo>
                  <a:lnTo>
                    <a:pt x="98" y="222"/>
                  </a:lnTo>
                  <a:lnTo>
                    <a:pt x="97" y="225"/>
                  </a:lnTo>
                  <a:lnTo>
                    <a:pt x="95" y="230"/>
                  </a:lnTo>
                  <a:lnTo>
                    <a:pt x="92" y="233"/>
                  </a:lnTo>
                  <a:lnTo>
                    <a:pt x="90" y="236"/>
                  </a:lnTo>
                  <a:lnTo>
                    <a:pt x="89" y="239"/>
                  </a:lnTo>
                  <a:lnTo>
                    <a:pt x="89" y="243"/>
                  </a:lnTo>
                  <a:lnTo>
                    <a:pt x="86" y="247"/>
                  </a:lnTo>
                  <a:lnTo>
                    <a:pt x="84" y="252"/>
                  </a:lnTo>
                  <a:lnTo>
                    <a:pt x="81" y="256"/>
                  </a:lnTo>
                  <a:lnTo>
                    <a:pt x="81" y="256"/>
                  </a:lnTo>
                  <a:lnTo>
                    <a:pt x="75" y="256"/>
                  </a:lnTo>
                  <a:lnTo>
                    <a:pt x="70" y="257"/>
                  </a:lnTo>
                  <a:lnTo>
                    <a:pt x="67" y="257"/>
                  </a:lnTo>
                  <a:lnTo>
                    <a:pt x="66" y="257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5" y="59"/>
                  </a:lnTo>
                  <a:lnTo>
                    <a:pt x="72" y="62"/>
                  </a:lnTo>
                  <a:lnTo>
                    <a:pt x="70" y="67"/>
                  </a:lnTo>
                  <a:lnTo>
                    <a:pt x="69" y="70"/>
                  </a:lnTo>
                  <a:lnTo>
                    <a:pt x="67" y="73"/>
                  </a:lnTo>
                  <a:lnTo>
                    <a:pt x="66" y="76"/>
                  </a:lnTo>
                  <a:lnTo>
                    <a:pt x="64" y="80"/>
                  </a:lnTo>
                  <a:lnTo>
                    <a:pt x="63" y="84"/>
                  </a:lnTo>
                  <a:lnTo>
                    <a:pt x="63" y="88"/>
                  </a:lnTo>
                  <a:lnTo>
                    <a:pt x="60" y="91"/>
                  </a:lnTo>
                  <a:lnTo>
                    <a:pt x="60" y="96"/>
                  </a:lnTo>
                  <a:lnTo>
                    <a:pt x="58" y="99"/>
                  </a:lnTo>
                  <a:lnTo>
                    <a:pt x="55" y="102"/>
                  </a:lnTo>
                  <a:lnTo>
                    <a:pt x="54" y="107"/>
                  </a:lnTo>
                  <a:lnTo>
                    <a:pt x="52" y="110"/>
                  </a:lnTo>
                  <a:lnTo>
                    <a:pt x="51" y="115"/>
                  </a:lnTo>
                  <a:lnTo>
                    <a:pt x="49" y="118"/>
                  </a:lnTo>
                  <a:lnTo>
                    <a:pt x="48" y="122"/>
                  </a:lnTo>
                  <a:lnTo>
                    <a:pt x="48" y="126"/>
                  </a:lnTo>
                  <a:lnTo>
                    <a:pt x="46" y="130"/>
                  </a:lnTo>
                  <a:lnTo>
                    <a:pt x="44" y="133"/>
                  </a:lnTo>
                  <a:lnTo>
                    <a:pt x="43" y="136"/>
                  </a:lnTo>
                  <a:lnTo>
                    <a:pt x="43" y="139"/>
                  </a:lnTo>
                  <a:lnTo>
                    <a:pt x="41" y="144"/>
                  </a:lnTo>
                  <a:lnTo>
                    <a:pt x="40" y="149"/>
                  </a:lnTo>
                  <a:lnTo>
                    <a:pt x="38" y="152"/>
                  </a:lnTo>
                  <a:lnTo>
                    <a:pt x="37" y="159"/>
                  </a:lnTo>
                  <a:lnTo>
                    <a:pt x="35" y="160"/>
                  </a:lnTo>
                  <a:lnTo>
                    <a:pt x="35" y="165"/>
                  </a:lnTo>
                  <a:lnTo>
                    <a:pt x="34" y="168"/>
                  </a:lnTo>
                  <a:lnTo>
                    <a:pt x="34" y="173"/>
                  </a:lnTo>
                  <a:lnTo>
                    <a:pt x="32" y="178"/>
                  </a:lnTo>
                  <a:lnTo>
                    <a:pt x="32" y="183"/>
                  </a:lnTo>
                  <a:lnTo>
                    <a:pt x="31" y="186"/>
                  </a:lnTo>
                  <a:lnTo>
                    <a:pt x="29" y="193"/>
                  </a:lnTo>
                  <a:lnTo>
                    <a:pt x="29" y="197"/>
                  </a:lnTo>
                  <a:lnTo>
                    <a:pt x="28" y="202"/>
                  </a:lnTo>
                  <a:lnTo>
                    <a:pt x="26" y="207"/>
                  </a:lnTo>
                  <a:lnTo>
                    <a:pt x="26" y="214"/>
                  </a:lnTo>
                  <a:lnTo>
                    <a:pt x="25" y="218"/>
                  </a:lnTo>
                  <a:lnTo>
                    <a:pt x="23" y="223"/>
                  </a:lnTo>
                  <a:lnTo>
                    <a:pt x="22" y="228"/>
                  </a:lnTo>
                  <a:lnTo>
                    <a:pt x="22" y="233"/>
                  </a:lnTo>
                  <a:lnTo>
                    <a:pt x="20" y="238"/>
                  </a:lnTo>
                  <a:lnTo>
                    <a:pt x="18" y="241"/>
                  </a:lnTo>
                  <a:lnTo>
                    <a:pt x="18" y="246"/>
                  </a:lnTo>
                  <a:lnTo>
                    <a:pt x="17" y="251"/>
                  </a:lnTo>
                  <a:lnTo>
                    <a:pt x="17" y="254"/>
                  </a:lnTo>
                  <a:lnTo>
                    <a:pt x="15" y="256"/>
                  </a:lnTo>
                  <a:lnTo>
                    <a:pt x="15" y="259"/>
                  </a:lnTo>
                  <a:lnTo>
                    <a:pt x="15" y="262"/>
                  </a:lnTo>
                  <a:lnTo>
                    <a:pt x="14" y="265"/>
                  </a:lnTo>
                  <a:lnTo>
                    <a:pt x="14" y="267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57"/>
            <p:cNvSpPr>
              <a:spLocks/>
            </p:cNvSpPr>
            <p:nvPr/>
          </p:nvSpPr>
          <p:spPr bwMode="auto">
            <a:xfrm>
              <a:off x="5263" y="2093"/>
              <a:ext cx="381" cy="160"/>
            </a:xfrm>
            <a:custGeom>
              <a:avLst/>
              <a:gdLst/>
              <a:ahLst/>
              <a:cxnLst>
                <a:cxn ang="0">
                  <a:pos x="38" y="124"/>
                </a:cxn>
                <a:cxn ang="0">
                  <a:pos x="18" y="124"/>
                </a:cxn>
                <a:cxn ang="0">
                  <a:pos x="2" y="118"/>
                </a:cxn>
                <a:cxn ang="0">
                  <a:pos x="0" y="102"/>
                </a:cxn>
                <a:cxn ang="0">
                  <a:pos x="2" y="83"/>
                </a:cxn>
                <a:cxn ang="0">
                  <a:pos x="5" y="60"/>
                </a:cxn>
                <a:cxn ang="0">
                  <a:pos x="6" y="37"/>
                </a:cxn>
                <a:cxn ang="0">
                  <a:pos x="9" y="16"/>
                </a:cxn>
                <a:cxn ang="0">
                  <a:pos x="14" y="3"/>
                </a:cxn>
                <a:cxn ang="0">
                  <a:pos x="26" y="2"/>
                </a:cxn>
                <a:cxn ang="0">
                  <a:pos x="49" y="0"/>
                </a:cxn>
                <a:cxn ang="0">
                  <a:pos x="80" y="2"/>
                </a:cxn>
                <a:cxn ang="0">
                  <a:pos x="115" y="2"/>
                </a:cxn>
                <a:cxn ang="0">
                  <a:pos x="156" y="2"/>
                </a:cxn>
                <a:cxn ang="0">
                  <a:pos x="199" y="3"/>
                </a:cxn>
                <a:cxn ang="0">
                  <a:pos x="240" y="5"/>
                </a:cxn>
                <a:cxn ang="0">
                  <a:pos x="280" y="7"/>
                </a:cxn>
                <a:cxn ang="0">
                  <a:pos x="317" y="10"/>
                </a:cxn>
                <a:cxn ang="0">
                  <a:pos x="347" y="13"/>
                </a:cxn>
                <a:cxn ang="0">
                  <a:pos x="367" y="15"/>
                </a:cxn>
                <a:cxn ang="0">
                  <a:pos x="381" y="20"/>
                </a:cxn>
                <a:cxn ang="0">
                  <a:pos x="377" y="41"/>
                </a:cxn>
                <a:cxn ang="0">
                  <a:pos x="370" y="66"/>
                </a:cxn>
                <a:cxn ang="0">
                  <a:pos x="361" y="97"/>
                </a:cxn>
                <a:cxn ang="0">
                  <a:pos x="352" y="124"/>
                </a:cxn>
                <a:cxn ang="0">
                  <a:pos x="343" y="147"/>
                </a:cxn>
                <a:cxn ang="0">
                  <a:pos x="334" y="158"/>
                </a:cxn>
                <a:cxn ang="0">
                  <a:pos x="317" y="160"/>
                </a:cxn>
                <a:cxn ang="0">
                  <a:pos x="302" y="158"/>
                </a:cxn>
                <a:cxn ang="0">
                  <a:pos x="363" y="31"/>
                </a:cxn>
                <a:cxn ang="0">
                  <a:pos x="351" y="29"/>
                </a:cxn>
                <a:cxn ang="0">
                  <a:pos x="326" y="29"/>
                </a:cxn>
                <a:cxn ang="0">
                  <a:pos x="306" y="28"/>
                </a:cxn>
                <a:cxn ang="0">
                  <a:pos x="286" y="26"/>
                </a:cxn>
                <a:cxn ang="0">
                  <a:pos x="263" y="24"/>
                </a:cxn>
                <a:cxn ang="0">
                  <a:pos x="242" y="23"/>
                </a:cxn>
                <a:cxn ang="0">
                  <a:pos x="220" y="21"/>
                </a:cxn>
                <a:cxn ang="0">
                  <a:pos x="202" y="21"/>
                </a:cxn>
                <a:cxn ang="0">
                  <a:pos x="184" y="20"/>
                </a:cxn>
                <a:cxn ang="0">
                  <a:pos x="168" y="20"/>
                </a:cxn>
                <a:cxn ang="0">
                  <a:pos x="155" y="18"/>
                </a:cxn>
                <a:cxn ang="0">
                  <a:pos x="130" y="18"/>
                </a:cxn>
                <a:cxn ang="0">
                  <a:pos x="107" y="18"/>
                </a:cxn>
                <a:cxn ang="0">
                  <a:pos x="92" y="20"/>
                </a:cxn>
                <a:cxn ang="0">
                  <a:pos x="72" y="20"/>
                </a:cxn>
                <a:cxn ang="0">
                  <a:pos x="44" y="20"/>
                </a:cxn>
                <a:cxn ang="0">
                  <a:pos x="26" y="20"/>
                </a:cxn>
                <a:cxn ang="0">
                  <a:pos x="23" y="32"/>
                </a:cxn>
                <a:cxn ang="0">
                  <a:pos x="21" y="55"/>
                </a:cxn>
                <a:cxn ang="0">
                  <a:pos x="18" y="73"/>
                </a:cxn>
                <a:cxn ang="0">
                  <a:pos x="18" y="92"/>
                </a:cxn>
                <a:cxn ang="0">
                  <a:pos x="23" y="107"/>
                </a:cxn>
                <a:cxn ang="0">
                  <a:pos x="46" y="110"/>
                </a:cxn>
              </a:cxnLst>
              <a:rect l="0" t="0" r="r" b="b"/>
              <a:pathLst>
                <a:path w="381" h="160">
                  <a:moveTo>
                    <a:pt x="46" y="124"/>
                  </a:moveTo>
                  <a:lnTo>
                    <a:pt x="44" y="124"/>
                  </a:lnTo>
                  <a:lnTo>
                    <a:pt x="44" y="124"/>
                  </a:lnTo>
                  <a:lnTo>
                    <a:pt x="41" y="124"/>
                  </a:lnTo>
                  <a:lnTo>
                    <a:pt x="38" y="124"/>
                  </a:lnTo>
                  <a:lnTo>
                    <a:pt x="35" y="124"/>
                  </a:lnTo>
                  <a:lnTo>
                    <a:pt x="31" y="124"/>
                  </a:lnTo>
                  <a:lnTo>
                    <a:pt x="28" y="124"/>
                  </a:lnTo>
                  <a:lnTo>
                    <a:pt x="23" y="124"/>
                  </a:lnTo>
                  <a:lnTo>
                    <a:pt x="18" y="124"/>
                  </a:lnTo>
                  <a:lnTo>
                    <a:pt x="14" y="123"/>
                  </a:lnTo>
                  <a:lnTo>
                    <a:pt x="11" y="123"/>
                  </a:lnTo>
                  <a:lnTo>
                    <a:pt x="8" y="121"/>
                  </a:lnTo>
                  <a:lnTo>
                    <a:pt x="5" y="120"/>
                  </a:lnTo>
                  <a:lnTo>
                    <a:pt x="2" y="118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0" y="105"/>
                  </a:lnTo>
                  <a:lnTo>
                    <a:pt x="0" y="102"/>
                  </a:lnTo>
                  <a:lnTo>
                    <a:pt x="0" y="99"/>
                  </a:lnTo>
                  <a:lnTo>
                    <a:pt x="2" y="95"/>
                  </a:lnTo>
                  <a:lnTo>
                    <a:pt x="2" y="92"/>
                  </a:lnTo>
                  <a:lnTo>
                    <a:pt x="2" y="87"/>
                  </a:lnTo>
                  <a:lnTo>
                    <a:pt x="2" y="83"/>
                  </a:lnTo>
                  <a:lnTo>
                    <a:pt x="2" y="78"/>
                  </a:lnTo>
                  <a:lnTo>
                    <a:pt x="3" y="74"/>
                  </a:lnTo>
                  <a:lnTo>
                    <a:pt x="3" y="70"/>
                  </a:lnTo>
                  <a:lnTo>
                    <a:pt x="3" y="65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6" y="41"/>
                  </a:lnTo>
                  <a:lnTo>
                    <a:pt x="6" y="37"/>
                  </a:lnTo>
                  <a:lnTo>
                    <a:pt x="6" y="32"/>
                  </a:lnTo>
                  <a:lnTo>
                    <a:pt x="6" y="28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11" y="8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9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73" y="2"/>
                  </a:lnTo>
                  <a:lnTo>
                    <a:pt x="80" y="2"/>
                  </a:lnTo>
                  <a:lnTo>
                    <a:pt x="86" y="2"/>
                  </a:lnTo>
                  <a:lnTo>
                    <a:pt x="93" y="2"/>
                  </a:lnTo>
                  <a:lnTo>
                    <a:pt x="101" y="2"/>
                  </a:lnTo>
                  <a:lnTo>
                    <a:pt x="107" y="2"/>
                  </a:lnTo>
                  <a:lnTo>
                    <a:pt x="115" y="2"/>
                  </a:lnTo>
                  <a:lnTo>
                    <a:pt x="122" y="2"/>
                  </a:lnTo>
                  <a:lnTo>
                    <a:pt x="132" y="2"/>
                  </a:lnTo>
                  <a:lnTo>
                    <a:pt x="139" y="2"/>
                  </a:lnTo>
                  <a:lnTo>
                    <a:pt x="147" y="2"/>
                  </a:lnTo>
                  <a:lnTo>
                    <a:pt x="156" y="2"/>
                  </a:lnTo>
                  <a:lnTo>
                    <a:pt x="164" y="2"/>
                  </a:lnTo>
                  <a:lnTo>
                    <a:pt x="173" y="2"/>
                  </a:lnTo>
                  <a:lnTo>
                    <a:pt x="181" y="3"/>
                  </a:lnTo>
                  <a:lnTo>
                    <a:pt x="190" y="3"/>
                  </a:lnTo>
                  <a:lnTo>
                    <a:pt x="199" y="3"/>
                  </a:lnTo>
                  <a:lnTo>
                    <a:pt x="207" y="3"/>
                  </a:lnTo>
                  <a:lnTo>
                    <a:pt x="216" y="3"/>
                  </a:lnTo>
                  <a:lnTo>
                    <a:pt x="223" y="5"/>
                  </a:lnTo>
                  <a:lnTo>
                    <a:pt x="233" y="5"/>
                  </a:lnTo>
                  <a:lnTo>
                    <a:pt x="240" y="5"/>
                  </a:lnTo>
                  <a:lnTo>
                    <a:pt x="248" y="5"/>
                  </a:lnTo>
                  <a:lnTo>
                    <a:pt x="257" y="7"/>
                  </a:lnTo>
                  <a:lnTo>
                    <a:pt x="265" y="7"/>
                  </a:lnTo>
                  <a:lnTo>
                    <a:pt x="272" y="7"/>
                  </a:lnTo>
                  <a:lnTo>
                    <a:pt x="280" y="7"/>
                  </a:lnTo>
                  <a:lnTo>
                    <a:pt x="288" y="8"/>
                  </a:lnTo>
                  <a:lnTo>
                    <a:pt x="295" y="8"/>
                  </a:lnTo>
                  <a:lnTo>
                    <a:pt x="303" y="8"/>
                  </a:lnTo>
                  <a:lnTo>
                    <a:pt x="309" y="10"/>
                  </a:lnTo>
                  <a:lnTo>
                    <a:pt x="317" y="10"/>
                  </a:lnTo>
                  <a:lnTo>
                    <a:pt x="323" y="11"/>
                  </a:lnTo>
                  <a:lnTo>
                    <a:pt x="329" y="11"/>
                  </a:lnTo>
                  <a:lnTo>
                    <a:pt x="335" y="11"/>
                  </a:lnTo>
                  <a:lnTo>
                    <a:pt x="341" y="11"/>
                  </a:lnTo>
                  <a:lnTo>
                    <a:pt x="347" y="13"/>
                  </a:lnTo>
                  <a:lnTo>
                    <a:pt x="352" y="13"/>
                  </a:lnTo>
                  <a:lnTo>
                    <a:pt x="357" y="13"/>
                  </a:lnTo>
                  <a:lnTo>
                    <a:pt x="360" y="15"/>
                  </a:lnTo>
                  <a:lnTo>
                    <a:pt x="364" y="15"/>
                  </a:lnTo>
                  <a:lnTo>
                    <a:pt x="367" y="15"/>
                  </a:lnTo>
                  <a:lnTo>
                    <a:pt x="372" y="15"/>
                  </a:lnTo>
                  <a:lnTo>
                    <a:pt x="373" y="16"/>
                  </a:lnTo>
                  <a:lnTo>
                    <a:pt x="377" y="16"/>
                  </a:lnTo>
                  <a:lnTo>
                    <a:pt x="380" y="18"/>
                  </a:lnTo>
                  <a:lnTo>
                    <a:pt x="381" y="20"/>
                  </a:lnTo>
                  <a:lnTo>
                    <a:pt x="381" y="23"/>
                  </a:lnTo>
                  <a:lnTo>
                    <a:pt x="381" y="28"/>
                  </a:lnTo>
                  <a:lnTo>
                    <a:pt x="380" y="31"/>
                  </a:lnTo>
                  <a:lnTo>
                    <a:pt x="378" y="36"/>
                  </a:lnTo>
                  <a:lnTo>
                    <a:pt x="377" y="41"/>
                  </a:lnTo>
                  <a:lnTo>
                    <a:pt x="377" y="45"/>
                  </a:lnTo>
                  <a:lnTo>
                    <a:pt x="375" y="50"/>
                  </a:lnTo>
                  <a:lnTo>
                    <a:pt x="373" y="55"/>
                  </a:lnTo>
                  <a:lnTo>
                    <a:pt x="372" y="62"/>
                  </a:lnTo>
                  <a:lnTo>
                    <a:pt x="370" y="66"/>
                  </a:lnTo>
                  <a:lnTo>
                    <a:pt x="369" y="73"/>
                  </a:lnTo>
                  <a:lnTo>
                    <a:pt x="367" y="78"/>
                  </a:lnTo>
                  <a:lnTo>
                    <a:pt x="364" y="84"/>
                  </a:lnTo>
                  <a:lnTo>
                    <a:pt x="364" y="92"/>
                  </a:lnTo>
                  <a:lnTo>
                    <a:pt x="361" y="97"/>
                  </a:lnTo>
                  <a:lnTo>
                    <a:pt x="360" y="103"/>
                  </a:lnTo>
                  <a:lnTo>
                    <a:pt x="358" y="108"/>
                  </a:lnTo>
                  <a:lnTo>
                    <a:pt x="355" y="115"/>
                  </a:lnTo>
                  <a:lnTo>
                    <a:pt x="354" y="120"/>
                  </a:lnTo>
                  <a:lnTo>
                    <a:pt x="352" y="124"/>
                  </a:lnTo>
                  <a:lnTo>
                    <a:pt x="351" y="129"/>
                  </a:lnTo>
                  <a:lnTo>
                    <a:pt x="347" y="136"/>
                  </a:lnTo>
                  <a:lnTo>
                    <a:pt x="346" y="141"/>
                  </a:lnTo>
                  <a:lnTo>
                    <a:pt x="344" y="144"/>
                  </a:lnTo>
                  <a:lnTo>
                    <a:pt x="343" y="147"/>
                  </a:lnTo>
                  <a:lnTo>
                    <a:pt x="343" y="150"/>
                  </a:lnTo>
                  <a:lnTo>
                    <a:pt x="340" y="155"/>
                  </a:lnTo>
                  <a:lnTo>
                    <a:pt x="338" y="158"/>
                  </a:lnTo>
                  <a:lnTo>
                    <a:pt x="335" y="158"/>
                  </a:lnTo>
                  <a:lnTo>
                    <a:pt x="334" y="158"/>
                  </a:lnTo>
                  <a:lnTo>
                    <a:pt x="331" y="158"/>
                  </a:lnTo>
                  <a:lnTo>
                    <a:pt x="328" y="160"/>
                  </a:lnTo>
                  <a:lnTo>
                    <a:pt x="323" y="160"/>
                  </a:lnTo>
                  <a:lnTo>
                    <a:pt x="320" y="160"/>
                  </a:lnTo>
                  <a:lnTo>
                    <a:pt x="317" y="160"/>
                  </a:lnTo>
                  <a:lnTo>
                    <a:pt x="314" y="160"/>
                  </a:lnTo>
                  <a:lnTo>
                    <a:pt x="311" y="158"/>
                  </a:lnTo>
                  <a:lnTo>
                    <a:pt x="306" y="158"/>
                  </a:lnTo>
                  <a:lnTo>
                    <a:pt x="305" y="158"/>
                  </a:lnTo>
                  <a:lnTo>
                    <a:pt x="302" y="158"/>
                  </a:lnTo>
                  <a:lnTo>
                    <a:pt x="298" y="157"/>
                  </a:lnTo>
                  <a:lnTo>
                    <a:pt x="297" y="157"/>
                  </a:lnTo>
                  <a:lnTo>
                    <a:pt x="298" y="142"/>
                  </a:lnTo>
                  <a:lnTo>
                    <a:pt x="325" y="144"/>
                  </a:lnTo>
                  <a:lnTo>
                    <a:pt x="363" y="31"/>
                  </a:lnTo>
                  <a:lnTo>
                    <a:pt x="363" y="31"/>
                  </a:lnTo>
                  <a:lnTo>
                    <a:pt x="361" y="31"/>
                  </a:lnTo>
                  <a:lnTo>
                    <a:pt x="358" y="29"/>
                  </a:lnTo>
                  <a:lnTo>
                    <a:pt x="355" y="29"/>
                  </a:lnTo>
                  <a:lnTo>
                    <a:pt x="351" y="29"/>
                  </a:lnTo>
                  <a:lnTo>
                    <a:pt x="346" y="29"/>
                  </a:lnTo>
                  <a:lnTo>
                    <a:pt x="340" y="29"/>
                  </a:lnTo>
                  <a:lnTo>
                    <a:pt x="334" y="29"/>
                  </a:lnTo>
                  <a:lnTo>
                    <a:pt x="329" y="29"/>
                  </a:lnTo>
                  <a:lnTo>
                    <a:pt x="326" y="29"/>
                  </a:lnTo>
                  <a:lnTo>
                    <a:pt x="323" y="28"/>
                  </a:lnTo>
                  <a:lnTo>
                    <a:pt x="318" y="28"/>
                  </a:lnTo>
                  <a:lnTo>
                    <a:pt x="315" y="28"/>
                  </a:lnTo>
                  <a:lnTo>
                    <a:pt x="311" y="28"/>
                  </a:lnTo>
                  <a:lnTo>
                    <a:pt x="306" y="28"/>
                  </a:lnTo>
                  <a:lnTo>
                    <a:pt x="303" y="28"/>
                  </a:lnTo>
                  <a:lnTo>
                    <a:pt x="298" y="28"/>
                  </a:lnTo>
                  <a:lnTo>
                    <a:pt x="294" y="28"/>
                  </a:lnTo>
                  <a:lnTo>
                    <a:pt x="289" y="26"/>
                  </a:lnTo>
                  <a:lnTo>
                    <a:pt x="286" y="26"/>
                  </a:lnTo>
                  <a:lnTo>
                    <a:pt x="282" y="26"/>
                  </a:lnTo>
                  <a:lnTo>
                    <a:pt x="277" y="26"/>
                  </a:lnTo>
                  <a:lnTo>
                    <a:pt x="272" y="26"/>
                  </a:lnTo>
                  <a:lnTo>
                    <a:pt x="269" y="26"/>
                  </a:lnTo>
                  <a:lnTo>
                    <a:pt x="263" y="24"/>
                  </a:lnTo>
                  <a:lnTo>
                    <a:pt x="260" y="24"/>
                  </a:lnTo>
                  <a:lnTo>
                    <a:pt x="256" y="24"/>
                  </a:lnTo>
                  <a:lnTo>
                    <a:pt x="251" y="24"/>
                  </a:lnTo>
                  <a:lnTo>
                    <a:pt x="246" y="23"/>
                  </a:lnTo>
                  <a:lnTo>
                    <a:pt x="242" y="23"/>
                  </a:lnTo>
                  <a:lnTo>
                    <a:pt x="237" y="23"/>
                  </a:lnTo>
                  <a:lnTo>
                    <a:pt x="234" y="23"/>
                  </a:lnTo>
                  <a:lnTo>
                    <a:pt x="230" y="23"/>
                  </a:lnTo>
                  <a:lnTo>
                    <a:pt x="225" y="23"/>
                  </a:lnTo>
                  <a:lnTo>
                    <a:pt x="220" y="21"/>
                  </a:lnTo>
                  <a:lnTo>
                    <a:pt x="217" y="21"/>
                  </a:lnTo>
                  <a:lnTo>
                    <a:pt x="213" y="21"/>
                  </a:lnTo>
                  <a:lnTo>
                    <a:pt x="210" y="21"/>
                  </a:lnTo>
                  <a:lnTo>
                    <a:pt x="207" y="21"/>
                  </a:lnTo>
                  <a:lnTo>
                    <a:pt x="202" y="21"/>
                  </a:lnTo>
                  <a:lnTo>
                    <a:pt x="199" y="21"/>
                  </a:lnTo>
                  <a:lnTo>
                    <a:pt x="196" y="21"/>
                  </a:lnTo>
                  <a:lnTo>
                    <a:pt x="193" y="20"/>
                  </a:lnTo>
                  <a:lnTo>
                    <a:pt x="190" y="20"/>
                  </a:lnTo>
                  <a:lnTo>
                    <a:pt x="184" y="20"/>
                  </a:lnTo>
                  <a:lnTo>
                    <a:pt x="179" y="20"/>
                  </a:lnTo>
                  <a:lnTo>
                    <a:pt x="174" y="20"/>
                  </a:lnTo>
                  <a:lnTo>
                    <a:pt x="171" y="20"/>
                  </a:lnTo>
                  <a:lnTo>
                    <a:pt x="170" y="20"/>
                  </a:lnTo>
                  <a:lnTo>
                    <a:pt x="168" y="20"/>
                  </a:lnTo>
                  <a:lnTo>
                    <a:pt x="167" y="20"/>
                  </a:lnTo>
                  <a:lnTo>
                    <a:pt x="164" y="20"/>
                  </a:lnTo>
                  <a:lnTo>
                    <a:pt x="162" y="18"/>
                  </a:lnTo>
                  <a:lnTo>
                    <a:pt x="159" y="18"/>
                  </a:lnTo>
                  <a:lnTo>
                    <a:pt x="155" y="18"/>
                  </a:lnTo>
                  <a:lnTo>
                    <a:pt x="150" y="18"/>
                  </a:lnTo>
                  <a:lnTo>
                    <a:pt x="145" y="18"/>
                  </a:lnTo>
                  <a:lnTo>
                    <a:pt x="141" y="18"/>
                  </a:lnTo>
                  <a:lnTo>
                    <a:pt x="135" y="18"/>
                  </a:lnTo>
                  <a:lnTo>
                    <a:pt x="130" y="18"/>
                  </a:lnTo>
                  <a:lnTo>
                    <a:pt x="124" y="18"/>
                  </a:lnTo>
                  <a:lnTo>
                    <a:pt x="118" y="18"/>
                  </a:lnTo>
                  <a:lnTo>
                    <a:pt x="115" y="18"/>
                  </a:lnTo>
                  <a:lnTo>
                    <a:pt x="112" y="18"/>
                  </a:lnTo>
                  <a:lnTo>
                    <a:pt x="107" y="18"/>
                  </a:lnTo>
                  <a:lnTo>
                    <a:pt x="106" y="18"/>
                  </a:lnTo>
                  <a:lnTo>
                    <a:pt x="101" y="18"/>
                  </a:lnTo>
                  <a:lnTo>
                    <a:pt x="98" y="18"/>
                  </a:lnTo>
                  <a:lnTo>
                    <a:pt x="95" y="18"/>
                  </a:lnTo>
                  <a:lnTo>
                    <a:pt x="92" y="20"/>
                  </a:lnTo>
                  <a:lnTo>
                    <a:pt x="89" y="20"/>
                  </a:lnTo>
                  <a:lnTo>
                    <a:pt x="86" y="20"/>
                  </a:lnTo>
                  <a:lnTo>
                    <a:pt x="81" y="20"/>
                  </a:lnTo>
                  <a:lnTo>
                    <a:pt x="80" y="20"/>
                  </a:lnTo>
                  <a:lnTo>
                    <a:pt x="72" y="20"/>
                  </a:lnTo>
                  <a:lnTo>
                    <a:pt x="67" y="20"/>
                  </a:lnTo>
                  <a:lnTo>
                    <a:pt x="60" y="20"/>
                  </a:lnTo>
                  <a:lnTo>
                    <a:pt x="55" y="20"/>
                  </a:lnTo>
                  <a:lnTo>
                    <a:pt x="49" y="20"/>
                  </a:lnTo>
                  <a:lnTo>
                    <a:pt x="44" y="20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2" y="20"/>
                  </a:lnTo>
                  <a:lnTo>
                    <a:pt x="29" y="20"/>
                  </a:lnTo>
                  <a:lnTo>
                    <a:pt x="26" y="20"/>
                  </a:lnTo>
                  <a:lnTo>
                    <a:pt x="24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8"/>
                  </a:lnTo>
                  <a:lnTo>
                    <a:pt x="23" y="32"/>
                  </a:lnTo>
                  <a:lnTo>
                    <a:pt x="21" y="37"/>
                  </a:lnTo>
                  <a:lnTo>
                    <a:pt x="21" y="44"/>
                  </a:lnTo>
                  <a:lnTo>
                    <a:pt x="21" y="47"/>
                  </a:lnTo>
                  <a:lnTo>
                    <a:pt x="21" y="52"/>
                  </a:lnTo>
                  <a:lnTo>
                    <a:pt x="21" y="55"/>
                  </a:lnTo>
                  <a:lnTo>
                    <a:pt x="21" y="58"/>
                  </a:lnTo>
                  <a:lnTo>
                    <a:pt x="20" y="62"/>
                  </a:lnTo>
                  <a:lnTo>
                    <a:pt x="20" y="65"/>
                  </a:lnTo>
                  <a:lnTo>
                    <a:pt x="18" y="68"/>
                  </a:lnTo>
                  <a:lnTo>
                    <a:pt x="18" y="73"/>
                  </a:lnTo>
                  <a:lnTo>
                    <a:pt x="18" y="76"/>
                  </a:lnTo>
                  <a:lnTo>
                    <a:pt x="18" y="79"/>
                  </a:lnTo>
                  <a:lnTo>
                    <a:pt x="18" y="83"/>
                  </a:lnTo>
                  <a:lnTo>
                    <a:pt x="18" y="86"/>
                  </a:lnTo>
                  <a:lnTo>
                    <a:pt x="18" y="92"/>
                  </a:lnTo>
                  <a:lnTo>
                    <a:pt x="18" y="95"/>
                  </a:lnTo>
                  <a:lnTo>
                    <a:pt x="18" y="100"/>
                  </a:lnTo>
                  <a:lnTo>
                    <a:pt x="18" y="102"/>
                  </a:lnTo>
                  <a:lnTo>
                    <a:pt x="20" y="105"/>
                  </a:lnTo>
                  <a:lnTo>
                    <a:pt x="23" y="107"/>
                  </a:lnTo>
                  <a:lnTo>
                    <a:pt x="28" y="108"/>
                  </a:lnTo>
                  <a:lnTo>
                    <a:pt x="34" y="110"/>
                  </a:lnTo>
                  <a:lnTo>
                    <a:pt x="38" y="110"/>
                  </a:lnTo>
                  <a:lnTo>
                    <a:pt x="43" y="110"/>
                  </a:lnTo>
                  <a:lnTo>
                    <a:pt x="46" y="110"/>
                  </a:lnTo>
                  <a:lnTo>
                    <a:pt x="47" y="112"/>
                  </a:lnTo>
                  <a:lnTo>
                    <a:pt x="46" y="124"/>
                  </a:lnTo>
                  <a:lnTo>
                    <a:pt x="46" y="1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58"/>
            <p:cNvSpPr>
              <a:spLocks/>
            </p:cNvSpPr>
            <p:nvPr/>
          </p:nvSpPr>
          <p:spPr bwMode="auto">
            <a:xfrm>
              <a:off x="5318" y="2103"/>
              <a:ext cx="18" cy="8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1"/>
                </a:cxn>
                <a:cxn ang="0">
                  <a:pos x="5" y="3"/>
                </a:cxn>
                <a:cxn ang="0">
                  <a:pos x="5" y="6"/>
                </a:cxn>
                <a:cxn ang="0">
                  <a:pos x="5" y="13"/>
                </a:cxn>
                <a:cxn ang="0">
                  <a:pos x="3" y="18"/>
                </a:cxn>
                <a:cxn ang="0">
                  <a:pos x="3" y="24"/>
                </a:cxn>
                <a:cxn ang="0">
                  <a:pos x="2" y="29"/>
                </a:cxn>
                <a:cxn ang="0">
                  <a:pos x="2" y="32"/>
                </a:cxn>
                <a:cxn ang="0">
                  <a:pos x="2" y="35"/>
                </a:cxn>
                <a:cxn ang="0">
                  <a:pos x="2" y="40"/>
                </a:cxn>
                <a:cxn ang="0">
                  <a:pos x="0" y="43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0" y="55"/>
                </a:cxn>
                <a:cxn ang="0">
                  <a:pos x="0" y="58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8"/>
                </a:cxn>
                <a:cxn ang="0">
                  <a:pos x="0" y="73"/>
                </a:cxn>
                <a:cxn ang="0">
                  <a:pos x="3" y="77"/>
                </a:cxn>
                <a:cxn ang="0">
                  <a:pos x="3" y="82"/>
                </a:cxn>
                <a:cxn ang="0">
                  <a:pos x="6" y="84"/>
                </a:cxn>
                <a:cxn ang="0">
                  <a:pos x="6" y="82"/>
                </a:cxn>
                <a:cxn ang="0">
                  <a:pos x="9" y="81"/>
                </a:cxn>
                <a:cxn ang="0">
                  <a:pos x="11" y="77"/>
                </a:cxn>
                <a:cxn ang="0">
                  <a:pos x="12" y="73"/>
                </a:cxn>
                <a:cxn ang="0">
                  <a:pos x="12" y="69"/>
                </a:cxn>
                <a:cxn ang="0">
                  <a:pos x="14" y="66"/>
                </a:cxn>
                <a:cxn ang="0">
                  <a:pos x="14" y="63"/>
                </a:cxn>
                <a:cxn ang="0">
                  <a:pos x="14" y="61"/>
                </a:cxn>
                <a:cxn ang="0">
                  <a:pos x="14" y="56"/>
                </a:cxn>
                <a:cxn ang="0">
                  <a:pos x="15" y="53"/>
                </a:cxn>
                <a:cxn ang="0">
                  <a:pos x="15" y="50"/>
                </a:cxn>
                <a:cxn ang="0">
                  <a:pos x="17" y="47"/>
                </a:cxn>
                <a:cxn ang="0">
                  <a:pos x="17" y="43"/>
                </a:cxn>
                <a:cxn ang="0">
                  <a:pos x="17" y="39"/>
                </a:cxn>
                <a:cxn ang="0">
                  <a:pos x="17" y="35"/>
                </a:cxn>
                <a:cxn ang="0">
                  <a:pos x="18" y="32"/>
                </a:cxn>
                <a:cxn ang="0">
                  <a:pos x="18" y="27"/>
                </a:cxn>
                <a:cxn ang="0">
                  <a:pos x="18" y="24"/>
                </a:cxn>
                <a:cxn ang="0">
                  <a:pos x="18" y="21"/>
                </a:cxn>
                <a:cxn ang="0">
                  <a:pos x="18" y="19"/>
                </a:cxn>
                <a:cxn ang="0">
                  <a:pos x="18" y="13"/>
                </a:cxn>
                <a:cxn ang="0">
                  <a:pos x="18" y="8"/>
                </a:cxn>
                <a:cxn ang="0">
                  <a:pos x="18" y="5"/>
                </a:cxn>
                <a:cxn ang="0">
                  <a:pos x="18" y="3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8" h="84">
                  <a:moveTo>
                    <a:pt x="6" y="0"/>
                  </a:moveTo>
                  <a:lnTo>
                    <a:pt x="5" y="1"/>
                  </a:lnTo>
                  <a:lnTo>
                    <a:pt x="5" y="3"/>
                  </a:lnTo>
                  <a:lnTo>
                    <a:pt x="5" y="6"/>
                  </a:lnTo>
                  <a:lnTo>
                    <a:pt x="5" y="13"/>
                  </a:lnTo>
                  <a:lnTo>
                    <a:pt x="3" y="18"/>
                  </a:lnTo>
                  <a:lnTo>
                    <a:pt x="3" y="24"/>
                  </a:lnTo>
                  <a:lnTo>
                    <a:pt x="2" y="29"/>
                  </a:lnTo>
                  <a:lnTo>
                    <a:pt x="2" y="32"/>
                  </a:lnTo>
                  <a:lnTo>
                    <a:pt x="2" y="35"/>
                  </a:lnTo>
                  <a:lnTo>
                    <a:pt x="2" y="40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0" y="73"/>
                  </a:lnTo>
                  <a:lnTo>
                    <a:pt x="3" y="77"/>
                  </a:lnTo>
                  <a:lnTo>
                    <a:pt x="3" y="82"/>
                  </a:lnTo>
                  <a:lnTo>
                    <a:pt x="6" y="84"/>
                  </a:lnTo>
                  <a:lnTo>
                    <a:pt x="6" y="82"/>
                  </a:lnTo>
                  <a:lnTo>
                    <a:pt x="9" y="81"/>
                  </a:lnTo>
                  <a:lnTo>
                    <a:pt x="11" y="77"/>
                  </a:lnTo>
                  <a:lnTo>
                    <a:pt x="12" y="73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6"/>
                  </a:lnTo>
                  <a:lnTo>
                    <a:pt x="15" y="53"/>
                  </a:lnTo>
                  <a:lnTo>
                    <a:pt x="15" y="50"/>
                  </a:lnTo>
                  <a:lnTo>
                    <a:pt x="17" y="47"/>
                  </a:lnTo>
                  <a:lnTo>
                    <a:pt x="17" y="43"/>
                  </a:lnTo>
                  <a:lnTo>
                    <a:pt x="17" y="39"/>
                  </a:lnTo>
                  <a:lnTo>
                    <a:pt x="17" y="35"/>
                  </a:lnTo>
                  <a:lnTo>
                    <a:pt x="18" y="32"/>
                  </a:lnTo>
                  <a:lnTo>
                    <a:pt x="18" y="27"/>
                  </a:lnTo>
                  <a:lnTo>
                    <a:pt x="18" y="24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8" y="13"/>
                  </a:lnTo>
                  <a:lnTo>
                    <a:pt x="18" y="8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59"/>
            <p:cNvSpPr>
              <a:spLocks/>
            </p:cNvSpPr>
            <p:nvPr/>
          </p:nvSpPr>
          <p:spPr bwMode="auto">
            <a:xfrm>
              <a:off x="5387" y="2103"/>
              <a:ext cx="24" cy="8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6"/>
                </a:cxn>
                <a:cxn ang="0">
                  <a:pos x="11" y="11"/>
                </a:cxn>
                <a:cxn ang="0">
                  <a:pos x="9" y="18"/>
                </a:cxn>
                <a:cxn ang="0">
                  <a:pos x="8" y="24"/>
                </a:cxn>
                <a:cxn ang="0">
                  <a:pos x="6" y="27"/>
                </a:cxn>
                <a:cxn ang="0">
                  <a:pos x="6" y="32"/>
                </a:cxn>
                <a:cxn ang="0">
                  <a:pos x="6" y="35"/>
                </a:cxn>
                <a:cxn ang="0">
                  <a:pos x="6" y="40"/>
                </a:cxn>
                <a:cxn ang="0">
                  <a:pos x="5" y="43"/>
                </a:cxn>
                <a:cxn ang="0">
                  <a:pos x="3" y="47"/>
                </a:cxn>
                <a:cxn ang="0">
                  <a:pos x="3" y="52"/>
                </a:cxn>
                <a:cxn ang="0">
                  <a:pos x="3" y="55"/>
                </a:cxn>
                <a:cxn ang="0">
                  <a:pos x="3" y="58"/>
                </a:cxn>
                <a:cxn ang="0">
                  <a:pos x="2" y="61"/>
                </a:cxn>
                <a:cxn ang="0">
                  <a:pos x="2" y="64"/>
                </a:cxn>
                <a:cxn ang="0">
                  <a:pos x="2" y="68"/>
                </a:cxn>
                <a:cxn ang="0">
                  <a:pos x="0" y="74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2" y="85"/>
                </a:cxn>
                <a:cxn ang="0">
                  <a:pos x="3" y="87"/>
                </a:cxn>
                <a:cxn ang="0">
                  <a:pos x="9" y="87"/>
                </a:cxn>
                <a:cxn ang="0">
                  <a:pos x="12" y="85"/>
                </a:cxn>
                <a:cxn ang="0">
                  <a:pos x="15" y="85"/>
                </a:cxn>
                <a:cxn ang="0">
                  <a:pos x="24" y="1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24" h="87">
                  <a:moveTo>
                    <a:pt x="12" y="0"/>
                  </a:moveTo>
                  <a:lnTo>
                    <a:pt x="12" y="1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11" y="11"/>
                  </a:lnTo>
                  <a:lnTo>
                    <a:pt x="9" y="18"/>
                  </a:lnTo>
                  <a:lnTo>
                    <a:pt x="8" y="24"/>
                  </a:lnTo>
                  <a:lnTo>
                    <a:pt x="6" y="27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6" y="40"/>
                  </a:lnTo>
                  <a:lnTo>
                    <a:pt x="5" y="43"/>
                  </a:lnTo>
                  <a:lnTo>
                    <a:pt x="3" y="47"/>
                  </a:lnTo>
                  <a:lnTo>
                    <a:pt x="3" y="52"/>
                  </a:lnTo>
                  <a:lnTo>
                    <a:pt x="3" y="55"/>
                  </a:lnTo>
                  <a:lnTo>
                    <a:pt x="3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2" y="68"/>
                  </a:lnTo>
                  <a:lnTo>
                    <a:pt x="0" y="74"/>
                  </a:lnTo>
                  <a:lnTo>
                    <a:pt x="0" y="79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3" y="87"/>
                  </a:lnTo>
                  <a:lnTo>
                    <a:pt x="9" y="87"/>
                  </a:lnTo>
                  <a:lnTo>
                    <a:pt x="12" y="85"/>
                  </a:lnTo>
                  <a:lnTo>
                    <a:pt x="15" y="85"/>
                  </a:lnTo>
                  <a:lnTo>
                    <a:pt x="24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60"/>
            <p:cNvSpPr>
              <a:spLocks/>
            </p:cNvSpPr>
            <p:nvPr/>
          </p:nvSpPr>
          <p:spPr bwMode="auto">
            <a:xfrm>
              <a:off x="5490" y="2108"/>
              <a:ext cx="30" cy="9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10" y="6"/>
                </a:cxn>
                <a:cxn ang="0">
                  <a:pos x="10" y="11"/>
                </a:cxn>
                <a:cxn ang="0">
                  <a:pos x="9" y="16"/>
                </a:cxn>
                <a:cxn ang="0">
                  <a:pos x="7" y="22"/>
                </a:cxn>
                <a:cxn ang="0">
                  <a:pos x="7" y="27"/>
                </a:cxn>
                <a:cxn ang="0">
                  <a:pos x="7" y="30"/>
                </a:cxn>
                <a:cxn ang="0">
                  <a:pos x="6" y="34"/>
                </a:cxn>
                <a:cxn ang="0">
                  <a:pos x="6" y="38"/>
                </a:cxn>
                <a:cxn ang="0">
                  <a:pos x="4" y="42"/>
                </a:cxn>
                <a:cxn ang="0">
                  <a:pos x="4" y="45"/>
                </a:cxn>
                <a:cxn ang="0">
                  <a:pos x="3" y="48"/>
                </a:cxn>
                <a:cxn ang="0">
                  <a:pos x="3" y="53"/>
                </a:cxn>
                <a:cxn ang="0">
                  <a:pos x="3" y="56"/>
                </a:cxn>
                <a:cxn ang="0">
                  <a:pos x="1" y="59"/>
                </a:cxn>
                <a:cxn ang="0">
                  <a:pos x="1" y="63"/>
                </a:cxn>
                <a:cxn ang="0">
                  <a:pos x="1" y="66"/>
                </a:cxn>
                <a:cxn ang="0">
                  <a:pos x="0" y="71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0" y="84"/>
                </a:cxn>
                <a:cxn ang="0">
                  <a:pos x="1" y="87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7" y="90"/>
                </a:cxn>
                <a:cxn ang="0">
                  <a:pos x="10" y="88"/>
                </a:cxn>
                <a:cxn ang="0">
                  <a:pos x="15" y="84"/>
                </a:cxn>
                <a:cxn ang="0">
                  <a:pos x="15" y="82"/>
                </a:cxn>
                <a:cxn ang="0">
                  <a:pos x="15" y="79"/>
                </a:cxn>
                <a:cxn ang="0">
                  <a:pos x="16" y="74"/>
                </a:cxn>
                <a:cxn ang="0">
                  <a:pos x="18" y="69"/>
                </a:cxn>
                <a:cxn ang="0">
                  <a:pos x="18" y="66"/>
                </a:cxn>
                <a:cxn ang="0">
                  <a:pos x="18" y="63"/>
                </a:cxn>
                <a:cxn ang="0">
                  <a:pos x="19" y="58"/>
                </a:cxn>
                <a:cxn ang="0">
                  <a:pos x="19" y="56"/>
                </a:cxn>
                <a:cxn ang="0">
                  <a:pos x="19" y="51"/>
                </a:cxn>
                <a:cxn ang="0">
                  <a:pos x="21" y="48"/>
                </a:cxn>
                <a:cxn ang="0">
                  <a:pos x="21" y="45"/>
                </a:cxn>
                <a:cxn ang="0">
                  <a:pos x="22" y="40"/>
                </a:cxn>
                <a:cxn ang="0">
                  <a:pos x="22" y="37"/>
                </a:cxn>
                <a:cxn ang="0">
                  <a:pos x="24" y="34"/>
                </a:cxn>
                <a:cxn ang="0">
                  <a:pos x="24" y="30"/>
                </a:cxn>
                <a:cxn ang="0">
                  <a:pos x="26" y="26"/>
                </a:cxn>
                <a:cxn ang="0">
                  <a:pos x="27" y="19"/>
                </a:cxn>
                <a:cxn ang="0">
                  <a:pos x="27" y="14"/>
                </a:cxn>
                <a:cxn ang="0">
                  <a:pos x="29" y="8"/>
                </a:cxn>
                <a:cxn ang="0">
                  <a:pos x="29" y="5"/>
                </a:cxn>
                <a:cxn ang="0">
                  <a:pos x="29" y="1"/>
                </a:cxn>
                <a:cxn ang="0">
                  <a:pos x="30" y="1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30" h="90">
                  <a:moveTo>
                    <a:pt x="13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0" y="6"/>
                  </a:lnTo>
                  <a:lnTo>
                    <a:pt x="10" y="11"/>
                  </a:lnTo>
                  <a:lnTo>
                    <a:pt x="9" y="16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7" y="30"/>
                  </a:lnTo>
                  <a:lnTo>
                    <a:pt x="6" y="34"/>
                  </a:lnTo>
                  <a:lnTo>
                    <a:pt x="6" y="38"/>
                  </a:lnTo>
                  <a:lnTo>
                    <a:pt x="4" y="42"/>
                  </a:lnTo>
                  <a:lnTo>
                    <a:pt x="4" y="45"/>
                  </a:lnTo>
                  <a:lnTo>
                    <a:pt x="3" y="48"/>
                  </a:lnTo>
                  <a:lnTo>
                    <a:pt x="3" y="53"/>
                  </a:lnTo>
                  <a:lnTo>
                    <a:pt x="3" y="56"/>
                  </a:lnTo>
                  <a:lnTo>
                    <a:pt x="1" y="59"/>
                  </a:lnTo>
                  <a:lnTo>
                    <a:pt x="1" y="63"/>
                  </a:lnTo>
                  <a:lnTo>
                    <a:pt x="1" y="66"/>
                  </a:lnTo>
                  <a:lnTo>
                    <a:pt x="0" y="71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0" y="84"/>
                  </a:lnTo>
                  <a:lnTo>
                    <a:pt x="1" y="87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7" y="90"/>
                  </a:lnTo>
                  <a:lnTo>
                    <a:pt x="10" y="88"/>
                  </a:lnTo>
                  <a:lnTo>
                    <a:pt x="15" y="84"/>
                  </a:lnTo>
                  <a:lnTo>
                    <a:pt x="15" y="82"/>
                  </a:lnTo>
                  <a:lnTo>
                    <a:pt x="15" y="79"/>
                  </a:lnTo>
                  <a:lnTo>
                    <a:pt x="16" y="74"/>
                  </a:lnTo>
                  <a:lnTo>
                    <a:pt x="18" y="69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9" y="58"/>
                  </a:lnTo>
                  <a:lnTo>
                    <a:pt x="19" y="56"/>
                  </a:lnTo>
                  <a:lnTo>
                    <a:pt x="19" y="51"/>
                  </a:lnTo>
                  <a:lnTo>
                    <a:pt x="21" y="48"/>
                  </a:lnTo>
                  <a:lnTo>
                    <a:pt x="21" y="45"/>
                  </a:lnTo>
                  <a:lnTo>
                    <a:pt x="22" y="40"/>
                  </a:lnTo>
                  <a:lnTo>
                    <a:pt x="22" y="37"/>
                  </a:lnTo>
                  <a:lnTo>
                    <a:pt x="24" y="34"/>
                  </a:lnTo>
                  <a:lnTo>
                    <a:pt x="24" y="30"/>
                  </a:lnTo>
                  <a:lnTo>
                    <a:pt x="26" y="26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9" y="8"/>
                  </a:lnTo>
                  <a:lnTo>
                    <a:pt x="29" y="5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61"/>
            <p:cNvSpPr>
              <a:spLocks/>
            </p:cNvSpPr>
            <p:nvPr/>
          </p:nvSpPr>
          <p:spPr bwMode="auto">
            <a:xfrm>
              <a:off x="5549" y="2114"/>
              <a:ext cx="37" cy="10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5"/>
                </a:cxn>
                <a:cxn ang="0">
                  <a:pos x="5" y="105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1" y="99"/>
                </a:cxn>
                <a:cxn ang="0">
                  <a:pos x="14" y="95"/>
                </a:cxn>
                <a:cxn ang="0">
                  <a:pos x="16" y="94"/>
                </a:cxn>
                <a:cxn ang="0">
                  <a:pos x="17" y="89"/>
                </a:cxn>
                <a:cxn ang="0">
                  <a:pos x="19" y="82"/>
                </a:cxn>
                <a:cxn ang="0">
                  <a:pos x="20" y="79"/>
                </a:cxn>
                <a:cxn ang="0">
                  <a:pos x="20" y="76"/>
                </a:cxn>
                <a:cxn ang="0">
                  <a:pos x="22" y="73"/>
                </a:cxn>
                <a:cxn ang="0">
                  <a:pos x="23" y="70"/>
                </a:cxn>
                <a:cxn ang="0">
                  <a:pos x="23" y="65"/>
                </a:cxn>
                <a:cxn ang="0">
                  <a:pos x="25" y="62"/>
                </a:cxn>
                <a:cxn ang="0">
                  <a:pos x="25" y="58"/>
                </a:cxn>
                <a:cxn ang="0">
                  <a:pos x="26" y="55"/>
                </a:cxn>
                <a:cxn ang="0">
                  <a:pos x="26" y="50"/>
                </a:cxn>
                <a:cxn ang="0">
                  <a:pos x="28" y="47"/>
                </a:cxn>
                <a:cxn ang="0">
                  <a:pos x="28" y="44"/>
                </a:cxn>
                <a:cxn ang="0">
                  <a:pos x="29" y="41"/>
                </a:cxn>
                <a:cxn ang="0">
                  <a:pos x="29" y="36"/>
                </a:cxn>
                <a:cxn ang="0">
                  <a:pos x="31" y="32"/>
                </a:cxn>
                <a:cxn ang="0">
                  <a:pos x="31" y="29"/>
                </a:cxn>
                <a:cxn ang="0">
                  <a:pos x="32" y="26"/>
                </a:cxn>
                <a:cxn ang="0">
                  <a:pos x="32" y="20"/>
                </a:cxn>
                <a:cxn ang="0">
                  <a:pos x="34" y="13"/>
                </a:cxn>
                <a:cxn ang="0">
                  <a:pos x="35" y="8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7" y="3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37" h="105">
                  <a:moveTo>
                    <a:pt x="22" y="0"/>
                  </a:moveTo>
                  <a:lnTo>
                    <a:pt x="0" y="102"/>
                  </a:lnTo>
                  <a:lnTo>
                    <a:pt x="2" y="103"/>
                  </a:lnTo>
                  <a:lnTo>
                    <a:pt x="3" y="105"/>
                  </a:lnTo>
                  <a:lnTo>
                    <a:pt x="5" y="105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1" y="99"/>
                  </a:lnTo>
                  <a:lnTo>
                    <a:pt x="14" y="95"/>
                  </a:lnTo>
                  <a:lnTo>
                    <a:pt x="16" y="94"/>
                  </a:lnTo>
                  <a:lnTo>
                    <a:pt x="17" y="89"/>
                  </a:lnTo>
                  <a:lnTo>
                    <a:pt x="19" y="82"/>
                  </a:lnTo>
                  <a:lnTo>
                    <a:pt x="20" y="79"/>
                  </a:lnTo>
                  <a:lnTo>
                    <a:pt x="20" y="76"/>
                  </a:lnTo>
                  <a:lnTo>
                    <a:pt x="22" y="73"/>
                  </a:lnTo>
                  <a:lnTo>
                    <a:pt x="23" y="70"/>
                  </a:lnTo>
                  <a:lnTo>
                    <a:pt x="23" y="65"/>
                  </a:lnTo>
                  <a:lnTo>
                    <a:pt x="25" y="62"/>
                  </a:lnTo>
                  <a:lnTo>
                    <a:pt x="25" y="58"/>
                  </a:lnTo>
                  <a:lnTo>
                    <a:pt x="26" y="55"/>
                  </a:lnTo>
                  <a:lnTo>
                    <a:pt x="26" y="50"/>
                  </a:lnTo>
                  <a:lnTo>
                    <a:pt x="28" y="47"/>
                  </a:lnTo>
                  <a:lnTo>
                    <a:pt x="28" y="44"/>
                  </a:lnTo>
                  <a:lnTo>
                    <a:pt x="29" y="41"/>
                  </a:lnTo>
                  <a:lnTo>
                    <a:pt x="29" y="36"/>
                  </a:lnTo>
                  <a:lnTo>
                    <a:pt x="31" y="32"/>
                  </a:lnTo>
                  <a:lnTo>
                    <a:pt x="31" y="29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4" y="13"/>
                  </a:lnTo>
                  <a:lnTo>
                    <a:pt x="35" y="8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62"/>
            <p:cNvSpPr>
              <a:spLocks/>
            </p:cNvSpPr>
            <p:nvPr/>
          </p:nvSpPr>
          <p:spPr bwMode="auto">
            <a:xfrm>
              <a:off x="5073" y="2850"/>
              <a:ext cx="90" cy="2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8" y="0"/>
                </a:cxn>
                <a:cxn ang="0">
                  <a:pos x="41" y="0"/>
                </a:cxn>
                <a:cxn ang="0">
                  <a:pos x="46" y="2"/>
                </a:cxn>
                <a:cxn ang="0">
                  <a:pos x="49" y="2"/>
                </a:cxn>
                <a:cxn ang="0">
                  <a:pos x="52" y="2"/>
                </a:cxn>
                <a:cxn ang="0">
                  <a:pos x="55" y="2"/>
                </a:cxn>
                <a:cxn ang="0">
                  <a:pos x="60" y="2"/>
                </a:cxn>
                <a:cxn ang="0">
                  <a:pos x="63" y="2"/>
                </a:cxn>
                <a:cxn ang="0">
                  <a:pos x="66" y="2"/>
                </a:cxn>
                <a:cxn ang="0">
                  <a:pos x="69" y="2"/>
                </a:cxn>
                <a:cxn ang="0">
                  <a:pos x="72" y="3"/>
                </a:cxn>
                <a:cxn ang="0">
                  <a:pos x="78" y="3"/>
                </a:cxn>
                <a:cxn ang="0">
                  <a:pos x="83" y="3"/>
                </a:cxn>
                <a:cxn ang="0">
                  <a:pos x="84" y="5"/>
                </a:cxn>
                <a:cxn ang="0">
                  <a:pos x="87" y="7"/>
                </a:cxn>
                <a:cxn ang="0">
                  <a:pos x="89" y="8"/>
                </a:cxn>
                <a:cxn ang="0">
                  <a:pos x="90" y="12"/>
                </a:cxn>
                <a:cxn ang="0">
                  <a:pos x="90" y="15"/>
                </a:cxn>
                <a:cxn ang="0">
                  <a:pos x="87" y="18"/>
                </a:cxn>
                <a:cxn ang="0">
                  <a:pos x="84" y="18"/>
                </a:cxn>
                <a:cxn ang="0">
                  <a:pos x="80" y="20"/>
                </a:cxn>
                <a:cxn ang="0">
                  <a:pos x="75" y="20"/>
                </a:cxn>
                <a:cxn ang="0">
                  <a:pos x="69" y="20"/>
                </a:cxn>
                <a:cxn ang="0">
                  <a:pos x="66" y="20"/>
                </a:cxn>
                <a:cxn ang="0">
                  <a:pos x="61" y="20"/>
                </a:cxn>
                <a:cxn ang="0">
                  <a:pos x="58" y="18"/>
                </a:cxn>
                <a:cxn ang="0">
                  <a:pos x="55" y="18"/>
                </a:cxn>
                <a:cxn ang="0">
                  <a:pos x="51" y="18"/>
                </a:cxn>
                <a:cxn ang="0">
                  <a:pos x="48" y="18"/>
                </a:cxn>
                <a:cxn ang="0">
                  <a:pos x="43" y="18"/>
                </a:cxn>
                <a:cxn ang="0">
                  <a:pos x="40" y="18"/>
                </a:cxn>
                <a:cxn ang="0">
                  <a:pos x="35" y="16"/>
                </a:cxn>
                <a:cxn ang="0">
                  <a:pos x="32" y="16"/>
                </a:cxn>
                <a:cxn ang="0">
                  <a:pos x="28" y="16"/>
                </a:cxn>
                <a:cxn ang="0">
                  <a:pos x="25" y="16"/>
                </a:cxn>
                <a:cxn ang="0">
                  <a:pos x="20" y="15"/>
                </a:cxn>
                <a:cxn ang="0">
                  <a:pos x="17" y="15"/>
                </a:cxn>
                <a:cxn ang="0">
                  <a:pos x="14" y="15"/>
                </a:cxn>
                <a:cxn ang="0">
                  <a:pos x="12" y="15"/>
                </a:cxn>
                <a:cxn ang="0">
                  <a:pos x="6" y="15"/>
                </a:cxn>
                <a:cxn ang="0">
                  <a:pos x="3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90" h="20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6" y="2"/>
                  </a:lnTo>
                  <a:lnTo>
                    <a:pt x="49" y="2"/>
                  </a:lnTo>
                  <a:lnTo>
                    <a:pt x="52" y="2"/>
                  </a:lnTo>
                  <a:lnTo>
                    <a:pt x="55" y="2"/>
                  </a:lnTo>
                  <a:lnTo>
                    <a:pt x="60" y="2"/>
                  </a:lnTo>
                  <a:lnTo>
                    <a:pt x="63" y="2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2" y="3"/>
                  </a:lnTo>
                  <a:lnTo>
                    <a:pt x="78" y="3"/>
                  </a:lnTo>
                  <a:lnTo>
                    <a:pt x="83" y="3"/>
                  </a:lnTo>
                  <a:lnTo>
                    <a:pt x="84" y="5"/>
                  </a:lnTo>
                  <a:lnTo>
                    <a:pt x="87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5"/>
                  </a:lnTo>
                  <a:lnTo>
                    <a:pt x="87" y="18"/>
                  </a:lnTo>
                  <a:lnTo>
                    <a:pt x="84" y="18"/>
                  </a:lnTo>
                  <a:lnTo>
                    <a:pt x="80" y="20"/>
                  </a:lnTo>
                  <a:lnTo>
                    <a:pt x="75" y="20"/>
                  </a:lnTo>
                  <a:lnTo>
                    <a:pt x="69" y="20"/>
                  </a:lnTo>
                  <a:lnTo>
                    <a:pt x="66" y="20"/>
                  </a:lnTo>
                  <a:lnTo>
                    <a:pt x="61" y="20"/>
                  </a:lnTo>
                  <a:lnTo>
                    <a:pt x="58" y="18"/>
                  </a:lnTo>
                  <a:lnTo>
                    <a:pt x="55" y="18"/>
                  </a:lnTo>
                  <a:lnTo>
                    <a:pt x="51" y="18"/>
                  </a:lnTo>
                  <a:lnTo>
                    <a:pt x="48" y="18"/>
                  </a:lnTo>
                  <a:lnTo>
                    <a:pt x="43" y="18"/>
                  </a:lnTo>
                  <a:lnTo>
                    <a:pt x="40" y="18"/>
                  </a:lnTo>
                  <a:lnTo>
                    <a:pt x="35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5" y="16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63"/>
            <p:cNvSpPr>
              <a:spLocks/>
            </p:cNvSpPr>
            <p:nvPr/>
          </p:nvSpPr>
          <p:spPr bwMode="auto">
            <a:xfrm>
              <a:off x="5076" y="2634"/>
              <a:ext cx="123" cy="237"/>
            </a:xfrm>
            <a:custGeom>
              <a:avLst/>
              <a:gdLst/>
              <a:ahLst/>
              <a:cxnLst>
                <a:cxn ang="0">
                  <a:pos x="0" y="223"/>
                </a:cxn>
                <a:cxn ang="0">
                  <a:pos x="3" y="210"/>
                </a:cxn>
                <a:cxn ang="0">
                  <a:pos x="8" y="192"/>
                </a:cxn>
                <a:cxn ang="0">
                  <a:pos x="14" y="171"/>
                </a:cxn>
                <a:cxn ang="0">
                  <a:pos x="20" y="147"/>
                </a:cxn>
                <a:cxn ang="0">
                  <a:pos x="29" y="123"/>
                </a:cxn>
                <a:cxn ang="0">
                  <a:pos x="38" y="100"/>
                </a:cxn>
                <a:cxn ang="0">
                  <a:pos x="48" y="79"/>
                </a:cxn>
                <a:cxn ang="0">
                  <a:pos x="57" y="61"/>
                </a:cxn>
                <a:cxn ang="0">
                  <a:pos x="66" y="47"/>
                </a:cxn>
                <a:cxn ang="0">
                  <a:pos x="78" y="31"/>
                </a:cxn>
                <a:cxn ang="0">
                  <a:pos x="94" y="10"/>
                </a:cxn>
                <a:cxn ang="0">
                  <a:pos x="110" y="0"/>
                </a:cxn>
                <a:cxn ang="0">
                  <a:pos x="121" y="5"/>
                </a:cxn>
                <a:cxn ang="0">
                  <a:pos x="123" y="21"/>
                </a:cxn>
                <a:cxn ang="0">
                  <a:pos x="123" y="39"/>
                </a:cxn>
                <a:cxn ang="0">
                  <a:pos x="121" y="60"/>
                </a:cxn>
                <a:cxn ang="0">
                  <a:pos x="118" y="81"/>
                </a:cxn>
                <a:cxn ang="0">
                  <a:pos x="115" y="105"/>
                </a:cxn>
                <a:cxn ang="0">
                  <a:pos x="112" y="126"/>
                </a:cxn>
                <a:cxn ang="0">
                  <a:pos x="109" y="145"/>
                </a:cxn>
                <a:cxn ang="0">
                  <a:pos x="104" y="165"/>
                </a:cxn>
                <a:cxn ang="0">
                  <a:pos x="98" y="182"/>
                </a:cxn>
                <a:cxn ang="0">
                  <a:pos x="95" y="200"/>
                </a:cxn>
                <a:cxn ang="0">
                  <a:pos x="91" y="213"/>
                </a:cxn>
                <a:cxn ang="0">
                  <a:pos x="84" y="231"/>
                </a:cxn>
                <a:cxn ang="0">
                  <a:pos x="68" y="229"/>
                </a:cxn>
                <a:cxn ang="0">
                  <a:pos x="71" y="218"/>
                </a:cxn>
                <a:cxn ang="0">
                  <a:pos x="75" y="207"/>
                </a:cxn>
                <a:cxn ang="0">
                  <a:pos x="80" y="192"/>
                </a:cxn>
                <a:cxn ang="0">
                  <a:pos x="84" y="174"/>
                </a:cxn>
                <a:cxn ang="0">
                  <a:pos x="91" y="155"/>
                </a:cxn>
                <a:cxn ang="0">
                  <a:pos x="95" y="136"/>
                </a:cxn>
                <a:cxn ang="0">
                  <a:pos x="101" y="115"/>
                </a:cxn>
                <a:cxn ang="0">
                  <a:pos x="103" y="95"/>
                </a:cxn>
                <a:cxn ang="0">
                  <a:pos x="106" y="76"/>
                </a:cxn>
                <a:cxn ang="0">
                  <a:pos x="107" y="60"/>
                </a:cxn>
                <a:cxn ang="0">
                  <a:pos x="110" y="45"/>
                </a:cxn>
                <a:cxn ang="0">
                  <a:pos x="110" y="26"/>
                </a:cxn>
                <a:cxn ang="0">
                  <a:pos x="103" y="24"/>
                </a:cxn>
                <a:cxn ang="0">
                  <a:pos x="87" y="45"/>
                </a:cxn>
                <a:cxn ang="0">
                  <a:pos x="78" y="61"/>
                </a:cxn>
                <a:cxn ang="0">
                  <a:pos x="68" y="77"/>
                </a:cxn>
                <a:cxn ang="0">
                  <a:pos x="57" y="97"/>
                </a:cxn>
                <a:cxn ang="0">
                  <a:pos x="48" y="116"/>
                </a:cxn>
                <a:cxn ang="0">
                  <a:pos x="40" y="137"/>
                </a:cxn>
                <a:cxn ang="0">
                  <a:pos x="34" y="155"/>
                </a:cxn>
                <a:cxn ang="0">
                  <a:pos x="29" y="171"/>
                </a:cxn>
                <a:cxn ang="0">
                  <a:pos x="23" y="187"/>
                </a:cxn>
                <a:cxn ang="0">
                  <a:pos x="22" y="200"/>
                </a:cxn>
                <a:cxn ang="0">
                  <a:pos x="17" y="218"/>
                </a:cxn>
                <a:cxn ang="0">
                  <a:pos x="17" y="226"/>
                </a:cxn>
              </a:cxnLst>
              <a:rect l="0" t="0" r="r" b="b"/>
              <a:pathLst>
                <a:path w="123" h="237">
                  <a:moveTo>
                    <a:pt x="0" y="231"/>
                  </a:moveTo>
                  <a:lnTo>
                    <a:pt x="0" y="229"/>
                  </a:lnTo>
                  <a:lnTo>
                    <a:pt x="0" y="226"/>
                  </a:lnTo>
                  <a:lnTo>
                    <a:pt x="0" y="223"/>
                  </a:lnTo>
                  <a:lnTo>
                    <a:pt x="0" y="219"/>
                  </a:lnTo>
                  <a:lnTo>
                    <a:pt x="2" y="218"/>
                  </a:lnTo>
                  <a:lnTo>
                    <a:pt x="2" y="215"/>
                  </a:lnTo>
                  <a:lnTo>
                    <a:pt x="3" y="210"/>
                  </a:lnTo>
                  <a:lnTo>
                    <a:pt x="5" y="207"/>
                  </a:lnTo>
                  <a:lnTo>
                    <a:pt x="5" y="202"/>
                  </a:lnTo>
                  <a:lnTo>
                    <a:pt x="6" y="197"/>
                  </a:lnTo>
                  <a:lnTo>
                    <a:pt x="8" y="192"/>
                  </a:lnTo>
                  <a:lnTo>
                    <a:pt x="9" y="187"/>
                  </a:lnTo>
                  <a:lnTo>
                    <a:pt x="11" y="182"/>
                  </a:lnTo>
                  <a:lnTo>
                    <a:pt x="12" y="176"/>
                  </a:lnTo>
                  <a:lnTo>
                    <a:pt x="14" y="171"/>
                  </a:lnTo>
                  <a:lnTo>
                    <a:pt x="16" y="165"/>
                  </a:lnTo>
                  <a:lnTo>
                    <a:pt x="17" y="158"/>
                  </a:lnTo>
                  <a:lnTo>
                    <a:pt x="19" y="153"/>
                  </a:lnTo>
                  <a:lnTo>
                    <a:pt x="20" y="147"/>
                  </a:lnTo>
                  <a:lnTo>
                    <a:pt x="23" y="140"/>
                  </a:lnTo>
                  <a:lnTo>
                    <a:pt x="25" y="136"/>
                  </a:lnTo>
                  <a:lnTo>
                    <a:pt x="28" y="129"/>
                  </a:lnTo>
                  <a:lnTo>
                    <a:pt x="29" y="123"/>
                  </a:lnTo>
                  <a:lnTo>
                    <a:pt x="31" y="118"/>
                  </a:lnTo>
                  <a:lnTo>
                    <a:pt x="34" y="111"/>
                  </a:lnTo>
                  <a:lnTo>
                    <a:pt x="35" y="106"/>
                  </a:lnTo>
                  <a:lnTo>
                    <a:pt x="38" y="100"/>
                  </a:lnTo>
                  <a:lnTo>
                    <a:pt x="42" y="95"/>
                  </a:lnTo>
                  <a:lnTo>
                    <a:pt x="43" y="89"/>
                  </a:lnTo>
                  <a:lnTo>
                    <a:pt x="46" y="85"/>
                  </a:lnTo>
                  <a:lnTo>
                    <a:pt x="48" y="79"/>
                  </a:lnTo>
                  <a:lnTo>
                    <a:pt x="51" y="76"/>
                  </a:lnTo>
                  <a:lnTo>
                    <a:pt x="52" y="71"/>
                  </a:lnTo>
                  <a:lnTo>
                    <a:pt x="55" y="66"/>
                  </a:lnTo>
                  <a:lnTo>
                    <a:pt x="57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5" y="50"/>
                  </a:lnTo>
                  <a:lnTo>
                    <a:pt x="66" y="47"/>
                  </a:lnTo>
                  <a:lnTo>
                    <a:pt x="69" y="43"/>
                  </a:lnTo>
                  <a:lnTo>
                    <a:pt x="71" y="39"/>
                  </a:lnTo>
                  <a:lnTo>
                    <a:pt x="74" y="35"/>
                  </a:lnTo>
                  <a:lnTo>
                    <a:pt x="78" y="31"/>
                  </a:lnTo>
                  <a:lnTo>
                    <a:pt x="83" y="24"/>
                  </a:lnTo>
                  <a:lnTo>
                    <a:pt x="86" y="19"/>
                  </a:lnTo>
                  <a:lnTo>
                    <a:pt x="91" y="14"/>
                  </a:lnTo>
                  <a:lnTo>
                    <a:pt x="94" y="10"/>
                  </a:lnTo>
                  <a:lnTo>
                    <a:pt x="98" y="6"/>
                  </a:lnTo>
                  <a:lnTo>
                    <a:pt x="103" y="3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0" y="2"/>
                  </a:lnTo>
                  <a:lnTo>
                    <a:pt x="121" y="5"/>
                  </a:lnTo>
                  <a:lnTo>
                    <a:pt x="123" y="11"/>
                  </a:lnTo>
                  <a:lnTo>
                    <a:pt x="123" y="13"/>
                  </a:lnTo>
                  <a:lnTo>
                    <a:pt x="123" y="18"/>
                  </a:lnTo>
                  <a:lnTo>
                    <a:pt x="123" y="21"/>
                  </a:lnTo>
                  <a:lnTo>
                    <a:pt x="123" y="26"/>
                  </a:lnTo>
                  <a:lnTo>
                    <a:pt x="123" y="29"/>
                  </a:lnTo>
                  <a:lnTo>
                    <a:pt x="123" y="34"/>
                  </a:lnTo>
                  <a:lnTo>
                    <a:pt x="123" y="39"/>
                  </a:lnTo>
                  <a:lnTo>
                    <a:pt x="123" y="43"/>
                  </a:lnTo>
                  <a:lnTo>
                    <a:pt x="123" y="48"/>
                  </a:lnTo>
                  <a:lnTo>
                    <a:pt x="121" y="53"/>
                  </a:lnTo>
                  <a:lnTo>
                    <a:pt x="121" y="60"/>
                  </a:lnTo>
                  <a:lnTo>
                    <a:pt x="121" y="64"/>
                  </a:lnTo>
                  <a:lnTo>
                    <a:pt x="120" y="71"/>
                  </a:lnTo>
                  <a:lnTo>
                    <a:pt x="120" y="76"/>
                  </a:lnTo>
                  <a:lnTo>
                    <a:pt x="118" y="81"/>
                  </a:lnTo>
                  <a:lnTo>
                    <a:pt x="118" y="87"/>
                  </a:lnTo>
                  <a:lnTo>
                    <a:pt x="117" y="94"/>
                  </a:lnTo>
                  <a:lnTo>
                    <a:pt x="117" y="98"/>
                  </a:lnTo>
                  <a:lnTo>
                    <a:pt x="115" y="105"/>
                  </a:lnTo>
                  <a:lnTo>
                    <a:pt x="115" y="110"/>
                  </a:lnTo>
                  <a:lnTo>
                    <a:pt x="113" y="115"/>
                  </a:lnTo>
                  <a:lnTo>
                    <a:pt x="113" y="119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0" y="136"/>
                  </a:lnTo>
                  <a:lnTo>
                    <a:pt x="109" y="140"/>
                  </a:lnTo>
                  <a:lnTo>
                    <a:pt x="109" y="145"/>
                  </a:lnTo>
                  <a:lnTo>
                    <a:pt x="107" y="150"/>
                  </a:lnTo>
                  <a:lnTo>
                    <a:pt x="106" y="155"/>
                  </a:lnTo>
                  <a:lnTo>
                    <a:pt x="106" y="160"/>
                  </a:lnTo>
                  <a:lnTo>
                    <a:pt x="104" y="165"/>
                  </a:lnTo>
                  <a:lnTo>
                    <a:pt x="103" y="169"/>
                  </a:lnTo>
                  <a:lnTo>
                    <a:pt x="101" y="174"/>
                  </a:lnTo>
                  <a:lnTo>
                    <a:pt x="101" y="177"/>
                  </a:lnTo>
                  <a:lnTo>
                    <a:pt x="98" y="182"/>
                  </a:lnTo>
                  <a:lnTo>
                    <a:pt x="98" y="187"/>
                  </a:lnTo>
                  <a:lnTo>
                    <a:pt x="97" y="190"/>
                  </a:lnTo>
                  <a:lnTo>
                    <a:pt x="97" y="195"/>
                  </a:lnTo>
                  <a:lnTo>
                    <a:pt x="95" y="200"/>
                  </a:lnTo>
                  <a:lnTo>
                    <a:pt x="94" y="203"/>
                  </a:lnTo>
                  <a:lnTo>
                    <a:pt x="92" y="207"/>
                  </a:lnTo>
                  <a:lnTo>
                    <a:pt x="92" y="210"/>
                  </a:lnTo>
                  <a:lnTo>
                    <a:pt x="91" y="213"/>
                  </a:lnTo>
                  <a:lnTo>
                    <a:pt x="89" y="216"/>
                  </a:lnTo>
                  <a:lnTo>
                    <a:pt x="87" y="223"/>
                  </a:lnTo>
                  <a:lnTo>
                    <a:pt x="87" y="228"/>
                  </a:lnTo>
                  <a:lnTo>
                    <a:pt x="84" y="231"/>
                  </a:lnTo>
                  <a:lnTo>
                    <a:pt x="84" y="234"/>
                  </a:lnTo>
                  <a:lnTo>
                    <a:pt x="84" y="236"/>
                  </a:lnTo>
                  <a:lnTo>
                    <a:pt x="84" y="237"/>
                  </a:lnTo>
                  <a:lnTo>
                    <a:pt x="68" y="229"/>
                  </a:lnTo>
                  <a:lnTo>
                    <a:pt x="68" y="228"/>
                  </a:lnTo>
                  <a:lnTo>
                    <a:pt x="68" y="226"/>
                  </a:lnTo>
                  <a:lnTo>
                    <a:pt x="69" y="223"/>
                  </a:lnTo>
                  <a:lnTo>
                    <a:pt x="71" y="218"/>
                  </a:lnTo>
                  <a:lnTo>
                    <a:pt x="71" y="215"/>
                  </a:lnTo>
                  <a:lnTo>
                    <a:pt x="72" y="213"/>
                  </a:lnTo>
                  <a:lnTo>
                    <a:pt x="72" y="210"/>
                  </a:lnTo>
                  <a:lnTo>
                    <a:pt x="75" y="207"/>
                  </a:lnTo>
                  <a:lnTo>
                    <a:pt x="75" y="202"/>
                  </a:lnTo>
                  <a:lnTo>
                    <a:pt x="77" y="198"/>
                  </a:lnTo>
                  <a:lnTo>
                    <a:pt x="78" y="195"/>
                  </a:lnTo>
                  <a:lnTo>
                    <a:pt x="80" y="192"/>
                  </a:lnTo>
                  <a:lnTo>
                    <a:pt x="81" y="187"/>
                  </a:lnTo>
                  <a:lnTo>
                    <a:pt x="81" y="182"/>
                  </a:lnTo>
                  <a:lnTo>
                    <a:pt x="83" y="179"/>
                  </a:lnTo>
                  <a:lnTo>
                    <a:pt x="84" y="174"/>
                  </a:lnTo>
                  <a:lnTo>
                    <a:pt x="86" y="169"/>
                  </a:lnTo>
                  <a:lnTo>
                    <a:pt x="87" y="165"/>
                  </a:lnTo>
                  <a:lnTo>
                    <a:pt x="89" y="160"/>
                  </a:lnTo>
                  <a:lnTo>
                    <a:pt x="91" y="155"/>
                  </a:lnTo>
                  <a:lnTo>
                    <a:pt x="92" y="150"/>
                  </a:lnTo>
                  <a:lnTo>
                    <a:pt x="94" y="145"/>
                  </a:lnTo>
                  <a:lnTo>
                    <a:pt x="94" y="140"/>
                  </a:lnTo>
                  <a:lnTo>
                    <a:pt x="95" y="136"/>
                  </a:lnTo>
                  <a:lnTo>
                    <a:pt x="97" y="129"/>
                  </a:lnTo>
                  <a:lnTo>
                    <a:pt x="98" y="124"/>
                  </a:lnTo>
                  <a:lnTo>
                    <a:pt x="98" y="119"/>
                  </a:lnTo>
                  <a:lnTo>
                    <a:pt x="101" y="115"/>
                  </a:lnTo>
                  <a:lnTo>
                    <a:pt x="101" y="110"/>
                  </a:lnTo>
                  <a:lnTo>
                    <a:pt x="101" y="103"/>
                  </a:lnTo>
                  <a:lnTo>
                    <a:pt x="101" y="98"/>
                  </a:lnTo>
                  <a:lnTo>
                    <a:pt x="103" y="95"/>
                  </a:lnTo>
                  <a:lnTo>
                    <a:pt x="104" y="89"/>
                  </a:lnTo>
                  <a:lnTo>
                    <a:pt x="104" y="84"/>
                  </a:lnTo>
                  <a:lnTo>
                    <a:pt x="104" y="79"/>
                  </a:lnTo>
                  <a:lnTo>
                    <a:pt x="106" y="76"/>
                  </a:lnTo>
                  <a:lnTo>
                    <a:pt x="106" y="71"/>
                  </a:lnTo>
                  <a:lnTo>
                    <a:pt x="106" y="66"/>
                  </a:lnTo>
                  <a:lnTo>
                    <a:pt x="107" y="63"/>
                  </a:lnTo>
                  <a:lnTo>
                    <a:pt x="107" y="60"/>
                  </a:lnTo>
                  <a:lnTo>
                    <a:pt x="109" y="55"/>
                  </a:lnTo>
                  <a:lnTo>
                    <a:pt x="109" y="52"/>
                  </a:lnTo>
                  <a:lnTo>
                    <a:pt x="109" y="48"/>
                  </a:lnTo>
                  <a:lnTo>
                    <a:pt x="110" y="45"/>
                  </a:lnTo>
                  <a:lnTo>
                    <a:pt x="110" y="39"/>
                  </a:lnTo>
                  <a:lnTo>
                    <a:pt x="110" y="34"/>
                  </a:lnTo>
                  <a:lnTo>
                    <a:pt x="110" y="29"/>
                  </a:lnTo>
                  <a:lnTo>
                    <a:pt x="110" y="26"/>
                  </a:lnTo>
                  <a:lnTo>
                    <a:pt x="109" y="19"/>
                  </a:lnTo>
                  <a:lnTo>
                    <a:pt x="107" y="19"/>
                  </a:lnTo>
                  <a:lnTo>
                    <a:pt x="106" y="21"/>
                  </a:lnTo>
                  <a:lnTo>
                    <a:pt x="103" y="24"/>
                  </a:lnTo>
                  <a:lnTo>
                    <a:pt x="100" y="27"/>
                  </a:lnTo>
                  <a:lnTo>
                    <a:pt x="97" y="32"/>
                  </a:lnTo>
                  <a:lnTo>
                    <a:pt x="92" y="37"/>
                  </a:lnTo>
                  <a:lnTo>
                    <a:pt x="87" y="45"/>
                  </a:lnTo>
                  <a:lnTo>
                    <a:pt x="84" y="48"/>
                  </a:lnTo>
                  <a:lnTo>
                    <a:pt x="83" y="52"/>
                  </a:lnTo>
                  <a:lnTo>
                    <a:pt x="80" y="56"/>
                  </a:lnTo>
                  <a:lnTo>
                    <a:pt x="78" y="61"/>
                  </a:lnTo>
                  <a:lnTo>
                    <a:pt x="75" y="64"/>
                  </a:lnTo>
                  <a:lnTo>
                    <a:pt x="72" y="68"/>
                  </a:lnTo>
                  <a:lnTo>
                    <a:pt x="69" y="73"/>
                  </a:lnTo>
                  <a:lnTo>
                    <a:pt x="68" y="77"/>
                  </a:lnTo>
                  <a:lnTo>
                    <a:pt x="65" y="82"/>
                  </a:lnTo>
                  <a:lnTo>
                    <a:pt x="61" y="87"/>
                  </a:lnTo>
                  <a:lnTo>
                    <a:pt x="58" y="92"/>
                  </a:lnTo>
                  <a:lnTo>
                    <a:pt x="57" y="97"/>
                  </a:lnTo>
                  <a:lnTo>
                    <a:pt x="54" y="102"/>
                  </a:lnTo>
                  <a:lnTo>
                    <a:pt x="52" y="106"/>
                  </a:lnTo>
                  <a:lnTo>
                    <a:pt x="49" y="111"/>
                  </a:lnTo>
                  <a:lnTo>
                    <a:pt x="48" y="116"/>
                  </a:lnTo>
                  <a:lnTo>
                    <a:pt x="45" y="121"/>
                  </a:lnTo>
                  <a:lnTo>
                    <a:pt x="43" y="126"/>
                  </a:lnTo>
                  <a:lnTo>
                    <a:pt x="42" y="131"/>
                  </a:lnTo>
                  <a:lnTo>
                    <a:pt x="40" y="137"/>
                  </a:lnTo>
                  <a:lnTo>
                    <a:pt x="38" y="140"/>
                  </a:lnTo>
                  <a:lnTo>
                    <a:pt x="37" y="145"/>
                  </a:lnTo>
                  <a:lnTo>
                    <a:pt x="35" y="150"/>
                  </a:lnTo>
                  <a:lnTo>
                    <a:pt x="34" y="155"/>
                  </a:lnTo>
                  <a:lnTo>
                    <a:pt x="31" y="158"/>
                  </a:lnTo>
                  <a:lnTo>
                    <a:pt x="31" y="163"/>
                  </a:lnTo>
                  <a:lnTo>
                    <a:pt x="29" y="166"/>
                  </a:lnTo>
                  <a:lnTo>
                    <a:pt x="29" y="171"/>
                  </a:lnTo>
                  <a:lnTo>
                    <a:pt x="26" y="176"/>
                  </a:lnTo>
                  <a:lnTo>
                    <a:pt x="26" y="179"/>
                  </a:lnTo>
                  <a:lnTo>
                    <a:pt x="25" y="182"/>
                  </a:lnTo>
                  <a:lnTo>
                    <a:pt x="23" y="187"/>
                  </a:lnTo>
                  <a:lnTo>
                    <a:pt x="23" y="189"/>
                  </a:lnTo>
                  <a:lnTo>
                    <a:pt x="22" y="194"/>
                  </a:lnTo>
                  <a:lnTo>
                    <a:pt x="22" y="197"/>
                  </a:lnTo>
                  <a:lnTo>
                    <a:pt x="22" y="200"/>
                  </a:lnTo>
                  <a:lnTo>
                    <a:pt x="19" y="205"/>
                  </a:lnTo>
                  <a:lnTo>
                    <a:pt x="19" y="210"/>
                  </a:lnTo>
                  <a:lnTo>
                    <a:pt x="17" y="215"/>
                  </a:lnTo>
                  <a:lnTo>
                    <a:pt x="17" y="218"/>
                  </a:lnTo>
                  <a:lnTo>
                    <a:pt x="17" y="221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7" y="226"/>
                  </a:lnTo>
                  <a:lnTo>
                    <a:pt x="0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64"/>
            <p:cNvSpPr>
              <a:spLocks/>
            </p:cNvSpPr>
            <p:nvPr/>
          </p:nvSpPr>
          <p:spPr bwMode="auto">
            <a:xfrm>
              <a:off x="5194" y="2847"/>
              <a:ext cx="92" cy="19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8" y="2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8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38" y="0"/>
                </a:cxn>
                <a:cxn ang="0">
                  <a:pos x="43" y="0"/>
                </a:cxn>
                <a:cxn ang="0">
                  <a:pos x="46" y="0"/>
                </a:cxn>
                <a:cxn ang="0">
                  <a:pos x="51" y="0"/>
                </a:cxn>
                <a:cxn ang="0">
                  <a:pos x="54" y="0"/>
                </a:cxn>
                <a:cxn ang="0">
                  <a:pos x="58" y="0"/>
                </a:cxn>
                <a:cxn ang="0">
                  <a:pos x="61" y="0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72" y="0"/>
                </a:cxn>
                <a:cxn ang="0">
                  <a:pos x="75" y="0"/>
                </a:cxn>
                <a:cxn ang="0">
                  <a:pos x="81" y="0"/>
                </a:cxn>
                <a:cxn ang="0">
                  <a:pos x="84" y="2"/>
                </a:cxn>
                <a:cxn ang="0">
                  <a:pos x="89" y="2"/>
                </a:cxn>
                <a:cxn ang="0">
                  <a:pos x="90" y="3"/>
                </a:cxn>
                <a:cxn ang="0">
                  <a:pos x="92" y="6"/>
                </a:cxn>
                <a:cxn ang="0">
                  <a:pos x="90" y="11"/>
                </a:cxn>
                <a:cxn ang="0">
                  <a:pos x="87" y="15"/>
                </a:cxn>
                <a:cxn ang="0">
                  <a:pos x="83" y="18"/>
                </a:cxn>
                <a:cxn ang="0">
                  <a:pos x="81" y="19"/>
                </a:cxn>
                <a:cxn ang="0">
                  <a:pos x="78" y="19"/>
                </a:cxn>
                <a:cxn ang="0">
                  <a:pos x="72" y="19"/>
                </a:cxn>
                <a:cxn ang="0">
                  <a:pos x="67" y="19"/>
                </a:cxn>
                <a:cxn ang="0">
                  <a:pos x="63" y="19"/>
                </a:cxn>
                <a:cxn ang="0">
                  <a:pos x="60" y="19"/>
                </a:cxn>
                <a:cxn ang="0">
                  <a:pos x="57" y="19"/>
                </a:cxn>
                <a:cxn ang="0">
                  <a:pos x="54" y="19"/>
                </a:cxn>
                <a:cxn ang="0">
                  <a:pos x="49" y="19"/>
                </a:cxn>
                <a:cxn ang="0">
                  <a:pos x="46" y="19"/>
                </a:cxn>
                <a:cxn ang="0">
                  <a:pos x="43" y="19"/>
                </a:cxn>
                <a:cxn ang="0">
                  <a:pos x="38" y="19"/>
                </a:cxn>
                <a:cxn ang="0">
                  <a:pos x="35" y="18"/>
                </a:cxn>
                <a:cxn ang="0">
                  <a:pos x="32" y="18"/>
                </a:cxn>
                <a:cxn ang="0">
                  <a:pos x="28" y="18"/>
                </a:cxn>
                <a:cxn ang="0">
                  <a:pos x="25" y="18"/>
                </a:cxn>
                <a:cxn ang="0">
                  <a:pos x="22" y="18"/>
                </a:cxn>
                <a:cxn ang="0">
                  <a:pos x="17" y="16"/>
                </a:cxn>
                <a:cxn ang="0">
                  <a:pos x="15" y="16"/>
                </a:cxn>
                <a:cxn ang="0">
                  <a:pos x="12" y="16"/>
                </a:cxn>
                <a:cxn ang="0">
                  <a:pos x="8" y="16"/>
                </a:cxn>
                <a:cxn ang="0">
                  <a:pos x="3" y="16"/>
                </a:cxn>
                <a:cxn ang="0">
                  <a:pos x="2" y="16"/>
                </a:cxn>
                <a:cxn ang="0">
                  <a:pos x="0" y="16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92" h="19">
                  <a:moveTo>
                    <a:pt x="6" y="2"/>
                  </a:moveTo>
                  <a:lnTo>
                    <a:pt x="6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4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6"/>
                  </a:lnTo>
                  <a:lnTo>
                    <a:pt x="90" y="11"/>
                  </a:lnTo>
                  <a:lnTo>
                    <a:pt x="87" y="15"/>
                  </a:lnTo>
                  <a:lnTo>
                    <a:pt x="83" y="18"/>
                  </a:lnTo>
                  <a:lnTo>
                    <a:pt x="81" y="19"/>
                  </a:lnTo>
                  <a:lnTo>
                    <a:pt x="78" y="19"/>
                  </a:lnTo>
                  <a:lnTo>
                    <a:pt x="72" y="19"/>
                  </a:lnTo>
                  <a:lnTo>
                    <a:pt x="67" y="19"/>
                  </a:lnTo>
                  <a:lnTo>
                    <a:pt x="63" y="19"/>
                  </a:lnTo>
                  <a:lnTo>
                    <a:pt x="60" y="19"/>
                  </a:lnTo>
                  <a:lnTo>
                    <a:pt x="57" y="19"/>
                  </a:lnTo>
                  <a:lnTo>
                    <a:pt x="54" y="19"/>
                  </a:lnTo>
                  <a:lnTo>
                    <a:pt x="49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38" y="19"/>
                  </a:lnTo>
                  <a:lnTo>
                    <a:pt x="35" y="18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5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65"/>
            <p:cNvSpPr>
              <a:spLocks/>
            </p:cNvSpPr>
            <p:nvPr/>
          </p:nvSpPr>
          <p:spPr bwMode="auto">
            <a:xfrm>
              <a:off x="5197" y="2652"/>
              <a:ext cx="116" cy="218"/>
            </a:xfrm>
            <a:custGeom>
              <a:avLst/>
              <a:gdLst/>
              <a:ahLst/>
              <a:cxnLst>
                <a:cxn ang="0">
                  <a:pos x="2" y="203"/>
                </a:cxn>
                <a:cxn ang="0">
                  <a:pos x="3" y="190"/>
                </a:cxn>
                <a:cxn ang="0">
                  <a:pos x="8" y="172"/>
                </a:cxn>
                <a:cxn ang="0">
                  <a:pos x="14" y="151"/>
                </a:cxn>
                <a:cxn ang="0">
                  <a:pos x="22" y="127"/>
                </a:cxn>
                <a:cxn ang="0">
                  <a:pos x="29" y="105"/>
                </a:cxn>
                <a:cxn ang="0">
                  <a:pos x="38" y="82"/>
                </a:cxn>
                <a:cxn ang="0">
                  <a:pos x="48" y="61"/>
                </a:cxn>
                <a:cxn ang="0">
                  <a:pos x="57" y="45"/>
                </a:cxn>
                <a:cxn ang="0">
                  <a:pos x="66" y="30"/>
                </a:cxn>
                <a:cxn ang="0">
                  <a:pos x="78" y="13"/>
                </a:cxn>
                <a:cxn ang="0">
                  <a:pos x="87" y="3"/>
                </a:cxn>
                <a:cxn ang="0">
                  <a:pos x="101" y="0"/>
                </a:cxn>
                <a:cxn ang="0">
                  <a:pos x="110" y="14"/>
                </a:cxn>
                <a:cxn ang="0">
                  <a:pos x="115" y="30"/>
                </a:cxn>
                <a:cxn ang="0">
                  <a:pos x="116" y="48"/>
                </a:cxn>
                <a:cxn ang="0">
                  <a:pos x="116" y="66"/>
                </a:cxn>
                <a:cxn ang="0">
                  <a:pos x="115" y="85"/>
                </a:cxn>
                <a:cxn ang="0">
                  <a:pos x="112" y="106"/>
                </a:cxn>
                <a:cxn ang="0">
                  <a:pos x="109" y="126"/>
                </a:cxn>
                <a:cxn ang="0">
                  <a:pos x="104" y="145"/>
                </a:cxn>
                <a:cxn ang="0">
                  <a:pos x="100" y="163"/>
                </a:cxn>
                <a:cxn ang="0">
                  <a:pos x="95" y="179"/>
                </a:cxn>
                <a:cxn ang="0">
                  <a:pos x="90" y="193"/>
                </a:cxn>
                <a:cxn ang="0">
                  <a:pos x="84" y="213"/>
                </a:cxn>
                <a:cxn ang="0">
                  <a:pos x="66" y="210"/>
                </a:cxn>
                <a:cxn ang="0">
                  <a:pos x="71" y="200"/>
                </a:cxn>
                <a:cxn ang="0">
                  <a:pos x="78" y="179"/>
                </a:cxn>
                <a:cxn ang="0">
                  <a:pos x="83" y="164"/>
                </a:cxn>
                <a:cxn ang="0">
                  <a:pos x="89" y="147"/>
                </a:cxn>
                <a:cxn ang="0">
                  <a:pos x="94" y="127"/>
                </a:cxn>
                <a:cxn ang="0">
                  <a:pos x="97" y="108"/>
                </a:cxn>
                <a:cxn ang="0">
                  <a:pos x="100" y="88"/>
                </a:cxn>
                <a:cxn ang="0">
                  <a:pos x="101" y="71"/>
                </a:cxn>
                <a:cxn ang="0">
                  <a:pos x="101" y="55"/>
                </a:cxn>
                <a:cxn ang="0">
                  <a:pos x="100" y="32"/>
                </a:cxn>
                <a:cxn ang="0">
                  <a:pos x="94" y="21"/>
                </a:cxn>
                <a:cxn ang="0">
                  <a:pos x="83" y="30"/>
                </a:cxn>
                <a:cxn ang="0">
                  <a:pos x="71" y="51"/>
                </a:cxn>
                <a:cxn ang="0">
                  <a:pos x="63" y="66"/>
                </a:cxn>
                <a:cxn ang="0">
                  <a:pos x="55" y="80"/>
                </a:cxn>
                <a:cxn ang="0">
                  <a:pos x="48" y="98"/>
                </a:cxn>
                <a:cxn ang="0">
                  <a:pos x="41" y="118"/>
                </a:cxn>
                <a:cxn ang="0">
                  <a:pos x="34" y="135"/>
                </a:cxn>
                <a:cxn ang="0">
                  <a:pos x="29" y="153"/>
                </a:cxn>
                <a:cxn ang="0">
                  <a:pos x="25" y="168"/>
                </a:cxn>
                <a:cxn ang="0">
                  <a:pos x="20" y="190"/>
                </a:cxn>
                <a:cxn ang="0">
                  <a:pos x="17" y="205"/>
                </a:cxn>
                <a:cxn ang="0">
                  <a:pos x="0" y="211"/>
                </a:cxn>
              </a:cxnLst>
              <a:rect l="0" t="0" r="r" b="b"/>
              <a:pathLst>
                <a:path w="116" h="218">
                  <a:moveTo>
                    <a:pt x="0" y="211"/>
                  </a:moveTo>
                  <a:lnTo>
                    <a:pt x="0" y="210"/>
                  </a:lnTo>
                  <a:lnTo>
                    <a:pt x="2" y="206"/>
                  </a:lnTo>
                  <a:lnTo>
                    <a:pt x="2" y="203"/>
                  </a:lnTo>
                  <a:lnTo>
                    <a:pt x="2" y="201"/>
                  </a:lnTo>
                  <a:lnTo>
                    <a:pt x="2" y="198"/>
                  </a:lnTo>
                  <a:lnTo>
                    <a:pt x="3" y="195"/>
                  </a:lnTo>
                  <a:lnTo>
                    <a:pt x="3" y="190"/>
                  </a:lnTo>
                  <a:lnTo>
                    <a:pt x="5" y="187"/>
                  </a:lnTo>
                  <a:lnTo>
                    <a:pt x="5" y="182"/>
                  </a:lnTo>
                  <a:lnTo>
                    <a:pt x="6" y="177"/>
                  </a:lnTo>
                  <a:lnTo>
                    <a:pt x="8" y="172"/>
                  </a:lnTo>
                  <a:lnTo>
                    <a:pt x="9" y="168"/>
                  </a:lnTo>
                  <a:lnTo>
                    <a:pt x="11" y="163"/>
                  </a:lnTo>
                  <a:lnTo>
                    <a:pt x="12" y="158"/>
                  </a:lnTo>
                  <a:lnTo>
                    <a:pt x="14" y="151"/>
                  </a:lnTo>
                  <a:lnTo>
                    <a:pt x="15" y="145"/>
                  </a:lnTo>
                  <a:lnTo>
                    <a:pt x="17" y="140"/>
                  </a:lnTo>
                  <a:lnTo>
                    <a:pt x="19" y="134"/>
                  </a:lnTo>
                  <a:lnTo>
                    <a:pt x="22" y="127"/>
                  </a:lnTo>
                  <a:lnTo>
                    <a:pt x="23" y="122"/>
                  </a:lnTo>
                  <a:lnTo>
                    <a:pt x="25" y="116"/>
                  </a:lnTo>
                  <a:lnTo>
                    <a:pt x="28" y="109"/>
                  </a:lnTo>
                  <a:lnTo>
                    <a:pt x="29" y="105"/>
                  </a:lnTo>
                  <a:lnTo>
                    <a:pt x="31" y="98"/>
                  </a:lnTo>
                  <a:lnTo>
                    <a:pt x="34" y="93"/>
                  </a:lnTo>
                  <a:lnTo>
                    <a:pt x="35" y="87"/>
                  </a:lnTo>
                  <a:lnTo>
                    <a:pt x="38" y="82"/>
                  </a:lnTo>
                  <a:lnTo>
                    <a:pt x="41" y="77"/>
                  </a:lnTo>
                  <a:lnTo>
                    <a:pt x="43" y="71"/>
                  </a:lnTo>
                  <a:lnTo>
                    <a:pt x="46" y="67"/>
                  </a:lnTo>
                  <a:lnTo>
                    <a:pt x="48" y="61"/>
                  </a:lnTo>
                  <a:lnTo>
                    <a:pt x="51" y="58"/>
                  </a:lnTo>
                  <a:lnTo>
                    <a:pt x="52" y="53"/>
                  </a:lnTo>
                  <a:lnTo>
                    <a:pt x="55" y="50"/>
                  </a:lnTo>
                  <a:lnTo>
                    <a:pt x="57" y="45"/>
                  </a:lnTo>
                  <a:lnTo>
                    <a:pt x="58" y="42"/>
                  </a:lnTo>
                  <a:lnTo>
                    <a:pt x="60" y="38"/>
                  </a:lnTo>
                  <a:lnTo>
                    <a:pt x="63" y="35"/>
                  </a:lnTo>
                  <a:lnTo>
                    <a:pt x="66" y="30"/>
                  </a:lnTo>
                  <a:lnTo>
                    <a:pt x="69" y="24"/>
                  </a:lnTo>
                  <a:lnTo>
                    <a:pt x="72" y="19"/>
                  </a:lnTo>
                  <a:lnTo>
                    <a:pt x="75" y="16"/>
                  </a:lnTo>
                  <a:lnTo>
                    <a:pt x="78" y="13"/>
                  </a:lnTo>
                  <a:lnTo>
                    <a:pt x="80" y="9"/>
                  </a:lnTo>
                  <a:lnTo>
                    <a:pt x="81" y="8"/>
                  </a:lnTo>
                  <a:lnTo>
                    <a:pt x="86" y="5"/>
                  </a:lnTo>
                  <a:lnTo>
                    <a:pt x="87" y="3"/>
                  </a:lnTo>
                  <a:lnTo>
                    <a:pt x="90" y="1"/>
                  </a:lnTo>
                  <a:lnTo>
                    <a:pt x="94" y="1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4" y="1"/>
                  </a:lnTo>
                  <a:lnTo>
                    <a:pt x="107" y="5"/>
                  </a:lnTo>
                  <a:lnTo>
                    <a:pt x="109" y="9"/>
                  </a:lnTo>
                  <a:lnTo>
                    <a:pt x="110" y="14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3" y="27"/>
                  </a:lnTo>
                  <a:lnTo>
                    <a:pt x="115" y="30"/>
                  </a:lnTo>
                  <a:lnTo>
                    <a:pt x="116" y="35"/>
                  </a:lnTo>
                  <a:lnTo>
                    <a:pt x="116" y="38"/>
                  </a:lnTo>
                  <a:lnTo>
                    <a:pt x="116" y="43"/>
                  </a:lnTo>
                  <a:lnTo>
                    <a:pt x="116" y="48"/>
                  </a:lnTo>
                  <a:lnTo>
                    <a:pt x="116" y="53"/>
                  </a:lnTo>
                  <a:lnTo>
                    <a:pt x="116" y="56"/>
                  </a:lnTo>
                  <a:lnTo>
                    <a:pt x="116" y="61"/>
                  </a:lnTo>
                  <a:lnTo>
                    <a:pt x="116" y="66"/>
                  </a:lnTo>
                  <a:lnTo>
                    <a:pt x="116" y="71"/>
                  </a:lnTo>
                  <a:lnTo>
                    <a:pt x="116" y="76"/>
                  </a:lnTo>
                  <a:lnTo>
                    <a:pt x="115" y="80"/>
                  </a:lnTo>
                  <a:lnTo>
                    <a:pt x="115" y="85"/>
                  </a:lnTo>
                  <a:lnTo>
                    <a:pt x="115" y="92"/>
                  </a:lnTo>
                  <a:lnTo>
                    <a:pt x="113" y="97"/>
                  </a:lnTo>
                  <a:lnTo>
                    <a:pt x="113" y="101"/>
                  </a:lnTo>
                  <a:lnTo>
                    <a:pt x="112" y="106"/>
                  </a:lnTo>
                  <a:lnTo>
                    <a:pt x="112" y="111"/>
                  </a:lnTo>
                  <a:lnTo>
                    <a:pt x="110" y="116"/>
                  </a:lnTo>
                  <a:lnTo>
                    <a:pt x="110" y="121"/>
                  </a:lnTo>
                  <a:lnTo>
                    <a:pt x="109" y="126"/>
                  </a:lnTo>
                  <a:lnTo>
                    <a:pt x="107" y="130"/>
                  </a:lnTo>
                  <a:lnTo>
                    <a:pt x="106" y="135"/>
                  </a:lnTo>
                  <a:lnTo>
                    <a:pt x="106" y="140"/>
                  </a:lnTo>
                  <a:lnTo>
                    <a:pt x="104" y="145"/>
                  </a:lnTo>
                  <a:lnTo>
                    <a:pt x="104" y="150"/>
                  </a:lnTo>
                  <a:lnTo>
                    <a:pt x="101" y="153"/>
                  </a:lnTo>
                  <a:lnTo>
                    <a:pt x="101" y="158"/>
                  </a:lnTo>
                  <a:lnTo>
                    <a:pt x="100" y="163"/>
                  </a:lnTo>
                  <a:lnTo>
                    <a:pt x="98" y="168"/>
                  </a:lnTo>
                  <a:lnTo>
                    <a:pt x="97" y="171"/>
                  </a:lnTo>
                  <a:lnTo>
                    <a:pt x="97" y="176"/>
                  </a:lnTo>
                  <a:lnTo>
                    <a:pt x="95" y="179"/>
                  </a:lnTo>
                  <a:lnTo>
                    <a:pt x="94" y="184"/>
                  </a:lnTo>
                  <a:lnTo>
                    <a:pt x="92" y="187"/>
                  </a:lnTo>
                  <a:lnTo>
                    <a:pt x="92" y="190"/>
                  </a:lnTo>
                  <a:lnTo>
                    <a:pt x="90" y="193"/>
                  </a:lnTo>
                  <a:lnTo>
                    <a:pt x="89" y="197"/>
                  </a:lnTo>
                  <a:lnTo>
                    <a:pt x="87" y="203"/>
                  </a:lnTo>
                  <a:lnTo>
                    <a:pt x="86" y="208"/>
                  </a:lnTo>
                  <a:lnTo>
                    <a:pt x="84" y="213"/>
                  </a:lnTo>
                  <a:lnTo>
                    <a:pt x="84" y="214"/>
                  </a:lnTo>
                  <a:lnTo>
                    <a:pt x="83" y="218"/>
                  </a:lnTo>
                  <a:lnTo>
                    <a:pt x="83" y="218"/>
                  </a:lnTo>
                  <a:lnTo>
                    <a:pt x="66" y="210"/>
                  </a:lnTo>
                  <a:lnTo>
                    <a:pt x="66" y="208"/>
                  </a:lnTo>
                  <a:lnTo>
                    <a:pt x="68" y="206"/>
                  </a:lnTo>
                  <a:lnTo>
                    <a:pt x="68" y="203"/>
                  </a:lnTo>
                  <a:lnTo>
                    <a:pt x="71" y="200"/>
                  </a:lnTo>
                  <a:lnTo>
                    <a:pt x="71" y="197"/>
                  </a:lnTo>
                  <a:lnTo>
                    <a:pt x="74" y="192"/>
                  </a:lnTo>
                  <a:lnTo>
                    <a:pt x="75" y="185"/>
                  </a:lnTo>
                  <a:lnTo>
                    <a:pt x="78" y="179"/>
                  </a:lnTo>
                  <a:lnTo>
                    <a:pt x="80" y="174"/>
                  </a:lnTo>
                  <a:lnTo>
                    <a:pt x="80" y="171"/>
                  </a:lnTo>
                  <a:lnTo>
                    <a:pt x="81" y="168"/>
                  </a:lnTo>
                  <a:lnTo>
                    <a:pt x="83" y="164"/>
                  </a:lnTo>
                  <a:lnTo>
                    <a:pt x="84" y="159"/>
                  </a:lnTo>
                  <a:lnTo>
                    <a:pt x="86" y="156"/>
                  </a:lnTo>
                  <a:lnTo>
                    <a:pt x="87" y="151"/>
                  </a:lnTo>
                  <a:lnTo>
                    <a:pt x="89" y="147"/>
                  </a:lnTo>
                  <a:lnTo>
                    <a:pt x="89" y="142"/>
                  </a:lnTo>
                  <a:lnTo>
                    <a:pt x="90" y="137"/>
                  </a:lnTo>
                  <a:lnTo>
                    <a:pt x="92" y="132"/>
                  </a:lnTo>
                  <a:lnTo>
                    <a:pt x="94" y="127"/>
                  </a:lnTo>
                  <a:lnTo>
                    <a:pt x="94" y="122"/>
                  </a:lnTo>
                  <a:lnTo>
                    <a:pt x="95" y="118"/>
                  </a:lnTo>
                  <a:lnTo>
                    <a:pt x="97" y="113"/>
                  </a:lnTo>
                  <a:lnTo>
                    <a:pt x="97" y="108"/>
                  </a:lnTo>
                  <a:lnTo>
                    <a:pt x="98" y="103"/>
                  </a:lnTo>
                  <a:lnTo>
                    <a:pt x="98" y="97"/>
                  </a:lnTo>
                  <a:lnTo>
                    <a:pt x="98" y="92"/>
                  </a:lnTo>
                  <a:lnTo>
                    <a:pt x="100" y="88"/>
                  </a:lnTo>
                  <a:lnTo>
                    <a:pt x="100" y="84"/>
                  </a:lnTo>
                  <a:lnTo>
                    <a:pt x="100" y="79"/>
                  </a:lnTo>
                  <a:lnTo>
                    <a:pt x="101" y="74"/>
                  </a:lnTo>
                  <a:lnTo>
                    <a:pt x="101" y="71"/>
                  </a:lnTo>
                  <a:lnTo>
                    <a:pt x="101" y="66"/>
                  </a:lnTo>
                  <a:lnTo>
                    <a:pt x="101" y="63"/>
                  </a:lnTo>
                  <a:lnTo>
                    <a:pt x="101" y="58"/>
                  </a:lnTo>
                  <a:lnTo>
                    <a:pt x="101" y="55"/>
                  </a:lnTo>
                  <a:lnTo>
                    <a:pt x="101" y="48"/>
                  </a:lnTo>
                  <a:lnTo>
                    <a:pt x="101" y="43"/>
                  </a:lnTo>
                  <a:lnTo>
                    <a:pt x="100" y="37"/>
                  </a:lnTo>
                  <a:lnTo>
                    <a:pt x="100" y="32"/>
                  </a:lnTo>
                  <a:lnTo>
                    <a:pt x="98" y="27"/>
                  </a:lnTo>
                  <a:lnTo>
                    <a:pt x="98" y="25"/>
                  </a:lnTo>
                  <a:lnTo>
                    <a:pt x="95" y="21"/>
                  </a:lnTo>
                  <a:lnTo>
                    <a:pt x="94" y="21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6" y="27"/>
                  </a:lnTo>
                  <a:lnTo>
                    <a:pt x="83" y="30"/>
                  </a:lnTo>
                  <a:lnTo>
                    <a:pt x="80" y="34"/>
                  </a:lnTo>
                  <a:lnTo>
                    <a:pt x="77" y="40"/>
                  </a:lnTo>
                  <a:lnTo>
                    <a:pt x="74" y="45"/>
                  </a:lnTo>
                  <a:lnTo>
                    <a:pt x="71" y="51"/>
                  </a:lnTo>
                  <a:lnTo>
                    <a:pt x="68" y="55"/>
                  </a:lnTo>
                  <a:lnTo>
                    <a:pt x="66" y="58"/>
                  </a:lnTo>
                  <a:lnTo>
                    <a:pt x="64" y="61"/>
                  </a:lnTo>
                  <a:lnTo>
                    <a:pt x="63" y="66"/>
                  </a:lnTo>
                  <a:lnTo>
                    <a:pt x="60" y="69"/>
                  </a:lnTo>
                  <a:lnTo>
                    <a:pt x="58" y="72"/>
                  </a:lnTo>
                  <a:lnTo>
                    <a:pt x="57" y="77"/>
                  </a:lnTo>
                  <a:lnTo>
                    <a:pt x="55" y="80"/>
                  </a:lnTo>
                  <a:lnTo>
                    <a:pt x="52" y="85"/>
                  </a:lnTo>
                  <a:lnTo>
                    <a:pt x="51" y="90"/>
                  </a:lnTo>
                  <a:lnTo>
                    <a:pt x="49" y="93"/>
                  </a:lnTo>
                  <a:lnTo>
                    <a:pt x="48" y="98"/>
                  </a:lnTo>
                  <a:lnTo>
                    <a:pt x="46" y="103"/>
                  </a:lnTo>
                  <a:lnTo>
                    <a:pt x="45" y="108"/>
                  </a:lnTo>
                  <a:lnTo>
                    <a:pt x="43" y="113"/>
                  </a:lnTo>
                  <a:lnTo>
                    <a:pt x="41" y="118"/>
                  </a:lnTo>
                  <a:lnTo>
                    <a:pt x="40" y="122"/>
                  </a:lnTo>
                  <a:lnTo>
                    <a:pt x="38" y="126"/>
                  </a:lnTo>
                  <a:lnTo>
                    <a:pt x="35" y="130"/>
                  </a:lnTo>
                  <a:lnTo>
                    <a:pt x="34" y="135"/>
                  </a:lnTo>
                  <a:lnTo>
                    <a:pt x="32" y="138"/>
                  </a:lnTo>
                  <a:lnTo>
                    <a:pt x="31" y="143"/>
                  </a:lnTo>
                  <a:lnTo>
                    <a:pt x="31" y="148"/>
                  </a:lnTo>
                  <a:lnTo>
                    <a:pt x="29" y="153"/>
                  </a:lnTo>
                  <a:lnTo>
                    <a:pt x="28" y="156"/>
                  </a:lnTo>
                  <a:lnTo>
                    <a:pt x="26" y="159"/>
                  </a:lnTo>
                  <a:lnTo>
                    <a:pt x="26" y="164"/>
                  </a:lnTo>
                  <a:lnTo>
                    <a:pt x="25" y="168"/>
                  </a:lnTo>
                  <a:lnTo>
                    <a:pt x="23" y="174"/>
                  </a:lnTo>
                  <a:lnTo>
                    <a:pt x="22" y="180"/>
                  </a:lnTo>
                  <a:lnTo>
                    <a:pt x="20" y="185"/>
                  </a:lnTo>
                  <a:lnTo>
                    <a:pt x="20" y="190"/>
                  </a:lnTo>
                  <a:lnTo>
                    <a:pt x="19" y="195"/>
                  </a:lnTo>
                  <a:lnTo>
                    <a:pt x="19" y="198"/>
                  </a:lnTo>
                  <a:lnTo>
                    <a:pt x="17" y="201"/>
                  </a:lnTo>
                  <a:lnTo>
                    <a:pt x="17" y="205"/>
                  </a:lnTo>
                  <a:lnTo>
                    <a:pt x="17" y="205"/>
                  </a:lnTo>
                  <a:lnTo>
                    <a:pt x="17" y="206"/>
                  </a:lnTo>
                  <a:lnTo>
                    <a:pt x="0" y="211"/>
                  </a:lnTo>
                  <a:lnTo>
                    <a:pt x="0" y="2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66"/>
            <p:cNvSpPr>
              <a:spLocks/>
            </p:cNvSpPr>
            <p:nvPr/>
          </p:nvSpPr>
          <p:spPr bwMode="auto">
            <a:xfrm>
              <a:off x="5335" y="2858"/>
              <a:ext cx="92" cy="2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8" y="0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40" y="0"/>
                </a:cxn>
                <a:cxn ang="0">
                  <a:pos x="43" y="0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58" y="0"/>
                </a:cxn>
                <a:cxn ang="0">
                  <a:pos x="63" y="0"/>
                </a:cxn>
                <a:cxn ang="0">
                  <a:pos x="66" y="0"/>
                </a:cxn>
                <a:cxn ang="0">
                  <a:pos x="69" y="0"/>
                </a:cxn>
                <a:cxn ang="0">
                  <a:pos x="72" y="0"/>
                </a:cxn>
                <a:cxn ang="0">
                  <a:pos x="76" y="0"/>
                </a:cxn>
                <a:cxn ang="0">
                  <a:pos x="81" y="0"/>
                </a:cxn>
                <a:cxn ang="0">
                  <a:pos x="86" y="0"/>
                </a:cxn>
                <a:cxn ang="0">
                  <a:pos x="90" y="0"/>
                </a:cxn>
                <a:cxn ang="0">
                  <a:pos x="92" y="4"/>
                </a:cxn>
                <a:cxn ang="0">
                  <a:pos x="90" y="7"/>
                </a:cxn>
                <a:cxn ang="0">
                  <a:pos x="89" y="10"/>
                </a:cxn>
                <a:cxn ang="0">
                  <a:pos x="86" y="13"/>
                </a:cxn>
                <a:cxn ang="0">
                  <a:pos x="81" y="18"/>
                </a:cxn>
                <a:cxn ang="0">
                  <a:pos x="78" y="18"/>
                </a:cxn>
                <a:cxn ang="0">
                  <a:pos x="75" y="20"/>
                </a:cxn>
                <a:cxn ang="0">
                  <a:pos x="70" y="20"/>
                </a:cxn>
                <a:cxn ang="0">
                  <a:pos x="64" y="20"/>
                </a:cxn>
                <a:cxn ang="0">
                  <a:pos x="61" y="20"/>
                </a:cxn>
                <a:cxn ang="0">
                  <a:pos x="58" y="20"/>
                </a:cxn>
                <a:cxn ang="0">
                  <a:pos x="54" y="20"/>
                </a:cxn>
                <a:cxn ang="0">
                  <a:pos x="50" y="20"/>
                </a:cxn>
                <a:cxn ang="0">
                  <a:pos x="47" y="18"/>
                </a:cxn>
                <a:cxn ang="0">
                  <a:pos x="44" y="18"/>
                </a:cxn>
                <a:cxn ang="0">
                  <a:pos x="41" y="18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29" y="16"/>
                </a:cxn>
                <a:cxn ang="0">
                  <a:pos x="26" y="16"/>
                </a:cxn>
                <a:cxn ang="0">
                  <a:pos x="23" y="16"/>
                </a:cxn>
                <a:cxn ang="0">
                  <a:pos x="17" y="16"/>
                </a:cxn>
                <a:cxn ang="0">
                  <a:pos x="11" y="16"/>
                </a:cxn>
                <a:cxn ang="0">
                  <a:pos x="6" y="15"/>
                </a:cxn>
                <a:cxn ang="0">
                  <a:pos x="3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92" h="20">
                  <a:moveTo>
                    <a:pt x="8" y="2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3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2" y="4"/>
                  </a:lnTo>
                  <a:lnTo>
                    <a:pt x="90" y="7"/>
                  </a:lnTo>
                  <a:lnTo>
                    <a:pt x="89" y="10"/>
                  </a:lnTo>
                  <a:lnTo>
                    <a:pt x="86" y="13"/>
                  </a:lnTo>
                  <a:lnTo>
                    <a:pt x="81" y="18"/>
                  </a:lnTo>
                  <a:lnTo>
                    <a:pt x="78" y="18"/>
                  </a:lnTo>
                  <a:lnTo>
                    <a:pt x="75" y="20"/>
                  </a:lnTo>
                  <a:lnTo>
                    <a:pt x="70" y="20"/>
                  </a:lnTo>
                  <a:lnTo>
                    <a:pt x="64" y="20"/>
                  </a:lnTo>
                  <a:lnTo>
                    <a:pt x="61" y="20"/>
                  </a:lnTo>
                  <a:lnTo>
                    <a:pt x="58" y="20"/>
                  </a:lnTo>
                  <a:lnTo>
                    <a:pt x="54" y="20"/>
                  </a:lnTo>
                  <a:lnTo>
                    <a:pt x="50" y="20"/>
                  </a:lnTo>
                  <a:lnTo>
                    <a:pt x="47" y="18"/>
                  </a:lnTo>
                  <a:lnTo>
                    <a:pt x="44" y="18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34" y="18"/>
                  </a:lnTo>
                  <a:lnTo>
                    <a:pt x="29" y="16"/>
                  </a:lnTo>
                  <a:lnTo>
                    <a:pt x="26" y="16"/>
                  </a:lnTo>
                  <a:lnTo>
                    <a:pt x="23" y="16"/>
                  </a:lnTo>
                  <a:lnTo>
                    <a:pt x="17" y="16"/>
                  </a:lnTo>
                  <a:lnTo>
                    <a:pt x="11" y="16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67"/>
            <p:cNvSpPr>
              <a:spLocks/>
            </p:cNvSpPr>
            <p:nvPr/>
          </p:nvSpPr>
          <p:spPr bwMode="auto">
            <a:xfrm>
              <a:off x="5338" y="2661"/>
              <a:ext cx="116" cy="218"/>
            </a:xfrm>
            <a:custGeom>
              <a:avLst/>
              <a:gdLst/>
              <a:ahLst/>
              <a:cxnLst>
                <a:cxn ang="0">
                  <a:pos x="2" y="204"/>
                </a:cxn>
                <a:cxn ang="0">
                  <a:pos x="8" y="186"/>
                </a:cxn>
                <a:cxn ang="0">
                  <a:pos x="14" y="165"/>
                </a:cxn>
                <a:cxn ang="0">
                  <a:pos x="21" y="142"/>
                </a:cxn>
                <a:cxn ang="0">
                  <a:pos x="31" y="118"/>
                </a:cxn>
                <a:cxn ang="0">
                  <a:pos x="40" y="94"/>
                </a:cxn>
                <a:cxn ang="0">
                  <a:pos x="51" y="71"/>
                </a:cxn>
                <a:cxn ang="0">
                  <a:pos x="60" y="50"/>
                </a:cxn>
                <a:cxn ang="0">
                  <a:pos x="67" y="36"/>
                </a:cxn>
                <a:cxn ang="0">
                  <a:pos x="77" y="16"/>
                </a:cxn>
                <a:cxn ang="0">
                  <a:pos x="89" y="4"/>
                </a:cxn>
                <a:cxn ang="0">
                  <a:pos x="103" y="0"/>
                </a:cxn>
                <a:cxn ang="0">
                  <a:pos x="112" y="15"/>
                </a:cxn>
                <a:cxn ang="0">
                  <a:pos x="115" y="31"/>
                </a:cxn>
                <a:cxn ang="0">
                  <a:pos x="116" y="49"/>
                </a:cxn>
                <a:cxn ang="0">
                  <a:pos x="116" y="68"/>
                </a:cxn>
                <a:cxn ang="0">
                  <a:pos x="115" y="88"/>
                </a:cxn>
                <a:cxn ang="0">
                  <a:pos x="112" y="107"/>
                </a:cxn>
                <a:cxn ang="0">
                  <a:pos x="107" y="126"/>
                </a:cxn>
                <a:cxn ang="0">
                  <a:pos x="104" y="146"/>
                </a:cxn>
                <a:cxn ang="0">
                  <a:pos x="99" y="163"/>
                </a:cxn>
                <a:cxn ang="0">
                  <a:pos x="95" y="180"/>
                </a:cxn>
                <a:cxn ang="0">
                  <a:pos x="90" y="194"/>
                </a:cxn>
                <a:cxn ang="0">
                  <a:pos x="84" y="212"/>
                </a:cxn>
                <a:cxn ang="0">
                  <a:pos x="67" y="210"/>
                </a:cxn>
                <a:cxn ang="0">
                  <a:pos x="69" y="202"/>
                </a:cxn>
                <a:cxn ang="0">
                  <a:pos x="78" y="180"/>
                </a:cxn>
                <a:cxn ang="0">
                  <a:pos x="83" y="165"/>
                </a:cxn>
                <a:cxn ang="0">
                  <a:pos x="89" y="147"/>
                </a:cxn>
                <a:cxn ang="0">
                  <a:pos x="93" y="129"/>
                </a:cxn>
                <a:cxn ang="0">
                  <a:pos x="98" y="110"/>
                </a:cxn>
                <a:cxn ang="0">
                  <a:pos x="99" y="89"/>
                </a:cxn>
                <a:cxn ang="0">
                  <a:pos x="101" y="71"/>
                </a:cxn>
                <a:cxn ang="0">
                  <a:pos x="101" y="57"/>
                </a:cxn>
                <a:cxn ang="0">
                  <a:pos x="103" y="44"/>
                </a:cxn>
                <a:cxn ang="0">
                  <a:pos x="99" y="28"/>
                </a:cxn>
                <a:cxn ang="0">
                  <a:pos x="90" y="26"/>
                </a:cxn>
                <a:cxn ang="0">
                  <a:pos x="80" y="44"/>
                </a:cxn>
                <a:cxn ang="0">
                  <a:pos x="73" y="58"/>
                </a:cxn>
                <a:cxn ang="0">
                  <a:pos x="66" y="75"/>
                </a:cxn>
                <a:cxn ang="0">
                  <a:pos x="58" y="92"/>
                </a:cxn>
                <a:cxn ang="0">
                  <a:pos x="51" y="110"/>
                </a:cxn>
                <a:cxn ang="0">
                  <a:pos x="44" y="129"/>
                </a:cxn>
                <a:cxn ang="0">
                  <a:pos x="38" y="147"/>
                </a:cxn>
                <a:cxn ang="0">
                  <a:pos x="32" y="162"/>
                </a:cxn>
                <a:cxn ang="0">
                  <a:pos x="23" y="188"/>
                </a:cxn>
                <a:cxn ang="0">
                  <a:pos x="18" y="202"/>
                </a:cxn>
                <a:cxn ang="0">
                  <a:pos x="0" y="212"/>
                </a:cxn>
              </a:cxnLst>
              <a:rect l="0" t="0" r="r" b="b"/>
              <a:pathLst>
                <a:path w="116" h="218">
                  <a:moveTo>
                    <a:pt x="0" y="212"/>
                  </a:moveTo>
                  <a:lnTo>
                    <a:pt x="0" y="210"/>
                  </a:lnTo>
                  <a:lnTo>
                    <a:pt x="0" y="209"/>
                  </a:lnTo>
                  <a:lnTo>
                    <a:pt x="2" y="204"/>
                  </a:lnTo>
                  <a:lnTo>
                    <a:pt x="5" y="197"/>
                  </a:lnTo>
                  <a:lnTo>
                    <a:pt x="5" y="192"/>
                  </a:lnTo>
                  <a:lnTo>
                    <a:pt x="6" y="189"/>
                  </a:lnTo>
                  <a:lnTo>
                    <a:pt x="8" y="186"/>
                  </a:lnTo>
                  <a:lnTo>
                    <a:pt x="9" y="181"/>
                  </a:lnTo>
                  <a:lnTo>
                    <a:pt x="11" y="176"/>
                  </a:lnTo>
                  <a:lnTo>
                    <a:pt x="12" y="171"/>
                  </a:lnTo>
                  <a:lnTo>
                    <a:pt x="14" y="165"/>
                  </a:lnTo>
                  <a:lnTo>
                    <a:pt x="15" y="160"/>
                  </a:lnTo>
                  <a:lnTo>
                    <a:pt x="18" y="155"/>
                  </a:lnTo>
                  <a:lnTo>
                    <a:pt x="20" y="149"/>
                  </a:lnTo>
                  <a:lnTo>
                    <a:pt x="21" y="142"/>
                  </a:lnTo>
                  <a:lnTo>
                    <a:pt x="23" y="138"/>
                  </a:lnTo>
                  <a:lnTo>
                    <a:pt x="26" y="131"/>
                  </a:lnTo>
                  <a:lnTo>
                    <a:pt x="28" y="125"/>
                  </a:lnTo>
                  <a:lnTo>
                    <a:pt x="31" y="118"/>
                  </a:lnTo>
                  <a:lnTo>
                    <a:pt x="32" y="113"/>
                  </a:lnTo>
                  <a:lnTo>
                    <a:pt x="35" y="107"/>
                  </a:lnTo>
                  <a:lnTo>
                    <a:pt x="38" y="100"/>
                  </a:lnTo>
                  <a:lnTo>
                    <a:pt x="40" y="94"/>
                  </a:lnTo>
                  <a:lnTo>
                    <a:pt x="43" y="89"/>
                  </a:lnTo>
                  <a:lnTo>
                    <a:pt x="44" y="83"/>
                  </a:lnTo>
                  <a:lnTo>
                    <a:pt x="47" y="78"/>
                  </a:lnTo>
                  <a:lnTo>
                    <a:pt x="51" y="71"/>
                  </a:lnTo>
                  <a:lnTo>
                    <a:pt x="52" y="67"/>
                  </a:lnTo>
                  <a:lnTo>
                    <a:pt x="55" y="62"/>
                  </a:lnTo>
                  <a:lnTo>
                    <a:pt x="58" y="55"/>
                  </a:lnTo>
                  <a:lnTo>
                    <a:pt x="60" y="50"/>
                  </a:lnTo>
                  <a:lnTo>
                    <a:pt x="61" y="47"/>
                  </a:lnTo>
                  <a:lnTo>
                    <a:pt x="63" y="42"/>
                  </a:lnTo>
                  <a:lnTo>
                    <a:pt x="64" y="39"/>
                  </a:lnTo>
                  <a:lnTo>
                    <a:pt x="67" y="36"/>
                  </a:lnTo>
                  <a:lnTo>
                    <a:pt x="69" y="33"/>
                  </a:lnTo>
                  <a:lnTo>
                    <a:pt x="70" y="26"/>
                  </a:lnTo>
                  <a:lnTo>
                    <a:pt x="73" y="21"/>
                  </a:lnTo>
                  <a:lnTo>
                    <a:pt x="77" y="16"/>
                  </a:lnTo>
                  <a:lnTo>
                    <a:pt x="80" y="13"/>
                  </a:lnTo>
                  <a:lnTo>
                    <a:pt x="83" y="8"/>
                  </a:lnTo>
                  <a:lnTo>
                    <a:pt x="87" y="5"/>
                  </a:lnTo>
                  <a:lnTo>
                    <a:pt x="89" y="4"/>
                  </a:lnTo>
                  <a:lnTo>
                    <a:pt x="92" y="4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0"/>
                  </a:lnTo>
                  <a:lnTo>
                    <a:pt x="106" y="4"/>
                  </a:lnTo>
                  <a:lnTo>
                    <a:pt x="107" y="5"/>
                  </a:lnTo>
                  <a:lnTo>
                    <a:pt x="110" y="10"/>
                  </a:lnTo>
                  <a:lnTo>
                    <a:pt x="112" y="15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5" y="28"/>
                  </a:lnTo>
                  <a:lnTo>
                    <a:pt x="115" y="31"/>
                  </a:lnTo>
                  <a:lnTo>
                    <a:pt x="116" y="36"/>
                  </a:lnTo>
                  <a:lnTo>
                    <a:pt x="116" y="39"/>
                  </a:lnTo>
                  <a:lnTo>
                    <a:pt x="116" y="44"/>
                  </a:lnTo>
                  <a:lnTo>
                    <a:pt x="116" y="49"/>
                  </a:lnTo>
                  <a:lnTo>
                    <a:pt x="116" y="54"/>
                  </a:lnTo>
                  <a:lnTo>
                    <a:pt x="116" y="57"/>
                  </a:lnTo>
                  <a:lnTo>
                    <a:pt x="116" y="62"/>
                  </a:lnTo>
                  <a:lnTo>
                    <a:pt x="116" y="68"/>
                  </a:lnTo>
                  <a:lnTo>
                    <a:pt x="116" y="73"/>
                  </a:lnTo>
                  <a:lnTo>
                    <a:pt x="115" y="78"/>
                  </a:lnTo>
                  <a:lnTo>
                    <a:pt x="115" y="83"/>
                  </a:lnTo>
                  <a:lnTo>
                    <a:pt x="115" y="88"/>
                  </a:lnTo>
                  <a:lnTo>
                    <a:pt x="113" y="92"/>
                  </a:lnTo>
                  <a:lnTo>
                    <a:pt x="113" y="97"/>
                  </a:lnTo>
                  <a:lnTo>
                    <a:pt x="113" y="102"/>
                  </a:lnTo>
                  <a:lnTo>
                    <a:pt x="112" y="107"/>
                  </a:lnTo>
                  <a:lnTo>
                    <a:pt x="112" y="113"/>
                  </a:lnTo>
                  <a:lnTo>
                    <a:pt x="110" y="117"/>
                  </a:lnTo>
                  <a:lnTo>
                    <a:pt x="109" y="121"/>
                  </a:lnTo>
                  <a:lnTo>
                    <a:pt x="107" y="126"/>
                  </a:lnTo>
                  <a:lnTo>
                    <a:pt x="107" y="131"/>
                  </a:lnTo>
                  <a:lnTo>
                    <a:pt x="106" y="136"/>
                  </a:lnTo>
                  <a:lnTo>
                    <a:pt x="106" y="141"/>
                  </a:lnTo>
                  <a:lnTo>
                    <a:pt x="104" y="146"/>
                  </a:lnTo>
                  <a:lnTo>
                    <a:pt x="104" y="150"/>
                  </a:lnTo>
                  <a:lnTo>
                    <a:pt x="101" y="155"/>
                  </a:lnTo>
                  <a:lnTo>
                    <a:pt x="101" y="159"/>
                  </a:lnTo>
                  <a:lnTo>
                    <a:pt x="99" y="163"/>
                  </a:lnTo>
                  <a:lnTo>
                    <a:pt x="98" y="168"/>
                  </a:lnTo>
                  <a:lnTo>
                    <a:pt x="96" y="171"/>
                  </a:lnTo>
                  <a:lnTo>
                    <a:pt x="96" y="176"/>
                  </a:lnTo>
                  <a:lnTo>
                    <a:pt x="95" y="180"/>
                  </a:lnTo>
                  <a:lnTo>
                    <a:pt x="93" y="184"/>
                  </a:lnTo>
                  <a:lnTo>
                    <a:pt x="92" y="188"/>
                  </a:lnTo>
                  <a:lnTo>
                    <a:pt x="92" y="191"/>
                  </a:lnTo>
                  <a:lnTo>
                    <a:pt x="90" y="194"/>
                  </a:lnTo>
                  <a:lnTo>
                    <a:pt x="89" y="197"/>
                  </a:lnTo>
                  <a:lnTo>
                    <a:pt x="87" y="204"/>
                  </a:lnTo>
                  <a:lnTo>
                    <a:pt x="87" y="209"/>
                  </a:lnTo>
                  <a:lnTo>
                    <a:pt x="84" y="212"/>
                  </a:lnTo>
                  <a:lnTo>
                    <a:pt x="84" y="215"/>
                  </a:lnTo>
                  <a:lnTo>
                    <a:pt x="84" y="217"/>
                  </a:lnTo>
                  <a:lnTo>
                    <a:pt x="84" y="218"/>
                  </a:lnTo>
                  <a:lnTo>
                    <a:pt x="67" y="210"/>
                  </a:lnTo>
                  <a:lnTo>
                    <a:pt x="67" y="209"/>
                  </a:lnTo>
                  <a:lnTo>
                    <a:pt x="67" y="209"/>
                  </a:lnTo>
                  <a:lnTo>
                    <a:pt x="67" y="205"/>
                  </a:lnTo>
                  <a:lnTo>
                    <a:pt x="69" y="202"/>
                  </a:lnTo>
                  <a:lnTo>
                    <a:pt x="72" y="197"/>
                  </a:lnTo>
                  <a:lnTo>
                    <a:pt x="73" y="192"/>
                  </a:lnTo>
                  <a:lnTo>
                    <a:pt x="75" y="186"/>
                  </a:lnTo>
                  <a:lnTo>
                    <a:pt x="78" y="180"/>
                  </a:lnTo>
                  <a:lnTo>
                    <a:pt x="80" y="175"/>
                  </a:lnTo>
                  <a:lnTo>
                    <a:pt x="80" y="171"/>
                  </a:lnTo>
                  <a:lnTo>
                    <a:pt x="81" y="168"/>
                  </a:lnTo>
                  <a:lnTo>
                    <a:pt x="83" y="165"/>
                  </a:lnTo>
                  <a:lnTo>
                    <a:pt x="84" y="160"/>
                  </a:lnTo>
                  <a:lnTo>
                    <a:pt x="86" y="155"/>
                  </a:lnTo>
                  <a:lnTo>
                    <a:pt x="87" y="152"/>
                  </a:lnTo>
                  <a:lnTo>
                    <a:pt x="89" y="147"/>
                  </a:lnTo>
                  <a:lnTo>
                    <a:pt x="89" y="142"/>
                  </a:lnTo>
                  <a:lnTo>
                    <a:pt x="90" y="138"/>
                  </a:lnTo>
                  <a:lnTo>
                    <a:pt x="92" y="133"/>
                  </a:lnTo>
                  <a:lnTo>
                    <a:pt x="93" y="129"/>
                  </a:lnTo>
                  <a:lnTo>
                    <a:pt x="93" y="123"/>
                  </a:lnTo>
                  <a:lnTo>
                    <a:pt x="95" y="118"/>
                  </a:lnTo>
                  <a:lnTo>
                    <a:pt x="96" y="113"/>
                  </a:lnTo>
                  <a:lnTo>
                    <a:pt x="98" y="110"/>
                  </a:lnTo>
                  <a:lnTo>
                    <a:pt x="98" y="104"/>
                  </a:lnTo>
                  <a:lnTo>
                    <a:pt x="98" y="99"/>
                  </a:lnTo>
                  <a:lnTo>
                    <a:pt x="98" y="94"/>
                  </a:lnTo>
                  <a:lnTo>
                    <a:pt x="99" y="89"/>
                  </a:lnTo>
                  <a:lnTo>
                    <a:pt x="99" y="84"/>
                  </a:lnTo>
                  <a:lnTo>
                    <a:pt x="101" y="81"/>
                  </a:lnTo>
                  <a:lnTo>
                    <a:pt x="101" y="76"/>
                  </a:lnTo>
                  <a:lnTo>
                    <a:pt x="101" y="71"/>
                  </a:lnTo>
                  <a:lnTo>
                    <a:pt x="101" y="68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57"/>
                  </a:lnTo>
                  <a:lnTo>
                    <a:pt x="101" y="54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103" y="44"/>
                  </a:lnTo>
                  <a:lnTo>
                    <a:pt x="101" y="39"/>
                  </a:lnTo>
                  <a:lnTo>
                    <a:pt x="101" y="34"/>
                  </a:lnTo>
                  <a:lnTo>
                    <a:pt x="99" y="29"/>
                  </a:lnTo>
                  <a:lnTo>
                    <a:pt x="99" y="28"/>
                  </a:lnTo>
                  <a:lnTo>
                    <a:pt x="96" y="23"/>
                  </a:lnTo>
                  <a:lnTo>
                    <a:pt x="95" y="23"/>
                  </a:lnTo>
                  <a:lnTo>
                    <a:pt x="93" y="25"/>
                  </a:lnTo>
                  <a:lnTo>
                    <a:pt x="90" y="26"/>
                  </a:lnTo>
                  <a:lnTo>
                    <a:pt x="89" y="29"/>
                  </a:lnTo>
                  <a:lnTo>
                    <a:pt x="86" y="34"/>
                  </a:lnTo>
                  <a:lnTo>
                    <a:pt x="83" y="39"/>
                  </a:lnTo>
                  <a:lnTo>
                    <a:pt x="80" y="44"/>
                  </a:lnTo>
                  <a:lnTo>
                    <a:pt x="78" y="47"/>
                  </a:lnTo>
                  <a:lnTo>
                    <a:pt x="77" y="52"/>
                  </a:lnTo>
                  <a:lnTo>
                    <a:pt x="75" y="55"/>
                  </a:lnTo>
                  <a:lnTo>
                    <a:pt x="73" y="58"/>
                  </a:lnTo>
                  <a:lnTo>
                    <a:pt x="70" y="62"/>
                  </a:lnTo>
                  <a:lnTo>
                    <a:pt x="69" y="67"/>
                  </a:lnTo>
                  <a:lnTo>
                    <a:pt x="67" y="70"/>
                  </a:lnTo>
                  <a:lnTo>
                    <a:pt x="66" y="75"/>
                  </a:lnTo>
                  <a:lnTo>
                    <a:pt x="64" y="78"/>
                  </a:lnTo>
                  <a:lnTo>
                    <a:pt x="61" y="83"/>
                  </a:lnTo>
                  <a:lnTo>
                    <a:pt x="60" y="88"/>
                  </a:lnTo>
                  <a:lnTo>
                    <a:pt x="58" y="92"/>
                  </a:lnTo>
                  <a:lnTo>
                    <a:pt x="57" y="96"/>
                  </a:lnTo>
                  <a:lnTo>
                    <a:pt x="55" y="100"/>
                  </a:lnTo>
                  <a:lnTo>
                    <a:pt x="52" y="105"/>
                  </a:lnTo>
                  <a:lnTo>
                    <a:pt x="51" y="110"/>
                  </a:lnTo>
                  <a:lnTo>
                    <a:pt x="49" y="113"/>
                  </a:lnTo>
                  <a:lnTo>
                    <a:pt x="47" y="120"/>
                  </a:lnTo>
                  <a:lnTo>
                    <a:pt x="46" y="123"/>
                  </a:lnTo>
                  <a:lnTo>
                    <a:pt x="44" y="129"/>
                  </a:lnTo>
                  <a:lnTo>
                    <a:pt x="43" y="134"/>
                  </a:lnTo>
                  <a:lnTo>
                    <a:pt x="41" y="138"/>
                  </a:lnTo>
                  <a:lnTo>
                    <a:pt x="40" y="142"/>
                  </a:lnTo>
                  <a:lnTo>
                    <a:pt x="38" y="147"/>
                  </a:lnTo>
                  <a:lnTo>
                    <a:pt x="35" y="150"/>
                  </a:lnTo>
                  <a:lnTo>
                    <a:pt x="35" y="155"/>
                  </a:lnTo>
                  <a:lnTo>
                    <a:pt x="34" y="159"/>
                  </a:lnTo>
                  <a:lnTo>
                    <a:pt x="32" y="162"/>
                  </a:lnTo>
                  <a:lnTo>
                    <a:pt x="29" y="168"/>
                  </a:lnTo>
                  <a:lnTo>
                    <a:pt x="28" y="175"/>
                  </a:lnTo>
                  <a:lnTo>
                    <a:pt x="26" y="181"/>
                  </a:lnTo>
                  <a:lnTo>
                    <a:pt x="23" y="188"/>
                  </a:lnTo>
                  <a:lnTo>
                    <a:pt x="21" y="191"/>
                  </a:lnTo>
                  <a:lnTo>
                    <a:pt x="20" y="196"/>
                  </a:lnTo>
                  <a:lnTo>
                    <a:pt x="18" y="197"/>
                  </a:lnTo>
                  <a:lnTo>
                    <a:pt x="18" y="202"/>
                  </a:lnTo>
                  <a:lnTo>
                    <a:pt x="17" y="205"/>
                  </a:lnTo>
                  <a:lnTo>
                    <a:pt x="17" y="207"/>
                  </a:lnTo>
                  <a:lnTo>
                    <a:pt x="0" y="212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68"/>
            <p:cNvSpPr>
              <a:spLocks/>
            </p:cNvSpPr>
            <p:nvPr/>
          </p:nvSpPr>
          <p:spPr bwMode="auto">
            <a:xfrm>
              <a:off x="4941" y="3205"/>
              <a:ext cx="89" cy="21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1" y="2"/>
                </a:cxn>
                <a:cxn ang="0">
                  <a:pos x="17" y="2"/>
                </a:cxn>
                <a:cxn ang="0">
                  <a:pos x="20" y="0"/>
                </a:cxn>
                <a:cxn ang="0">
                  <a:pos x="23" y="0"/>
                </a:cxn>
                <a:cxn ang="0">
                  <a:pos x="27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42" y="0"/>
                </a:cxn>
                <a:cxn ang="0">
                  <a:pos x="46" y="0"/>
                </a:cxn>
                <a:cxn ang="0">
                  <a:pos x="49" y="0"/>
                </a:cxn>
                <a:cxn ang="0">
                  <a:pos x="54" y="0"/>
                </a:cxn>
                <a:cxn ang="0">
                  <a:pos x="57" y="0"/>
                </a:cxn>
                <a:cxn ang="0">
                  <a:pos x="62" y="0"/>
                </a:cxn>
                <a:cxn ang="0">
                  <a:pos x="65" y="0"/>
                </a:cxn>
                <a:cxn ang="0">
                  <a:pos x="68" y="0"/>
                </a:cxn>
                <a:cxn ang="0">
                  <a:pos x="71" y="0"/>
                </a:cxn>
                <a:cxn ang="0">
                  <a:pos x="74" y="2"/>
                </a:cxn>
                <a:cxn ang="0">
                  <a:pos x="80" y="2"/>
                </a:cxn>
                <a:cxn ang="0">
                  <a:pos x="85" y="2"/>
                </a:cxn>
                <a:cxn ang="0">
                  <a:pos x="88" y="4"/>
                </a:cxn>
                <a:cxn ang="0">
                  <a:pos x="89" y="4"/>
                </a:cxn>
                <a:cxn ang="0">
                  <a:pos x="89" y="8"/>
                </a:cxn>
                <a:cxn ang="0">
                  <a:pos x="89" y="12"/>
                </a:cxn>
                <a:cxn ang="0">
                  <a:pos x="85" y="16"/>
                </a:cxn>
                <a:cxn ang="0">
                  <a:pos x="80" y="20"/>
                </a:cxn>
                <a:cxn ang="0">
                  <a:pos x="77" y="21"/>
                </a:cxn>
                <a:cxn ang="0">
                  <a:pos x="74" y="21"/>
                </a:cxn>
                <a:cxn ang="0">
                  <a:pos x="69" y="21"/>
                </a:cxn>
                <a:cxn ang="0">
                  <a:pos x="65" y="21"/>
                </a:cxn>
                <a:cxn ang="0">
                  <a:pos x="60" y="21"/>
                </a:cxn>
                <a:cxn ang="0">
                  <a:pos x="57" y="21"/>
                </a:cxn>
                <a:cxn ang="0">
                  <a:pos x="54" y="21"/>
                </a:cxn>
                <a:cxn ang="0">
                  <a:pos x="51" y="21"/>
                </a:cxn>
                <a:cxn ang="0">
                  <a:pos x="48" y="21"/>
                </a:cxn>
                <a:cxn ang="0">
                  <a:pos x="43" y="21"/>
                </a:cxn>
                <a:cxn ang="0">
                  <a:pos x="40" y="21"/>
                </a:cxn>
                <a:cxn ang="0">
                  <a:pos x="37" y="21"/>
                </a:cxn>
                <a:cxn ang="0">
                  <a:pos x="33" y="20"/>
                </a:cxn>
                <a:cxn ang="0">
                  <a:pos x="30" y="20"/>
                </a:cxn>
                <a:cxn ang="0">
                  <a:pos x="27" y="18"/>
                </a:cxn>
                <a:cxn ang="0">
                  <a:pos x="23" y="18"/>
                </a:cxn>
                <a:cxn ang="0">
                  <a:pos x="16" y="18"/>
                </a:cxn>
                <a:cxn ang="0">
                  <a:pos x="11" y="18"/>
                </a:cxn>
                <a:cxn ang="0">
                  <a:pos x="7" y="16"/>
                </a:cxn>
                <a:cxn ang="0">
                  <a:pos x="4" y="16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89" h="21">
                  <a:moveTo>
                    <a:pt x="5" y="2"/>
                  </a:moveTo>
                  <a:lnTo>
                    <a:pt x="7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8" y="0"/>
                  </a:lnTo>
                  <a:lnTo>
                    <a:pt x="71" y="0"/>
                  </a:lnTo>
                  <a:lnTo>
                    <a:pt x="74" y="2"/>
                  </a:lnTo>
                  <a:lnTo>
                    <a:pt x="80" y="2"/>
                  </a:lnTo>
                  <a:lnTo>
                    <a:pt x="85" y="2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89" y="8"/>
                  </a:lnTo>
                  <a:lnTo>
                    <a:pt x="89" y="12"/>
                  </a:lnTo>
                  <a:lnTo>
                    <a:pt x="85" y="16"/>
                  </a:lnTo>
                  <a:lnTo>
                    <a:pt x="80" y="20"/>
                  </a:lnTo>
                  <a:lnTo>
                    <a:pt x="77" y="21"/>
                  </a:lnTo>
                  <a:lnTo>
                    <a:pt x="74" y="21"/>
                  </a:lnTo>
                  <a:lnTo>
                    <a:pt x="69" y="21"/>
                  </a:lnTo>
                  <a:lnTo>
                    <a:pt x="65" y="21"/>
                  </a:lnTo>
                  <a:lnTo>
                    <a:pt x="60" y="21"/>
                  </a:lnTo>
                  <a:lnTo>
                    <a:pt x="57" y="21"/>
                  </a:lnTo>
                  <a:lnTo>
                    <a:pt x="54" y="21"/>
                  </a:lnTo>
                  <a:lnTo>
                    <a:pt x="51" y="21"/>
                  </a:lnTo>
                  <a:lnTo>
                    <a:pt x="48" y="21"/>
                  </a:lnTo>
                  <a:lnTo>
                    <a:pt x="43" y="21"/>
                  </a:lnTo>
                  <a:lnTo>
                    <a:pt x="40" y="21"/>
                  </a:lnTo>
                  <a:lnTo>
                    <a:pt x="37" y="21"/>
                  </a:lnTo>
                  <a:lnTo>
                    <a:pt x="33" y="20"/>
                  </a:lnTo>
                  <a:lnTo>
                    <a:pt x="30" y="20"/>
                  </a:lnTo>
                  <a:lnTo>
                    <a:pt x="27" y="18"/>
                  </a:lnTo>
                  <a:lnTo>
                    <a:pt x="23" y="18"/>
                  </a:lnTo>
                  <a:lnTo>
                    <a:pt x="16" y="18"/>
                  </a:lnTo>
                  <a:lnTo>
                    <a:pt x="11" y="18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69"/>
            <p:cNvSpPr>
              <a:spLocks/>
            </p:cNvSpPr>
            <p:nvPr/>
          </p:nvSpPr>
          <p:spPr bwMode="auto">
            <a:xfrm>
              <a:off x="4943" y="3018"/>
              <a:ext cx="119" cy="210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5" y="181"/>
                </a:cxn>
                <a:cxn ang="0">
                  <a:pos x="9" y="165"/>
                </a:cxn>
                <a:cxn ang="0">
                  <a:pos x="15" y="144"/>
                </a:cxn>
                <a:cxn ang="0">
                  <a:pos x="23" y="123"/>
                </a:cxn>
                <a:cxn ang="0">
                  <a:pos x="31" y="100"/>
                </a:cxn>
                <a:cxn ang="0">
                  <a:pos x="41" y="79"/>
                </a:cxn>
                <a:cxn ang="0">
                  <a:pos x="51" y="58"/>
                </a:cxn>
                <a:cxn ang="0">
                  <a:pos x="60" y="40"/>
                </a:cxn>
                <a:cxn ang="0">
                  <a:pos x="67" y="29"/>
                </a:cxn>
                <a:cxn ang="0">
                  <a:pos x="80" y="13"/>
                </a:cxn>
                <a:cxn ang="0">
                  <a:pos x="93" y="3"/>
                </a:cxn>
                <a:cxn ang="0">
                  <a:pos x="107" y="0"/>
                </a:cxn>
                <a:cxn ang="0">
                  <a:pos x="116" y="11"/>
                </a:cxn>
                <a:cxn ang="0">
                  <a:pos x="118" y="28"/>
                </a:cxn>
                <a:cxn ang="0">
                  <a:pos x="118" y="42"/>
                </a:cxn>
                <a:cxn ang="0">
                  <a:pos x="118" y="60"/>
                </a:cxn>
                <a:cxn ang="0">
                  <a:pos x="115" y="78"/>
                </a:cxn>
                <a:cxn ang="0">
                  <a:pos x="113" y="99"/>
                </a:cxn>
                <a:cxn ang="0">
                  <a:pos x="109" y="118"/>
                </a:cxn>
                <a:cxn ang="0">
                  <a:pos x="104" y="136"/>
                </a:cxn>
                <a:cxn ang="0">
                  <a:pos x="100" y="153"/>
                </a:cxn>
                <a:cxn ang="0">
                  <a:pos x="95" y="171"/>
                </a:cxn>
                <a:cxn ang="0">
                  <a:pos x="90" y="186"/>
                </a:cxn>
                <a:cxn ang="0">
                  <a:pos x="84" y="203"/>
                </a:cxn>
                <a:cxn ang="0">
                  <a:pos x="67" y="203"/>
                </a:cxn>
                <a:cxn ang="0">
                  <a:pos x="70" y="194"/>
                </a:cxn>
                <a:cxn ang="0">
                  <a:pos x="78" y="173"/>
                </a:cxn>
                <a:cxn ang="0">
                  <a:pos x="84" y="157"/>
                </a:cxn>
                <a:cxn ang="0">
                  <a:pos x="89" y="139"/>
                </a:cxn>
                <a:cxn ang="0">
                  <a:pos x="93" y="121"/>
                </a:cxn>
                <a:cxn ang="0">
                  <a:pos x="98" y="100"/>
                </a:cxn>
                <a:cxn ang="0">
                  <a:pos x="101" y="81"/>
                </a:cxn>
                <a:cxn ang="0">
                  <a:pos x="103" y="65"/>
                </a:cxn>
                <a:cxn ang="0">
                  <a:pos x="104" y="52"/>
                </a:cxn>
                <a:cxn ang="0">
                  <a:pos x="104" y="31"/>
                </a:cxn>
                <a:cxn ang="0">
                  <a:pos x="101" y="23"/>
                </a:cxn>
                <a:cxn ang="0">
                  <a:pos x="90" y="31"/>
                </a:cxn>
                <a:cxn ang="0">
                  <a:pos x="77" y="48"/>
                </a:cxn>
                <a:cxn ang="0">
                  <a:pos x="64" y="68"/>
                </a:cxn>
                <a:cxn ang="0">
                  <a:pos x="57" y="82"/>
                </a:cxn>
                <a:cxn ang="0">
                  <a:pos x="49" y="100"/>
                </a:cxn>
                <a:cxn ang="0">
                  <a:pos x="43" y="118"/>
                </a:cxn>
                <a:cxn ang="0">
                  <a:pos x="35" y="136"/>
                </a:cxn>
                <a:cxn ang="0">
                  <a:pos x="31" y="152"/>
                </a:cxn>
                <a:cxn ang="0">
                  <a:pos x="26" y="166"/>
                </a:cxn>
                <a:cxn ang="0">
                  <a:pos x="20" y="184"/>
                </a:cxn>
                <a:cxn ang="0">
                  <a:pos x="17" y="200"/>
                </a:cxn>
              </a:cxnLst>
              <a:rect l="0" t="0" r="r" b="b"/>
              <a:pathLst>
                <a:path w="119" h="210">
                  <a:moveTo>
                    <a:pt x="0" y="203"/>
                  </a:moveTo>
                  <a:lnTo>
                    <a:pt x="0" y="203"/>
                  </a:lnTo>
                  <a:lnTo>
                    <a:pt x="0" y="200"/>
                  </a:lnTo>
                  <a:lnTo>
                    <a:pt x="0" y="195"/>
                  </a:lnTo>
                  <a:lnTo>
                    <a:pt x="2" y="191"/>
                  </a:lnTo>
                  <a:lnTo>
                    <a:pt x="2" y="187"/>
                  </a:lnTo>
                  <a:lnTo>
                    <a:pt x="3" y="184"/>
                  </a:lnTo>
                  <a:lnTo>
                    <a:pt x="5" y="181"/>
                  </a:lnTo>
                  <a:lnTo>
                    <a:pt x="6" y="178"/>
                  </a:lnTo>
                  <a:lnTo>
                    <a:pt x="6" y="173"/>
                  </a:lnTo>
                  <a:lnTo>
                    <a:pt x="8" y="168"/>
                  </a:lnTo>
                  <a:lnTo>
                    <a:pt x="9" y="165"/>
                  </a:lnTo>
                  <a:lnTo>
                    <a:pt x="12" y="160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4"/>
                  </a:lnTo>
                  <a:lnTo>
                    <a:pt x="17" y="139"/>
                  </a:lnTo>
                  <a:lnTo>
                    <a:pt x="18" y="134"/>
                  </a:lnTo>
                  <a:lnTo>
                    <a:pt x="21" y="129"/>
                  </a:lnTo>
                  <a:lnTo>
                    <a:pt x="23" y="123"/>
                  </a:lnTo>
                  <a:lnTo>
                    <a:pt x="26" y="118"/>
                  </a:lnTo>
                  <a:lnTo>
                    <a:pt x="28" y="111"/>
                  </a:lnTo>
                  <a:lnTo>
                    <a:pt x="29" y="107"/>
                  </a:lnTo>
                  <a:lnTo>
                    <a:pt x="31" y="100"/>
                  </a:lnTo>
                  <a:lnTo>
                    <a:pt x="34" y="95"/>
                  </a:lnTo>
                  <a:lnTo>
                    <a:pt x="35" y="90"/>
                  </a:lnTo>
                  <a:lnTo>
                    <a:pt x="38" y="84"/>
                  </a:lnTo>
                  <a:lnTo>
                    <a:pt x="41" y="79"/>
                  </a:lnTo>
                  <a:lnTo>
                    <a:pt x="44" y="74"/>
                  </a:lnTo>
                  <a:lnTo>
                    <a:pt x="46" y="68"/>
                  </a:lnTo>
                  <a:lnTo>
                    <a:pt x="49" y="63"/>
                  </a:lnTo>
                  <a:lnTo>
                    <a:pt x="51" y="58"/>
                  </a:lnTo>
                  <a:lnTo>
                    <a:pt x="54" y="53"/>
                  </a:lnTo>
                  <a:lnTo>
                    <a:pt x="55" y="48"/>
                  </a:lnTo>
                  <a:lnTo>
                    <a:pt x="58" y="45"/>
                  </a:lnTo>
                  <a:lnTo>
                    <a:pt x="60" y="40"/>
                  </a:lnTo>
                  <a:lnTo>
                    <a:pt x="63" y="39"/>
                  </a:lnTo>
                  <a:lnTo>
                    <a:pt x="64" y="34"/>
                  </a:lnTo>
                  <a:lnTo>
                    <a:pt x="66" y="31"/>
                  </a:lnTo>
                  <a:lnTo>
                    <a:pt x="67" y="29"/>
                  </a:lnTo>
                  <a:lnTo>
                    <a:pt x="70" y="26"/>
                  </a:lnTo>
                  <a:lnTo>
                    <a:pt x="74" y="21"/>
                  </a:lnTo>
                  <a:lnTo>
                    <a:pt x="77" y="18"/>
                  </a:lnTo>
                  <a:lnTo>
                    <a:pt x="80" y="13"/>
                  </a:lnTo>
                  <a:lnTo>
                    <a:pt x="84" y="10"/>
                  </a:lnTo>
                  <a:lnTo>
                    <a:pt x="87" y="8"/>
                  </a:lnTo>
                  <a:lnTo>
                    <a:pt x="90" y="5"/>
                  </a:lnTo>
                  <a:lnTo>
                    <a:pt x="93" y="3"/>
                  </a:lnTo>
                  <a:lnTo>
                    <a:pt x="96" y="3"/>
                  </a:lnTo>
                  <a:lnTo>
                    <a:pt x="101" y="2"/>
                  </a:lnTo>
                  <a:lnTo>
                    <a:pt x="104" y="2"/>
                  </a:lnTo>
                  <a:lnTo>
                    <a:pt x="107" y="0"/>
                  </a:lnTo>
                  <a:lnTo>
                    <a:pt x="110" y="2"/>
                  </a:lnTo>
                  <a:lnTo>
                    <a:pt x="113" y="3"/>
                  </a:lnTo>
                  <a:lnTo>
                    <a:pt x="115" y="8"/>
                  </a:lnTo>
                  <a:lnTo>
                    <a:pt x="116" y="11"/>
                  </a:lnTo>
                  <a:lnTo>
                    <a:pt x="118" y="18"/>
                  </a:lnTo>
                  <a:lnTo>
                    <a:pt x="118" y="19"/>
                  </a:lnTo>
                  <a:lnTo>
                    <a:pt x="118" y="23"/>
                  </a:lnTo>
                  <a:lnTo>
                    <a:pt x="118" y="28"/>
                  </a:lnTo>
                  <a:lnTo>
                    <a:pt x="119" y="31"/>
                  </a:lnTo>
                  <a:lnTo>
                    <a:pt x="118" y="34"/>
                  </a:lnTo>
                  <a:lnTo>
                    <a:pt x="118" y="39"/>
                  </a:lnTo>
                  <a:lnTo>
                    <a:pt x="118" y="42"/>
                  </a:lnTo>
                  <a:lnTo>
                    <a:pt x="118" y="47"/>
                  </a:lnTo>
                  <a:lnTo>
                    <a:pt x="118" y="50"/>
                  </a:lnTo>
                  <a:lnTo>
                    <a:pt x="118" y="55"/>
                  </a:lnTo>
                  <a:lnTo>
                    <a:pt x="118" y="60"/>
                  </a:lnTo>
                  <a:lnTo>
                    <a:pt x="118" y="65"/>
                  </a:lnTo>
                  <a:lnTo>
                    <a:pt x="116" y="69"/>
                  </a:lnTo>
                  <a:lnTo>
                    <a:pt x="116" y="74"/>
                  </a:lnTo>
                  <a:lnTo>
                    <a:pt x="115" y="78"/>
                  </a:lnTo>
                  <a:lnTo>
                    <a:pt x="115" y="84"/>
                  </a:lnTo>
                  <a:lnTo>
                    <a:pt x="113" y="87"/>
                  </a:lnTo>
                  <a:lnTo>
                    <a:pt x="113" y="92"/>
                  </a:lnTo>
                  <a:lnTo>
                    <a:pt x="113" y="99"/>
                  </a:lnTo>
                  <a:lnTo>
                    <a:pt x="113" y="103"/>
                  </a:lnTo>
                  <a:lnTo>
                    <a:pt x="110" y="108"/>
                  </a:lnTo>
                  <a:lnTo>
                    <a:pt x="110" y="113"/>
                  </a:lnTo>
                  <a:lnTo>
                    <a:pt x="109" y="118"/>
                  </a:lnTo>
                  <a:lnTo>
                    <a:pt x="109" y="123"/>
                  </a:lnTo>
                  <a:lnTo>
                    <a:pt x="106" y="126"/>
                  </a:lnTo>
                  <a:lnTo>
                    <a:pt x="106" y="131"/>
                  </a:lnTo>
                  <a:lnTo>
                    <a:pt x="104" y="136"/>
                  </a:lnTo>
                  <a:lnTo>
                    <a:pt x="104" y="142"/>
                  </a:lnTo>
                  <a:lnTo>
                    <a:pt x="101" y="145"/>
                  </a:lnTo>
                  <a:lnTo>
                    <a:pt x="101" y="150"/>
                  </a:lnTo>
                  <a:lnTo>
                    <a:pt x="100" y="153"/>
                  </a:lnTo>
                  <a:lnTo>
                    <a:pt x="100" y="160"/>
                  </a:lnTo>
                  <a:lnTo>
                    <a:pt x="96" y="163"/>
                  </a:lnTo>
                  <a:lnTo>
                    <a:pt x="96" y="168"/>
                  </a:lnTo>
                  <a:lnTo>
                    <a:pt x="95" y="171"/>
                  </a:lnTo>
                  <a:lnTo>
                    <a:pt x="93" y="176"/>
                  </a:lnTo>
                  <a:lnTo>
                    <a:pt x="92" y="179"/>
                  </a:lnTo>
                  <a:lnTo>
                    <a:pt x="92" y="182"/>
                  </a:lnTo>
                  <a:lnTo>
                    <a:pt x="90" y="186"/>
                  </a:lnTo>
                  <a:lnTo>
                    <a:pt x="89" y="189"/>
                  </a:lnTo>
                  <a:lnTo>
                    <a:pt x="87" y="195"/>
                  </a:lnTo>
                  <a:lnTo>
                    <a:pt x="87" y="200"/>
                  </a:lnTo>
                  <a:lnTo>
                    <a:pt x="84" y="203"/>
                  </a:lnTo>
                  <a:lnTo>
                    <a:pt x="84" y="207"/>
                  </a:lnTo>
                  <a:lnTo>
                    <a:pt x="84" y="208"/>
                  </a:lnTo>
                  <a:lnTo>
                    <a:pt x="84" y="210"/>
                  </a:lnTo>
                  <a:lnTo>
                    <a:pt x="67" y="203"/>
                  </a:lnTo>
                  <a:lnTo>
                    <a:pt x="67" y="202"/>
                  </a:lnTo>
                  <a:lnTo>
                    <a:pt x="67" y="200"/>
                  </a:lnTo>
                  <a:lnTo>
                    <a:pt x="67" y="197"/>
                  </a:lnTo>
                  <a:lnTo>
                    <a:pt x="70" y="194"/>
                  </a:lnTo>
                  <a:lnTo>
                    <a:pt x="72" y="189"/>
                  </a:lnTo>
                  <a:lnTo>
                    <a:pt x="74" y="184"/>
                  </a:lnTo>
                  <a:lnTo>
                    <a:pt x="75" y="178"/>
                  </a:lnTo>
                  <a:lnTo>
                    <a:pt x="78" y="173"/>
                  </a:lnTo>
                  <a:lnTo>
                    <a:pt x="80" y="168"/>
                  </a:lnTo>
                  <a:lnTo>
                    <a:pt x="81" y="165"/>
                  </a:lnTo>
                  <a:lnTo>
                    <a:pt x="81" y="160"/>
                  </a:lnTo>
                  <a:lnTo>
                    <a:pt x="84" y="157"/>
                  </a:lnTo>
                  <a:lnTo>
                    <a:pt x="84" y="152"/>
                  </a:lnTo>
                  <a:lnTo>
                    <a:pt x="86" y="149"/>
                  </a:lnTo>
                  <a:lnTo>
                    <a:pt x="87" y="144"/>
                  </a:lnTo>
                  <a:lnTo>
                    <a:pt x="89" y="139"/>
                  </a:lnTo>
                  <a:lnTo>
                    <a:pt x="89" y="134"/>
                  </a:lnTo>
                  <a:lnTo>
                    <a:pt x="90" y="129"/>
                  </a:lnTo>
                  <a:lnTo>
                    <a:pt x="92" y="124"/>
                  </a:lnTo>
                  <a:lnTo>
                    <a:pt x="93" y="121"/>
                  </a:lnTo>
                  <a:lnTo>
                    <a:pt x="93" y="115"/>
                  </a:lnTo>
                  <a:lnTo>
                    <a:pt x="95" y="111"/>
                  </a:lnTo>
                  <a:lnTo>
                    <a:pt x="96" y="105"/>
                  </a:lnTo>
                  <a:lnTo>
                    <a:pt x="98" y="100"/>
                  </a:lnTo>
                  <a:lnTo>
                    <a:pt x="98" y="95"/>
                  </a:lnTo>
                  <a:lnTo>
                    <a:pt x="100" y="90"/>
                  </a:lnTo>
                  <a:lnTo>
                    <a:pt x="100" y="86"/>
                  </a:lnTo>
                  <a:lnTo>
                    <a:pt x="101" y="81"/>
                  </a:lnTo>
                  <a:lnTo>
                    <a:pt x="101" y="78"/>
                  </a:lnTo>
                  <a:lnTo>
                    <a:pt x="101" y="73"/>
                  </a:lnTo>
                  <a:lnTo>
                    <a:pt x="101" y="69"/>
                  </a:lnTo>
                  <a:lnTo>
                    <a:pt x="103" y="65"/>
                  </a:lnTo>
                  <a:lnTo>
                    <a:pt x="103" y="61"/>
                  </a:lnTo>
                  <a:lnTo>
                    <a:pt x="104" y="57"/>
                  </a:lnTo>
                  <a:lnTo>
                    <a:pt x="104" y="53"/>
                  </a:lnTo>
                  <a:lnTo>
                    <a:pt x="104" y="52"/>
                  </a:lnTo>
                  <a:lnTo>
                    <a:pt x="104" y="45"/>
                  </a:lnTo>
                  <a:lnTo>
                    <a:pt x="106" y="40"/>
                  </a:lnTo>
                  <a:lnTo>
                    <a:pt x="104" y="34"/>
                  </a:lnTo>
                  <a:lnTo>
                    <a:pt x="104" y="31"/>
                  </a:lnTo>
                  <a:lnTo>
                    <a:pt x="104" y="28"/>
                  </a:lnTo>
                  <a:lnTo>
                    <a:pt x="104" y="26"/>
                  </a:lnTo>
                  <a:lnTo>
                    <a:pt x="103" y="23"/>
                  </a:lnTo>
                  <a:lnTo>
                    <a:pt x="101" y="23"/>
                  </a:lnTo>
                  <a:lnTo>
                    <a:pt x="98" y="23"/>
                  </a:lnTo>
                  <a:lnTo>
                    <a:pt x="96" y="26"/>
                  </a:lnTo>
                  <a:lnTo>
                    <a:pt x="93" y="28"/>
                  </a:lnTo>
                  <a:lnTo>
                    <a:pt x="90" y="31"/>
                  </a:lnTo>
                  <a:lnTo>
                    <a:pt x="87" y="34"/>
                  </a:lnTo>
                  <a:lnTo>
                    <a:pt x="83" y="39"/>
                  </a:lnTo>
                  <a:lnTo>
                    <a:pt x="80" y="44"/>
                  </a:lnTo>
                  <a:lnTo>
                    <a:pt x="77" y="48"/>
                  </a:lnTo>
                  <a:lnTo>
                    <a:pt x="72" y="53"/>
                  </a:lnTo>
                  <a:lnTo>
                    <a:pt x="69" y="60"/>
                  </a:lnTo>
                  <a:lnTo>
                    <a:pt x="66" y="63"/>
                  </a:lnTo>
                  <a:lnTo>
                    <a:pt x="64" y="68"/>
                  </a:lnTo>
                  <a:lnTo>
                    <a:pt x="63" y="71"/>
                  </a:lnTo>
                  <a:lnTo>
                    <a:pt x="60" y="74"/>
                  </a:lnTo>
                  <a:lnTo>
                    <a:pt x="58" y="79"/>
                  </a:lnTo>
                  <a:lnTo>
                    <a:pt x="57" y="82"/>
                  </a:lnTo>
                  <a:lnTo>
                    <a:pt x="54" y="86"/>
                  </a:lnTo>
                  <a:lnTo>
                    <a:pt x="52" y="90"/>
                  </a:lnTo>
                  <a:lnTo>
                    <a:pt x="51" y="95"/>
                  </a:lnTo>
                  <a:lnTo>
                    <a:pt x="49" y="100"/>
                  </a:lnTo>
                  <a:lnTo>
                    <a:pt x="47" y="103"/>
                  </a:lnTo>
                  <a:lnTo>
                    <a:pt x="46" y="110"/>
                  </a:lnTo>
                  <a:lnTo>
                    <a:pt x="44" y="113"/>
                  </a:lnTo>
                  <a:lnTo>
                    <a:pt x="43" y="118"/>
                  </a:lnTo>
                  <a:lnTo>
                    <a:pt x="41" y="123"/>
                  </a:lnTo>
                  <a:lnTo>
                    <a:pt x="38" y="128"/>
                  </a:lnTo>
                  <a:lnTo>
                    <a:pt x="37" y="131"/>
                  </a:lnTo>
                  <a:lnTo>
                    <a:pt x="35" y="136"/>
                  </a:lnTo>
                  <a:lnTo>
                    <a:pt x="34" y="139"/>
                  </a:lnTo>
                  <a:lnTo>
                    <a:pt x="34" y="144"/>
                  </a:lnTo>
                  <a:lnTo>
                    <a:pt x="31" y="149"/>
                  </a:lnTo>
                  <a:lnTo>
                    <a:pt x="31" y="152"/>
                  </a:lnTo>
                  <a:lnTo>
                    <a:pt x="29" y="155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6" y="166"/>
                  </a:lnTo>
                  <a:lnTo>
                    <a:pt x="25" y="170"/>
                  </a:lnTo>
                  <a:lnTo>
                    <a:pt x="25" y="173"/>
                  </a:lnTo>
                  <a:lnTo>
                    <a:pt x="21" y="178"/>
                  </a:lnTo>
                  <a:lnTo>
                    <a:pt x="20" y="184"/>
                  </a:lnTo>
                  <a:lnTo>
                    <a:pt x="18" y="187"/>
                  </a:lnTo>
                  <a:lnTo>
                    <a:pt x="18" y="192"/>
                  </a:lnTo>
                  <a:lnTo>
                    <a:pt x="17" y="197"/>
                  </a:lnTo>
                  <a:lnTo>
                    <a:pt x="17" y="200"/>
                  </a:lnTo>
                  <a:lnTo>
                    <a:pt x="0" y="203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70"/>
            <p:cNvSpPr>
              <a:spLocks/>
            </p:cNvSpPr>
            <p:nvPr/>
          </p:nvSpPr>
          <p:spPr bwMode="auto">
            <a:xfrm>
              <a:off x="5076" y="3209"/>
              <a:ext cx="117" cy="2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0"/>
                </a:cxn>
                <a:cxn ang="0">
                  <a:pos x="16" y="0"/>
                </a:cxn>
                <a:cxn ang="0">
                  <a:pos x="23" y="0"/>
                </a:cxn>
                <a:cxn ang="0">
                  <a:pos x="32" y="0"/>
                </a:cxn>
                <a:cxn ang="0">
                  <a:pos x="42" y="0"/>
                </a:cxn>
                <a:cxn ang="0">
                  <a:pos x="49" y="0"/>
                </a:cxn>
                <a:cxn ang="0">
                  <a:pos x="55" y="0"/>
                </a:cxn>
                <a:cxn ang="0">
                  <a:pos x="58" y="1"/>
                </a:cxn>
                <a:cxn ang="0">
                  <a:pos x="65" y="3"/>
                </a:cxn>
                <a:cxn ang="0">
                  <a:pos x="74" y="3"/>
                </a:cxn>
                <a:cxn ang="0">
                  <a:pos x="84" y="4"/>
                </a:cxn>
                <a:cxn ang="0">
                  <a:pos x="94" y="4"/>
                </a:cxn>
                <a:cxn ang="0">
                  <a:pos x="103" y="6"/>
                </a:cxn>
                <a:cxn ang="0">
                  <a:pos x="110" y="6"/>
                </a:cxn>
                <a:cxn ang="0">
                  <a:pos x="115" y="6"/>
                </a:cxn>
                <a:cxn ang="0">
                  <a:pos x="115" y="9"/>
                </a:cxn>
                <a:cxn ang="0">
                  <a:pos x="112" y="19"/>
                </a:cxn>
                <a:cxn ang="0">
                  <a:pos x="106" y="22"/>
                </a:cxn>
                <a:cxn ang="0">
                  <a:pos x="98" y="22"/>
                </a:cxn>
                <a:cxn ang="0">
                  <a:pos x="92" y="22"/>
                </a:cxn>
                <a:cxn ang="0">
                  <a:pos x="84" y="22"/>
                </a:cxn>
                <a:cxn ang="0">
                  <a:pos x="75" y="21"/>
                </a:cxn>
                <a:cxn ang="0">
                  <a:pos x="66" y="21"/>
                </a:cxn>
                <a:cxn ang="0">
                  <a:pos x="57" y="19"/>
                </a:cxn>
                <a:cxn ang="0">
                  <a:pos x="46" y="19"/>
                </a:cxn>
                <a:cxn ang="0">
                  <a:pos x="37" y="17"/>
                </a:cxn>
                <a:cxn ang="0">
                  <a:pos x="26" y="17"/>
                </a:cxn>
                <a:cxn ang="0">
                  <a:pos x="19" y="16"/>
                </a:cxn>
                <a:cxn ang="0">
                  <a:pos x="12" y="16"/>
                </a:cxn>
                <a:cxn ang="0">
                  <a:pos x="5" y="14"/>
                </a:cxn>
                <a:cxn ang="0">
                  <a:pos x="0" y="14"/>
                </a:cxn>
                <a:cxn ang="0">
                  <a:pos x="5" y="0"/>
                </a:cxn>
              </a:cxnLst>
              <a:rect l="0" t="0" r="r" b="b"/>
              <a:pathLst>
                <a:path w="117" h="24">
                  <a:moveTo>
                    <a:pt x="5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4" y="3"/>
                  </a:lnTo>
                  <a:lnTo>
                    <a:pt x="78" y="4"/>
                  </a:lnTo>
                  <a:lnTo>
                    <a:pt x="84" y="4"/>
                  </a:lnTo>
                  <a:lnTo>
                    <a:pt x="89" y="4"/>
                  </a:lnTo>
                  <a:lnTo>
                    <a:pt x="94" y="4"/>
                  </a:lnTo>
                  <a:lnTo>
                    <a:pt x="98" y="6"/>
                  </a:lnTo>
                  <a:lnTo>
                    <a:pt x="103" y="6"/>
                  </a:lnTo>
                  <a:lnTo>
                    <a:pt x="107" y="6"/>
                  </a:lnTo>
                  <a:lnTo>
                    <a:pt x="110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7" y="8"/>
                  </a:lnTo>
                  <a:lnTo>
                    <a:pt x="115" y="9"/>
                  </a:lnTo>
                  <a:lnTo>
                    <a:pt x="115" y="14"/>
                  </a:lnTo>
                  <a:lnTo>
                    <a:pt x="112" y="19"/>
                  </a:lnTo>
                  <a:lnTo>
                    <a:pt x="109" y="24"/>
                  </a:lnTo>
                  <a:lnTo>
                    <a:pt x="106" y="22"/>
                  </a:lnTo>
                  <a:lnTo>
                    <a:pt x="101" y="22"/>
                  </a:lnTo>
                  <a:lnTo>
                    <a:pt x="98" y="22"/>
                  </a:lnTo>
                  <a:lnTo>
                    <a:pt x="97" y="22"/>
                  </a:lnTo>
                  <a:lnTo>
                    <a:pt x="92" y="22"/>
                  </a:lnTo>
                  <a:lnTo>
                    <a:pt x="89" y="22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5" y="21"/>
                  </a:lnTo>
                  <a:lnTo>
                    <a:pt x="71" y="21"/>
                  </a:lnTo>
                  <a:lnTo>
                    <a:pt x="66" y="21"/>
                  </a:lnTo>
                  <a:lnTo>
                    <a:pt x="61" y="21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7"/>
                  </a:lnTo>
                  <a:lnTo>
                    <a:pt x="26" y="17"/>
                  </a:lnTo>
                  <a:lnTo>
                    <a:pt x="23" y="17"/>
                  </a:lnTo>
                  <a:lnTo>
                    <a:pt x="19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71"/>
            <p:cNvSpPr>
              <a:spLocks/>
            </p:cNvSpPr>
            <p:nvPr/>
          </p:nvSpPr>
          <p:spPr bwMode="auto">
            <a:xfrm>
              <a:off x="5075" y="3023"/>
              <a:ext cx="134" cy="207"/>
            </a:xfrm>
            <a:custGeom>
              <a:avLst/>
              <a:gdLst/>
              <a:ahLst/>
              <a:cxnLst>
                <a:cxn ang="0">
                  <a:pos x="1" y="190"/>
                </a:cxn>
                <a:cxn ang="0">
                  <a:pos x="6" y="174"/>
                </a:cxn>
                <a:cxn ang="0">
                  <a:pos x="10" y="158"/>
                </a:cxn>
                <a:cxn ang="0">
                  <a:pos x="17" y="140"/>
                </a:cxn>
                <a:cxn ang="0">
                  <a:pos x="23" y="123"/>
                </a:cxn>
                <a:cxn ang="0">
                  <a:pos x="29" y="106"/>
                </a:cxn>
                <a:cxn ang="0">
                  <a:pos x="39" y="87"/>
                </a:cxn>
                <a:cxn ang="0">
                  <a:pos x="49" y="71"/>
                </a:cxn>
                <a:cxn ang="0">
                  <a:pos x="59" y="56"/>
                </a:cxn>
                <a:cxn ang="0">
                  <a:pos x="72" y="40"/>
                </a:cxn>
                <a:cxn ang="0">
                  <a:pos x="84" y="26"/>
                </a:cxn>
                <a:cxn ang="0">
                  <a:pos x="104" y="5"/>
                </a:cxn>
                <a:cxn ang="0">
                  <a:pos x="121" y="2"/>
                </a:cxn>
                <a:cxn ang="0">
                  <a:pos x="128" y="16"/>
                </a:cxn>
                <a:cxn ang="0">
                  <a:pos x="131" y="32"/>
                </a:cxn>
                <a:cxn ang="0">
                  <a:pos x="133" y="50"/>
                </a:cxn>
                <a:cxn ang="0">
                  <a:pos x="133" y="69"/>
                </a:cxn>
                <a:cxn ang="0">
                  <a:pos x="133" y="89"/>
                </a:cxn>
                <a:cxn ang="0">
                  <a:pos x="131" y="106"/>
                </a:cxn>
                <a:cxn ang="0">
                  <a:pos x="130" y="121"/>
                </a:cxn>
                <a:cxn ang="0">
                  <a:pos x="127" y="136"/>
                </a:cxn>
                <a:cxn ang="0">
                  <a:pos x="124" y="150"/>
                </a:cxn>
                <a:cxn ang="0">
                  <a:pos x="121" y="165"/>
                </a:cxn>
                <a:cxn ang="0">
                  <a:pos x="118" y="181"/>
                </a:cxn>
                <a:cxn ang="0">
                  <a:pos x="111" y="200"/>
                </a:cxn>
                <a:cxn ang="0">
                  <a:pos x="98" y="207"/>
                </a:cxn>
                <a:cxn ang="0">
                  <a:pos x="99" y="194"/>
                </a:cxn>
                <a:cxn ang="0">
                  <a:pos x="102" y="181"/>
                </a:cxn>
                <a:cxn ang="0">
                  <a:pos x="107" y="165"/>
                </a:cxn>
                <a:cxn ang="0">
                  <a:pos x="110" y="148"/>
                </a:cxn>
                <a:cxn ang="0">
                  <a:pos x="113" y="134"/>
                </a:cxn>
                <a:cxn ang="0">
                  <a:pos x="114" y="121"/>
                </a:cxn>
                <a:cxn ang="0">
                  <a:pos x="116" y="102"/>
                </a:cxn>
                <a:cxn ang="0">
                  <a:pos x="118" y="89"/>
                </a:cxn>
                <a:cxn ang="0">
                  <a:pos x="118" y="73"/>
                </a:cxn>
                <a:cxn ang="0">
                  <a:pos x="118" y="56"/>
                </a:cxn>
                <a:cxn ang="0">
                  <a:pos x="118" y="42"/>
                </a:cxn>
                <a:cxn ang="0">
                  <a:pos x="114" y="23"/>
                </a:cxn>
                <a:cxn ang="0">
                  <a:pos x="102" y="26"/>
                </a:cxn>
                <a:cxn ang="0">
                  <a:pos x="82" y="48"/>
                </a:cxn>
                <a:cxn ang="0">
                  <a:pos x="73" y="64"/>
                </a:cxn>
                <a:cxn ang="0">
                  <a:pos x="62" y="79"/>
                </a:cxn>
                <a:cxn ang="0">
                  <a:pos x="53" y="95"/>
                </a:cxn>
                <a:cxn ang="0">
                  <a:pos x="44" y="110"/>
                </a:cxn>
                <a:cxn ang="0">
                  <a:pos x="39" y="123"/>
                </a:cxn>
                <a:cxn ang="0">
                  <a:pos x="30" y="145"/>
                </a:cxn>
                <a:cxn ang="0">
                  <a:pos x="24" y="169"/>
                </a:cxn>
                <a:cxn ang="0">
                  <a:pos x="18" y="189"/>
                </a:cxn>
                <a:cxn ang="0">
                  <a:pos x="18" y="198"/>
                </a:cxn>
              </a:cxnLst>
              <a:rect l="0" t="0" r="r" b="b"/>
              <a:pathLst>
                <a:path w="134" h="207">
                  <a:moveTo>
                    <a:pt x="0" y="198"/>
                  </a:moveTo>
                  <a:lnTo>
                    <a:pt x="0" y="198"/>
                  </a:lnTo>
                  <a:lnTo>
                    <a:pt x="0" y="195"/>
                  </a:lnTo>
                  <a:lnTo>
                    <a:pt x="1" y="190"/>
                  </a:lnTo>
                  <a:lnTo>
                    <a:pt x="3" y="186"/>
                  </a:lnTo>
                  <a:lnTo>
                    <a:pt x="3" y="182"/>
                  </a:lnTo>
                  <a:lnTo>
                    <a:pt x="4" y="177"/>
                  </a:lnTo>
                  <a:lnTo>
                    <a:pt x="6" y="174"/>
                  </a:lnTo>
                  <a:lnTo>
                    <a:pt x="7" y="171"/>
                  </a:lnTo>
                  <a:lnTo>
                    <a:pt x="7" y="168"/>
                  </a:lnTo>
                  <a:lnTo>
                    <a:pt x="9" y="163"/>
                  </a:lnTo>
                  <a:lnTo>
                    <a:pt x="10" y="158"/>
                  </a:lnTo>
                  <a:lnTo>
                    <a:pt x="13" y="155"/>
                  </a:lnTo>
                  <a:lnTo>
                    <a:pt x="13" y="150"/>
                  </a:lnTo>
                  <a:lnTo>
                    <a:pt x="15" y="145"/>
                  </a:lnTo>
                  <a:lnTo>
                    <a:pt x="17" y="140"/>
                  </a:lnTo>
                  <a:lnTo>
                    <a:pt x="18" y="137"/>
                  </a:lnTo>
                  <a:lnTo>
                    <a:pt x="20" y="131"/>
                  </a:lnTo>
                  <a:lnTo>
                    <a:pt x="21" y="127"/>
                  </a:lnTo>
                  <a:lnTo>
                    <a:pt x="23" y="123"/>
                  </a:lnTo>
                  <a:lnTo>
                    <a:pt x="24" y="119"/>
                  </a:lnTo>
                  <a:lnTo>
                    <a:pt x="26" y="115"/>
                  </a:lnTo>
                  <a:lnTo>
                    <a:pt x="27" y="111"/>
                  </a:lnTo>
                  <a:lnTo>
                    <a:pt x="29" y="106"/>
                  </a:lnTo>
                  <a:lnTo>
                    <a:pt x="30" y="103"/>
                  </a:lnTo>
                  <a:lnTo>
                    <a:pt x="33" y="98"/>
                  </a:lnTo>
                  <a:lnTo>
                    <a:pt x="36" y="94"/>
                  </a:lnTo>
                  <a:lnTo>
                    <a:pt x="39" y="87"/>
                  </a:lnTo>
                  <a:lnTo>
                    <a:pt x="43" y="81"/>
                  </a:lnTo>
                  <a:lnTo>
                    <a:pt x="44" y="77"/>
                  </a:lnTo>
                  <a:lnTo>
                    <a:pt x="47" y="74"/>
                  </a:lnTo>
                  <a:lnTo>
                    <a:pt x="49" y="71"/>
                  </a:lnTo>
                  <a:lnTo>
                    <a:pt x="52" y="68"/>
                  </a:lnTo>
                  <a:lnTo>
                    <a:pt x="53" y="63"/>
                  </a:lnTo>
                  <a:lnTo>
                    <a:pt x="56" y="60"/>
                  </a:lnTo>
                  <a:lnTo>
                    <a:pt x="59" y="56"/>
                  </a:lnTo>
                  <a:lnTo>
                    <a:pt x="62" y="52"/>
                  </a:lnTo>
                  <a:lnTo>
                    <a:pt x="66" y="48"/>
                  </a:lnTo>
                  <a:lnTo>
                    <a:pt x="69" y="43"/>
                  </a:lnTo>
                  <a:lnTo>
                    <a:pt x="72" y="40"/>
                  </a:lnTo>
                  <a:lnTo>
                    <a:pt x="75" y="37"/>
                  </a:lnTo>
                  <a:lnTo>
                    <a:pt x="78" y="32"/>
                  </a:lnTo>
                  <a:lnTo>
                    <a:pt x="81" y="29"/>
                  </a:lnTo>
                  <a:lnTo>
                    <a:pt x="84" y="26"/>
                  </a:lnTo>
                  <a:lnTo>
                    <a:pt x="87" y="23"/>
                  </a:lnTo>
                  <a:lnTo>
                    <a:pt x="93" y="16"/>
                  </a:lnTo>
                  <a:lnTo>
                    <a:pt x="99" y="11"/>
                  </a:lnTo>
                  <a:lnTo>
                    <a:pt x="104" y="5"/>
                  </a:lnTo>
                  <a:lnTo>
                    <a:pt x="110" y="3"/>
                  </a:lnTo>
                  <a:lnTo>
                    <a:pt x="113" y="0"/>
                  </a:lnTo>
                  <a:lnTo>
                    <a:pt x="118" y="0"/>
                  </a:lnTo>
                  <a:lnTo>
                    <a:pt x="121" y="2"/>
                  </a:lnTo>
                  <a:lnTo>
                    <a:pt x="124" y="5"/>
                  </a:lnTo>
                  <a:lnTo>
                    <a:pt x="127" y="8"/>
                  </a:lnTo>
                  <a:lnTo>
                    <a:pt x="128" y="14"/>
                  </a:lnTo>
                  <a:lnTo>
                    <a:pt x="128" y="16"/>
                  </a:lnTo>
                  <a:lnTo>
                    <a:pt x="130" y="21"/>
                  </a:lnTo>
                  <a:lnTo>
                    <a:pt x="130" y="24"/>
                  </a:lnTo>
                  <a:lnTo>
                    <a:pt x="131" y="29"/>
                  </a:lnTo>
                  <a:lnTo>
                    <a:pt x="131" y="32"/>
                  </a:lnTo>
                  <a:lnTo>
                    <a:pt x="131" y="37"/>
                  </a:lnTo>
                  <a:lnTo>
                    <a:pt x="133" y="42"/>
                  </a:lnTo>
                  <a:lnTo>
                    <a:pt x="133" y="47"/>
                  </a:lnTo>
                  <a:lnTo>
                    <a:pt x="133" y="50"/>
                  </a:lnTo>
                  <a:lnTo>
                    <a:pt x="133" y="55"/>
                  </a:lnTo>
                  <a:lnTo>
                    <a:pt x="133" y="60"/>
                  </a:lnTo>
                  <a:lnTo>
                    <a:pt x="133" y="64"/>
                  </a:lnTo>
                  <a:lnTo>
                    <a:pt x="133" y="69"/>
                  </a:lnTo>
                  <a:lnTo>
                    <a:pt x="133" y="74"/>
                  </a:lnTo>
                  <a:lnTo>
                    <a:pt x="133" y="79"/>
                  </a:lnTo>
                  <a:lnTo>
                    <a:pt x="134" y="84"/>
                  </a:lnTo>
                  <a:lnTo>
                    <a:pt x="133" y="89"/>
                  </a:lnTo>
                  <a:lnTo>
                    <a:pt x="133" y="94"/>
                  </a:lnTo>
                  <a:lnTo>
                    <a:pt x="131" y="97"/>
                  </a:lnTo>
                  <a:lnTo>
                    <a:pt x="131" y="102"/>
                  </a:lnTo>
                  <a:lnTo>
                    <a:pt x="131" y="106"/>
                  </a:lnTo>
                  <a:lnTo>
                    <a:pt x="131" y="110"/>
                  </a:lnTo>
                  <a:lnTo>
                    <a:pt x="131" y="113"/>
                  </a:lnTo>
                  <a:lnTo>
                    <a:pt x="131" y="118"/>
                  </a:lnTo>
                  <a:lnTo>
                    <a:pt x="130" y="121"/>
                  </a:lnTo>
                  <a:lnTo>
                    <a:pt x="128" y="124"/>
                  </a:lnTo>
                  <a:lnTo>
                    <a:pt x="128" y="129"/>
                  </a:lnTo>
                  <a:lnTo>
                    <a:pt x="128" y="132"/>
                  </a:lnTo>
                  <a:lnTo>
                    <a:pt x="127" y="136"/>
                  </a:lnTo>
                  <a:lnTo>
                    <a:pt x="127" y="139"/>
                  </a:lnTo>
                  <a:lnTo>
                    <a:pt x="125" y="144"/>
                  </a:lnTo>
                  <a:lnTo>
                    <a:pt x="125" y="147"/>
                  </a:lnTo>
                  <a:lnTo>
                    <a:pt x="124" y="150"/>
                  </a:lnTo>
                  <a:lnTo>
                    <a:pt x="124" y="155"/>
                  </a:lnTo>
                  <a:lnTo>
                    <a:pt x="122" y="158"/>
                  </a:lnTo>
                  <a:lnTo>
                    <a:pt x="122" y="161"/>
                  </a:lnTo>
                  <a:lnTo>
                    <a:pt x="121" y="165"/>
                  </a:lnTo>
                  <a:lnTo>
                    <a:pt x="119" y="168"/>
                  </a:lnTo>
                  <a:lnTo>
                    <a:pt x="119" y="173"/>
                  </a:lnTo>
                  <a:lnTo>
                    <a:pt x="119" y="176"/>
                  </a:lnTo>
                  <a:lnTo>
                    <a:pt x="118" y="181"/>
                  </a:lnTo>
                  <a:lnTo>
                    <a:pt x="114" y="187"/>
                  </a:lnTo>
                  <a:lnTo>
                    <a:pt x="114" y="192"/>
                  </a:lnTo>
                  <a:lnTo>
                    <a:pt x="113" y="197"/>
                  </a:lnTo>
                  <a:lnTo>
                    <a:pt x="111" y="200"/>
                  </a:lnTo>
                  <a:lnTo>
                    <a:pt x="111" y="203"/>
                  </a:lnTo>
                  <a:lnTo>
                    <a:pt x="111" y="205"/>
                  </a:lnTo>
                  <a:lnTo>
                    <a:pt x="111" y="207"/>
                  </a:lnTo>
                  <a:lnTo>
                    <a:pt x="98" y="207"/>
                  </a:lnTo>
                  <a:lnTo>
                    <a:pt x="98" y="205"/>
                  </a:lnTo>
                  <a:lnTo>
                    <a:pt x="98" y="203"/>
                  </a:lnTo>
                  <a:lnTo>
                    <a:pt x="98" y="198"/>
                  </a:lnTo>
                  <a:lnTo>
                    <a:pt x="99" y="194"/>
                  </a:lnTo>
                  <a:lnTo>
                    <a:pt x="99" y="190"/>
                  </a:lnTo>
                  <a:lnTo>
                    <a:pt x="101" y="187"/>
                  </a:lnTo>
                  <a:lnTo>
                    <a:pt x="102" y="182"/>
                  </a:lnTo>
                  <a:lnTo>
                    <a:pt x="102" y="181"/>
                  </a:lnTo>
                  <a:lnTo>
                    <a:pt x="104" y="176"/>
                  </a:lnTo>
                  <a:lnTo>
                    <a:pt x="105" y="173"/>
                  </a:lnTo>
                  <a:lnTo>
                    <a:pt x="105" y="169"/>
                  </a:lnTo>
                  <a:lnTo>
                    <a:pt x="107" y="165"/>
                  </a:lnTo>
                  <a:lnTo>
                    <a:pt x="107" y="161"/>
                  </a:lnTo>
                  <a:lnTo>
                    <a:pt x="107" y="156"/>
                  </a:lnTo>
                  <a:lnTo>
                    <a:pt x="108" y="152"/>
                  </a:lnTo>
                  <a:lnTo>
                    <a:pt x="110" y="148"/>
                  </a:lnTo>
                  <a:lnTo>
                    <a:pt x="110" y="144"/>
                  </a:lnTo>
                  <a:lnTo>
                    <a:pt x="111" y="140"/>
                  </a:lnTo>
                  <a:lnTo>
                    <a:pt x="111" y="137"/>
                  </a:lnTo>
                  <a:lnTo>
                    <a:pt x="113" y="134"/>
                  </a:lnTo>
                  <a:lnTo>
                    <a:pt x="113" y="131"/>
                  </a:lnTo>
                  <a:lnTo>
                    <a:pt x="113" y="126"/>
                  </a:lnTo>
                  <a:lnTo>
                    <a:pt x="114" y="123"/>
                  </a:lnTo>
                  <a:lnTo>
                    <a:pt x="114" y="121"/>
                  </a:lnTo>
                  <a:lnTo>
                    <a:pt x="114" y="115"/>
                  </a:lnTo>
                  <a:lnTo>
                    <a:pt x="116" y="111"/>
                  </a:lnTo>
                  <a:lnTo>
                    <a:pt x="116" y="106"/>
                  </a:lnTo>
                  <a:lnTo>
                    <a:pt x="116" y="102"/>
                  </a:lnTo>
                  <a:lnTo>
                    <a:pt x="116" y="98"/>
                  </a:lnTo>
                  <a:lnTo>
                    <a:pt x="116" y="95"/>
                  </a:lnTo>
                  <a:lnTo>
                    <a:pt x="116" y="92"/>
                  </a:lnTo>
                  <a:lnTo>
                    <a:pt x="118" y="89"/>
                  </a:lnTo>
                  <a:lnTo>
                    <a:pt x="118" y="85"/>
                  </a:lnTo>
                  <a:lnTo>
                    <a:pt x="118" y="81"/>
                  </a:lnTo>
                  <a:lnTo>
                    <a:pt x="118" y="77"/>
                  </a:lnTo>
                  <a:lnTo>
                    <a:pt x="118" y="73"/>
                  </a:lnTo>
                  <a:lnTo>
                    <a:pt x="118" y="69"/>
                  </a:lnTo>
                  <a:lnTo>
                    <a:pt x="118" y="64"/>
                  </a:lnTo>
                  <a:lnTo>
                    <a:pt x="118" y="61"/>
                  </a:lnTo>
                  <a:lnTo>
                    <a:pt x="118" y="56"/>
                  </a:lnTo>
                  <a:lnTo>
                    <a:pt x="118" y="53"/>
                  </a:lnTo>
                  <a:lnTo>
                    <a:pt x="118" y="48"/>
                  </a:lnTo>
                  <a:lnTo>
                    <a:pt x="118" y="45"/>
                  </a:lnTo>
                  <a:lnTo>
                    <a:pt x="118" y="42"/>
                  </a:lnTo>
                  <a:lnTo>
                    <a:pt x="118" y="35"/>
                  </a:lnTo>
                  <a:lnTo>
                    <a:pt x="118" y="31"/>
                  </a:lnTo>
                  <a:lnTo>
                    <a:pt x="114" y="26"/>
                  </a:lnTo>
                  <a:lnTo>
                    <a:pt x="114" y="23"/>
                  </a:lnTo>
                  <a:lnTo>
                    <a:pt x="111" y="21"/>
                  </a:lnTo>
                  <a:lnTo>
                    <a:pt x="110" y="21"/>
                  </a:lnTo>
                  <a:lnTo>
                    <a:pt x="105" y="23"/>
                  </a:lnTo>
                  <a:lnTo>
                    <a:pt x="102" y="26"/>
                  </a:lnTo>
                  <a:lnTo>
                    <a:pt x="98" y="31"/>
                  </a:lnTo>
                  <a:lnTo>
                    <a:pt x="93" y="35"/>
                  </a:lnTo>
                  <a:lnTo>
                    <a:pt x="88" y="42"/>
                  </a:lnTo>
                  <a:lnTo>
                    <a:pt x="82" y="48"/>
                  </a:lnTo>
                  <a:lnTo>
                    <a:pt x="81" y="52"/>
                  </a:lnTo>
                  <a:lnTo>
                    <a:pt x="78" y="56"/>
                  </a:lnTo>
                  <a:lnTo>
                    <a:pt x="75" y="60"/>
                  </a:lnTo>
                  <a:lnTo>
                    <a:pt x="73" y="64"/>
                  </a:lnTo>
                  <a:lnTo>
                    <a:pt x="70" y="68"/>
                  </a:lnTo>
                  <a:lnTo>
                    <a:pt x="67" y="71"/>
                  </a:lnTo>
                  <a:lnTo>
                    <a:pt x="64" y="74"/>
                  </a:lnTo>
                  <a:lnTo>
                    <a:pt x="62" y="79"/>
                  </a:lnTo>
                  <a:lnTo>
                    <a:pt x="59" y="82"/>
                  </a:lnTo>
                  <a:lnTo>
                    <a:pt x="56" y="87"/>
                  </a:lnTo>
                  <a:lnTo>
                    <a:pt x="55" y="90"/>
                  </a:lnTo>
                  <a:lnTo>
                    <a:pt x="53" y="95"/>
                  </a:lnTo>
                  <a:lnTo>
                    <a:pt x="50" y="98"/>
                  </a:lnTo>
                  <a:lnTo>
                    <a:pt x="49" y="102"/>
                  </a:lnTo>
                  <a:lnTo>
                    <a:pt x="47" y="106"/>
                  </a:lnTo>
                  <a:lnTo>
                    <a:pt x="44" y="110"/>
                  </a:lnTo>
                  <a:lnTo>
                    <a:pt x="43" y="113"/>
                  </a:lnTo>
                  <a:lnTo>
                    <a:pt x="41" y="116"/>
                  </a:lnTo>
                  <a:lnTo>
                    <a:pt x="39" y="119"/>
                  </a:lnTo>
                  <a:lnTo>
                    <a:pt x="39" y="123"/>
                  </a:lnTo>
                  <a:lnTo>
                    <a:pt x="36" y="126"/>
                  </a:lnTo>
                  <a:lnTo>
                    <a:pt x="35" y="132"/>
                  </a:lnTo>
                  <a:lnTo>
                    <a:pt x="32" y="139"/>
                  </a:lnTo>
                  <a:lnTo>
                    <a:pt x="30" y="145"/>
                  </a:lnTo>
                  <a:lnTo>
                    <a:pt x="29" y="150"/>
                  </a:lnTo>
                  <a:lnTo>
                    <a:pt x="27" y="156"/>
                  </a:lnTo>
                  <a:lnTo>
                    <a:pt x="24" y="163"/>
                  </a:lnTo>
                  <a:lnTo>
                    <a:pt x="24" y="169"/>
                  </a:lnTo>
                  <a:lnTo>
                    <a:pt x="23" y="174"/>
                  </a:lnTo>
                  <a:lnTo>
                    <a:pt x="20" y="181"/>
                  </a:lnTo>
                  <a:lnTo>
                    <a:pt x="20" y="186"/>
                  </a:lnTo>
                  <a:lnTo>
                    <a:pt x="18" y="189"/>
                  </a:lnTo>
                  <a:lnTo>
                    <a:pt x="18" y="192"/>
                  </a:lnTo>
                  <a:lnTo>
                    <a:pt x="18" y="195"/>
                  </a:lnTo>
                  <a:lnTo>
                    <a:pt x="18" y="197"/>
                  </a:lnTo>
                  <a:lnTo>
                    <a:pt x="18" y="198"/>
                  </a:lnTo>
                  <a:lnTo>
                    <a:pt x="0" y="198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72"/>
            <p:cNvSpPr>
              <a:spLocks/>
            </p:cNvSpPr>
            <p:nvPr/>
          </p:nvSpPr>
          <p:spPr bwMode="auto">
            <a:xfrm>
              <a:off x="5209" y="3220"/>
              <a:ext cx="114" cy="2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0"/>
                </a:cxn>
                <a:cxn ang="0">
                  <a:pos x="20" y="0"/>
                </a:cxn>
                <a:cxn ang="0">
                  <a:pos x="28" y="0"/>
                </a:cxn>
                <a:cxn ang="0">
                  <a:pos x="36" y="1"/>
                </a:cxn>
                <a:cxn ang="0">
                  <a:pos x="42" y="1"/>
                </a:cxn>
                <a:cxn ang="0">
                  <a:pos x="48" y="3"/>
                </a:cxn>
                <a:cxn ang="0">
                  <a:pos x="51" y="3"/>
                </a:cxn>
                <a:cxn ang="0">
                  <a:pos x="57" y="5"/>
                </a:cxn>
                <a:cxn ang="0">
                  <a:pos x="66" y="5"/>
                </a:cxn>
                <a:cxn ang="0">
                  <a:pos x="77" y="6"/>
                </a:cxn>
                <a:cxn ang="0">
                  <a:pos x="88" y="6"/>
                </a:cxn>
                <a:cxn ang="0">
                  <a:pos x="97" y="6"/>
                </a:cxn>
                <a:cxn ang="0">
                  <a:pos x="104" y="6"/>
                </a:cxn>
                <a:cxn ang="0">
                  <a:pos x="109" y="6"/>
                </a:cxn>
                <a:cxn ang="0">
                  <a:pos x="111" y="8"/>
                </a:cxn>
                <a:cxn ang="0">
                  <a:pos x="114" y="18"/>
                </a:cxn>
                <a:cxn ang="0">
                  <a:pos x="108" y="21"/>
                </a:cxn>
                <a:cxn ang="0">
                  <a:pos x="100" y="21"/>
                </a:cxn>
                <a:cxn ang="0">
                  <a:pos x="94" y="21"/>
                </a:cxn>
                <a:cxn ang="0">
                  <a:pos x="85" y="21"/>
                </a:cxn>
                <a:cxn ang="0">
                  <a:pos x="77" y="19"/>
                </a:cxn>
                <a:cxn ang="0">
                  <a:pos x="66" y="19"/>
                </a:cxn>
                <a:cxn ang="0">
                  <a:pos x="57" y="19"/>
                </a:cxn>
                <a:cxn ang="0">
                  <a:pos x="48" y="18"/>
                </a:cxn>
                <a:cxn ang="0">
                  <a:pos x="37" y="16"/>
                </a:cxn>
                <a:cxn ang="0">
                  <a:pos x="28" y="16"/>
                </a:cxn>
                <a:cxn ang="0">
                  <a:pos x="20" y="16"/>
                </a:cxn>
                <a:cxn ang="0">
                  <a:pos x="13" y="14"/>
                </a:cxn>
                <a:cxn ang="0">
                  <a:pos x="7" y="14"/>
                </a:cxn>
                <a:cxn ang="0">
                  <a:pos x="2" y="14"/>
                </a:cxn>
                <a:cxn ang="0">
                  <a:pos x="5" y="0"/>
                </a:cxn>
              </a:cxnLst>
              <a:rect l="0" t="0" r="r" b="b"/>
              <a:pathLst>
                <a:path w="114" h="21">
                  <a:moveTo>
                    <a:pt x="5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6" y="1"/>
                  </a:lnTo>
                  <a:lnTo>
                    <a:pt x="39" y="1"/>
                  </a:lnTo>
                  <a:lnTo>
                    <a:pt x="42" y="1"/>
                  </a:lnTo>
                  <a:lnTo>
                    <a:pt x="46" y="1"/>
                  </a:lnTo>
                  <a:lnTo>
                    <a:pt x="48" y="3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4" y="5"/>
                  </a:lnTo>
                  <a:lnTo>
                    <a:pt x="57" y="5"/>
                  </a:lnTo>
                  <a:lnTo>
                    <a:pt x="62" y="5"/>
                  </a:lnTo>
                  <a:lnTo>
                    <a:pt x="66" y="5"/>
                  </a:lnTo>
                  <a:lnTo>
                    <a:pt x="72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8" y="6"/>
                  </a:lnTo>
                  <a:lnTo>
                    <a:pt x="92" y="6"/>
                  </a:lnTo>
                  <a:lnTo>
                    <a:pt x="97" y="6"/>
                  </a:lnTo>
                  <a:lnTo>
                    <a:pt x="101" y="6"/>
                  </a:lnTo>
                  <a:lnTo>
                    <a:pt x="104" y="6"/>
                  </a:lnTo>
                  <a:lnTo>
                    <a:pt x="108" y="6"/>
                  </a:lnTo>
                  <a:lnTo>
                    <a:pt x="109" y="6"/>
                  </a:lnTo>
                  <a:lnTo>
                    <a:pt x="111" y="6"/>
                  </a:lnTo>
                  <a:lnTo>
                    <a:pt x="111" y="8"/>
                  </a:lnTo>
                  <a:lnTo>
                    <a:pt x="112" y="13"/>
                  </a:lnTo>
                  <a:lnTo>
                    <a:pt x="114" y="18"/>
                  </a:lnTo>
                  <a:lnTo>
                    <a:pt x="111" y="21"/>
                  </a:lnTo>
                  <a:lnTo>
                    <a:pt x="108" y="21"/>
                  </a:lnTo>
                  <a:lnTo>
                    <a:pt x="103" y="21"/>
                  </a:lnTo>
                  <a:lnTo>
                    <a:pt x="100" y="21"/>
                  </a:lnTo>
                  <a:lnTo>
                    <a:pt x="97" y="21"/>
                  </a:lnTo>
                  <a:lnTo>
                    <a:pt x="94" y="21"/>
                  </a:lnTo>
                  <a:lnTo>
                    <a:pt x="89" y="21"/>
                  </a:lnTo>
                  <a:lnTo>
                    <a:pt x="85" y="21"/>
                  </a:lnTo>
                  <a:lnTo>
                    <a:pt x="82" y="21"/>
                  </a:lnTo>
                  <a:lnTo>
                    <a:pt x="77" y="19"/>
                  </a:lnTo>
                  <a:lnTo>
                    <a:pt x="72" y="19"/>
                  </a:lnTo>
                  <a:lnTo>
                    <a:pt x="66" y="19"/>
                  </a:lnTo>
                  <a:lnTo>
                    <a:pt x="62" y="19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8" y="18"/>
                  </a:lnTo>
                  <a:lnTo>
                    <a:pt x="42" y="18"/>
                  </a:lnTo>
                  <a:lnTo>
                    <a:pt x="37" y="16"/>
                  </a:lnTo>
                  <a:lnTo>
                    <a:pt x="33" y="16"/>
                  </a:lnTo>
                  <a:lnTo>
                    <a:pt x="28" y="16"/>
                  </a:lnTo>
                  <a:lnTo>
                    <a:pt x="23" y="16"/>
                  </a:lnTo>
                  <a:lnTo>
                    <a:pt x="20" y="16"/>
                  </a:lnTo>
                  <a:lnTo>
                    <a:pt x="17" y="16"/>
                  </a:lnTo>
                  <a:lnTo>
                    <a:pt x="13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73"/>
            <p:cNvSpPr>
              <a:spLocks/>
            </p:cNvSpPr>
            <p:nvPr/>
          </p:nvSpPr>
          <p:spPr bwMode="auto">
            <a:xfrm>
              <a:off x="5211" y="3047"/>
              <a:ext cx="124" cy="197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" y="170"/>
                </a:cxn>
                <a:cxn ang="0">
                  <a:pos x="9" y="153"/>
                </a:cxn>
                <a:cxn ang="0">
                  <a:pos x="14" y="134"/>
                </a:cxn>
                <a:cxn ang="0">
                  <a:pos x="17" y="121"/>
                </a:cxn>
                <a:cxn ang="0">
                  <a:pos x="21" y="108"/>
                </a:cxn>
                <a:cxn ang="0">
                  <a:pos x="24" y="95"/>
                </a:cxn>
                <a:cxn ang="0">
                  <a:pos x="27" y="84"/>
                </a:cxn>
                <a:cxn ang="0">
                  <a:pos x="34" y="74"/>
                </a:cxn>
                <a:cxn ang="0">
                  <a:pos x="38" y="60"/>
                </a:cxn>
                <a:cxn ang="0">
                  <a:pos x="46" y="49"/>
                </a:cxn>
                <a:cxn ang="0">
                  <a:pos x="54" y="36"/>
                </a:cxn>
                <a:cxn ang="0">
                  <a:pos x="61" y="24"/>
                </a:cxn>
                <a:cxn ang="0">
                  <a:pos x="78" y="7"/>
                </a:cxn>
                <a:cxn ang="0">
                  <a:pos x="95" y="0"/>
                </a:cxn>
                <a:cxn ang="0">
                  <a:pos x="106" y="7"/>
                </a:cxn>
                <a:cxn ang="0">
                  <a:pos x="115" y="23"/>
                </a:cxn>
                <a:cxn ang="0">
                  <a:pos x="118" y="34"/>
                </a:cxn>
                <a:cxn ang="0">
                  <a:pos x="119" y="45"/>
                </a:cxn>
                <a:cxn ang="0">
                  <a:pos x="121" y="58"/>
                </a:cxn>
                <a:cxn ang="0">
                  <a:pos x="122" y="71"/>
                </a:cxn>
                <a:cxn ang="0">
                  <a:pos x="122" y="84"/>
                </a:cxn>
                <a:cxn ang="0">
                  <a:pos x="124" y="95"/>
                </a:cxn>
                <a:cxn ang="0">
                  <a:pos x="124" y="105"/>
                </a:cxn>
                <a:cxn ang="0">
                  <a:pos x="122" y="116"/>
                </a:cxn>
                <a:cxn ang="0">
                  <a:pos x="121" y="128"/>
                </a:cxn>
                <a:cxn ang="0">
                  <a:pos x="119" y="139"/>
                </a:cxn>
                <a:cxn ang="0">
                  <a:pos x="116" y="150"/>
                </a:cxn>
                <a:cxn ang="0">
                  <a:pos x="116" y="163"/>
                </a:cxn>
                <a:cxn ang="0">
                  <a:pos x="112" y="181"/>
                </a:cxn>
                <a:cxn ang="0">
                  <a:pos x="109" y="194"/>
                </a:cxn>
                <a:cxn ang="0">
                  <a:pos x="93" y="192"/>
                </a:cxn>
                <a:cxn ang="0">
                  <a:pos x="93" y="187"/>
                </a:cxn>
                <a:cxn ang="0">
                  <a:pos x="98" y="173"/>
                </a:cxn>
                <a:cxn ang="0">
                  <a:pos x="102" y="157"/>
                </a:cxn>
                <a:cxn ang="0">
                  <a:pos x="104" y="147"/>
                </a:cxn>
                <a:cxn ang="0">
                  <a:pos x="107" y="136"/>
                </a:cxn>
                <a:cxn ang="0">
                  <a:pos x="109" y="126"/>
                </a:cxn>
                <a:cxn ang="0">
                  <a:pos x="110" y="115"/>
                </a:cxn>
                <a:cxn ang="0">
                  <a:pos x="110" y="97"/>
                </a:cxn>
                <a:cxn ang="0">
                  <a:pos x="110" y="87"/>
                </a:cxn>
                <a:cxn ang="0">
                  <a:pos x="110" y="74"/>
                </a:cxn>
                <a:cxn ang="0">
                  <a:pos x="109" y="61"/>
                </a:cxn>
                <a:cxn ang="0">
                  <a:pos x="107" y="50"/>
                </a:cxn>
                <a:cxn ang="0">
                  <a:pos x="104" y="37"/>
                </a:cxn>
                <a:cxn ang="0">
                  <a:pos x="99" y="23"/>
                </a:cxn>
                <a:cxn ang="0">
                  <a:pos x="92" y="15"/>
                </a:cxn>
                <a:cxn ang="0">
                  <a:pos x="83" y="23"/>
                </a:cxn>
                <a:cxn ang="0">
                  <a:pos x="73" y="36"/>
                </a:cxn>
                <a:cxn ang="0">
                  <a:pos x="67" y="45"/>
                </a:cxn>
                <a:cxn ang="0">
                  <a:pos x="60" y="57"/>
                </a:cxn>
                <a:cxn ang="0">
                  <a:pos x="54" y="68"/>
                </a:cxn>
                <a:cxn ang="0">
                  <a:pos x="47" y="79"/>
                </a:cxn>
                <a:cxn ang="0">
                  <a:pos x="41" y="89"/>
                </a:cxn>
                <a:cxn ang="0">
                  <a:pos x="34" y="107"/>
                </a:cxn>
                <a:cxn ang="0">
                  <a:pos x="29" y="120"/>
                </a:cxn>
                <a:cxn ang="0">
                  <a:pos x="26" y="136"/>
                </a:cxn>
                <a:cxn ang="0">
                  <a:pos x="23" y="153"/>
                </a:cxn>
                <a:cxn ang="0">
                  <a:pos x="20" y="170"/>
                </a:cxn>
                <a:cxn ang="0">
                  <a:pos x="17" y="179"/>
                </a:cxn>
                <a:cxn ang="0">
                  <a:pos x="0" y="183"/>
                </a:cxn>
              </a:cxnLst>
              <a:rect l="0" t="0" r="r" b="b"/>
              <a:pathLst>
                <a:path w="124" h="197">
                  <a:moveTo>
                    <a:pt x="0" y="183"/>
                  </a:moveTo>
                  <a:lnTo>
                    <a:pt x="0" y="181"/>
                  </a:lnTo>
                  <a:lnTo>
                    <a:pt x="0" y="179"/>
                  </a:lnTo>
                  <a:lnTo>
                    <a:pt x="1" y="176"/>
                  </a:lnTo>
                  <a:lnTo>
                    <a:pt x="3" y="174"/>
                  </a:lnTo>
                  <a:lnTo>
                    <a:pt x="3" y="170"/>
                  </a:lnTo>
                  <a:lnTo>
                    <a:pt x="5" y="165"/>
                  </a:lnTo>
                  <a:lnTo>
                    <a:pt x="8" y="158"/>
                  </a:lnTo>
                  <a:lnTo>
                    <a:pt x="9" y="153"/>
                  </a:lnTo>
                  <a:lnTo>
                    <a:pt x="11" y="147"/>
                  </a:lnTo>
                  <a:lnTo>
                    <a:pt x="12" y="141"/>
                  </a:lnTo>
                  <a:lnTo>
                    <a:pt x="14" y="134"/>
                  </a:lnTo>
                  <a:lnTo>
                    <a:pt x="15" y="128"/>
                  </a:lnTo>
                  <a:lnTo>
                    <a:pt x="17" y="124"/>
                  </a:lnTo>
                  <a:lnTo>
                    <a:pt x="17" y="121"/>
                  </a:lnTo>
                  <a:lnTo>
                    <a:pt x="18" y="118"/>
                  </a:lnTo>
                  <a:lnTo>
                    <a:pt x="20" y="115"/>
                  </a:lnTo>
                  <a:lnTo>
                    <a:pt x="21" y="108"/>
                  </a:lnTo>
                  <a:lnTo>
                    <a:pt x="23" y="102"/>
                  </a:lnTo>
                  <a:lnTo>
                    <a:pt x="23" y="99"/>
                  </a:lnTo>
                  <a:lnTo>
                    <a:pt x="24" y="95"/>
                  </a:lnTo>
                  <a:lnTo>
                    <a:pt x="24" y="92"/>
                  </a:lnTo>
                  <a:lnTo>
                    <a:pt x="27" y="89"/>
                  </a:lnTo>
                  <a:lnTo>
                    <a:pt x="27" y="84"/>
                  </a:lnTo>
                  <a:lnTo>
                    <a:pt x="29" y="81"/>
                  </a:lnTo>
                  <a:lnTo>
                    <a:pt x="32" y="78"/>
                  </a:lnTo>
                  <a:lnTo>
                    <a:pt x="34" y="74"/>
                  </a:lnTo>
                  <a:lnTo>
                    <a:pt x="35" y="70"/>
                  </a:lnTo>
                  <a:lnTo>
                    <a:pt x="37" y="65"/>
                  </a:lnTo>
                  <a:lnTo>
                    <a:pt x="38" y="60"/>
                  </a:lnTo>
                  <a:lnTo>
                    <a:pt x="41" y="57"/>
                  </a:lnTo>
                  <a:lnTo>
                    <a:pt x="43" y="52"/>
                  </a:lnTo>
                  <a:lnTo>
                    <a:pt x="46" y="49"/>
                  </a:lnTo>
                  <a:lnTo>
                    <a:pt x="49" y="44"/>
                  </a:lnTo>
                  <a:lnTo>
                    <a:pt x="50" y="40"/>
                  </a:lnTo>
                  <a:lnTo>
                    <a:pt x="54" y="36"/>
                  </a:lnTo>
                  <a:lnTo>
                    <a:pt x="57" y="32"/>
                  </a:lnTo>
                  <a:lnTo>
                    <a:pt x="58" y="28"/>
                  </a:lnTo>
                  <a:lnTo>
                    <a:pt x="61" y="24"/>
                  </a:lnTo>
                  <a:lnTo>
                    <a:pt x="67" y="18"/>
                  </a:lnTo>
                  <a:lnTo>
                    <a:pt x="73" y="11"/>
                  </a:lnTo>
                  <a:lnTo>
                    <a:pt x="78" y="7"/>
                  </a:lnTo>
                  <a:lnTo>
                    <a:pt x="83" y="3"/>
                  </a:lnTo>
                  <a:lnTo>
                    <a:pt x="89" y="2"/>
                  </a:lnTo>
                  <a:lnTo>
                    <a:pt x="95" y="0"/>
                  </a:lnTo>
                  <a:lnTo>
                    <a:pt x="98" y="0"/>
                  </a:lnTo>
                  <a:lnTo>
                    <a:pt x="102" y="3"/>
                  </a:lnTo>
                  <a:lnTo>
                    <a:pt x="106" y="7"/>
                  </a:lnTo>
                  <a:lnTo>
                    <a:pt x="110" y="11"/>
                  </a:lnTo>
                  <a:lnTo>
                    <a:pt x="112" y="16"/>
                  </a:lnTo>
                  <a:lnTo>
                    <a:pt x="115" y="23"/>
                  </a:lnTo>
                  <a:lnTo>
                    <a:pt x="115" y="26"/>
                  </a:lnTo>
                  <a:lnTo>
                    <a:pt x="116" y="29"/>
                  </a:lnTo>
                  <a:lnTo>
                    <a:pt x="118" y="34"/>
                  </a:lnTo>
                  <a:lnTo>
                    <a:pt x="119" y="39"/>
                  </a:lnTo>
                  <a:lnTo>
                    <a:pt x="119" y="42"/>
                  </a:lnTo>
                  <a:lnTo>
                    <a:pt x="119" y="45"/>
                  </a:lnTo>
                  <a:lnTo>
                    <a:pt x="119" y="50"/>
                  </a:lnTo>
                  <a:lnTo>
                    <a:pt x="121" y="53"/>
                  </a:lnTo>
                  <a:lnTo>
                    <a:pt x="121" y="58"/>
                  </a:lnTo>
                  <a:lnTo>
                    <a:pt x="121" y="63"/>
                  </a:lnTo>
                  <a:lnTo>
                    <a:pt x="122" y="66"/>
                  </a:lnTo>
                  <a:lnTo>
                    <a:pt x="122" y="71"/>
                  </a:lnTo>
                  <a:lnTo>
                    <a:pt x="122" y="76"/>
                  </a:lnTo>
                  <a:lnTo>
                    <a:pt x="122" y="79"/>
                  </a:lnTo>
                  <a:lnTo>
                    <a:pt x="122" y="84"/>
                  </a:lnTo>
                  <a:lnTo>
                    <a:pt x="124" y="87"/>
                  </a:lnTo>
                  <a:lnTo>
                    <a:pt x="124" y="92"/>
                  </a:lnTo>
                  <a:lnTo>
                    <a:pt x="124" y="95"/>
                  </a:lnTo>
                  <a:lnTo>
                    <a:pt x="124" y="99"/>
                  </a:lnTo>
                  <a:lnTo>
                    <a:pt x="124" y="102"/>
                  </a:lnTo>
                  <a:lnTo>
                    <a:pt x="124" y="105"/>
                  </a:lnTo>
                  <a:lnTo>
                    <a:pt x="124" y="108"/>
                  </a:lnTo>
                  <a:lnTo>
                    <a:pt x="122" y="113"/>
                  </a:lnTo>
                  <a:lnTo>
                    <a:pt x="122" y="116"/>
                  </a:lnTo>
                  <a:lnTo>
                    <a:pt x="122" y="120"/>
                  </a:lnTo>
                  <a:lnTo>
                    <a:pt x="121" y="123"/>
                  </a:lnTo>
                  <a:lnTo>
                    <a:pt x="121" y="128"/>
                  </a:lnTo>
                  <a:lnTo>
                    <a:pt x="121" y="131"/>
                  </a:lnTo>
                  <a:lnTo>
                    <a:pt x="119" y="136"/>
                  </a:lnTo>
                  <a:lnTo>
                    <a:pt x="119" y="139"/>
                  </a:lnTo>
                  <a:lnTo>
                    <a:pt x="119" y="142"/>
                  </a:lnTo>
                  <a:lnTo>
                    <a:pt x="118" y="147"/>
                  </a:lnTo>
                  <a:lnTo>
                    <a:pt x="116" y="150"/>
                  </a:lnTo>
                  <a:lnTo>
                    <a:pt x="116" y="155"/>
                  </a:lnTo>
                  <a:lnTo>
                    <a:pt x="116" y="158"/>
                  </a:lnTo>
                  <a:lnTo>
                    <a:pt x="116" y="163"/>
                  </a:lnTo>
                  <a:lnTo>
                    <a:pt x="113" y="168"/>
                  </a:lnTo>
                  <a:lnTo>
                    <a:pt x="112" y="176"/>
                  </a:lnTo>
                  <a:lnTo>
                    <a:pt x="112" y="181"/>
                  </a:lnTo>
                  <a:lnTo>
                    <a:pt x="110" y="187"/>
                  </a:lnTo>
                  <a:lnTo>
                    <a:pt x="109" y="191"/>
                  </a:lnTo>
                  <a:lnTo>
                    <a:pt x="109" y="194"/>
                  </a:lnTo>
                  <a:lnTo>
                    <a:pt x="109" y="195"/>
                  </a:lnTo>
                  <a:lnTo>
                    <a:pt x="109" y="197"/>
                  </a:lnTo>
                  <a:lnTo>
                    <a:pt x="93" y="192"/>
                  </a:lnTo>
                  <a:lnTo>
                    <a:pt x="93" y="192"/>
                  </a:lnTo>
                  <a:lnTo>
                    <a:pt x="93" y="189"/>
                  </a:lnTo>
                  <a:lnTo>
                    <a:pt x="93" y="187"/>
                  </a:lnTo>
                  <a:lnTo>
                    <a:pt x="95" y="183"/>
                  </a:lnTo>
                  <a:lnTo>
                    <a:pt x="96" y="178"/>
                  </a:lnTo>
                  <a:lnTo>
                    <a:pt x="98" y="173"/>
                  </a:lnTo>
                  <a:lnTo>
                    <a:pt x="99" y="166"/>
                  </a:lnTo>
                  <a:lnTo>
                    <a:pt x="101" y="160"/>
                  </a:lnTo>
                  <a:lnTo>
                    <a:pt x="102" y="157"/>
                  </a:lnTo>
                  <a:lnTo>
                    <a:pt x="102" y="153"/>
                  </a:lnTo>
                  <a:lnTo>
                    <a:pt x="102" y="150"/>
                  </a:lnTo>
                  <a:lnTo>
                    <a:pt x="104" y="147"/>
                  </a:lnTo>
                  <a:lnTo>
                    <a:pt x="104" y="144"/>
                  </a:lnTo>
                  <a:lnTo>
                    <a:pt x="106" y="139"/>
                  </a:lnTo>
                  <a:lnTo>
                    <a:pt x="107" y="136"/>
                  </a:lnTo>
                  <a:lnTo>
                    <a:pt x="107" y="132"/>
                  </a:lnTo>
                  <a:lnTo>
                    <a:pt x="107" y="129"/>
                  </a:lnTo>
                  <a:lnTo>
                    <a:pt x="109" y="126"/>
                  </a:lnTo>
                  <a:lnTo>
                    <a:pt x="109" y="123"/>
                  </a:lnTo>
                  <a:lnTo>
                    <a:pt x="110" y="120"/>
                  </a:lnTo>
                  <a:lnTo>
                    <a:pt x="110" y="115"/>
                  </a:lnTo>
                  <a:lnTo>
                    <a:pt x="112" y="110"/>
                  </a:lnTo>
                  <a:lnTo>
                    <a:pt x="110" y="103"/>
                  </a:lnTo>
                  <a:lnTo>
                    <a:pt x="110" y="97"/>
                  </a:lnTo>
                  <a:lnTo>
                    <a:pt x="110" y="94"/>
                  </a:lnTo>
                  <a:lnTo>
                    <a:pt x="110" y="91"/>
                  </a:lnTo>
                  <a:lnTo>
                    <a:pt x="110" y="87"/>
                  </a:lnTo>
                  <a:lnTo>
                    <a:pt x="110" y="82"/>
                  </a:lnTo>
                  <a:lnTo>
                    <a:pt x="110" y="78"/>
                  </a:lnTo>
                  <a:lnTo>
                    <a:pt x="110" y="74"/>
                  </a:lnTo>
                  <a:lnTo>
                    <a:pt x="109" y="70"/>
                  </a:lnTo>
                  <a:lnTo>
                    <a:pt x="109" y="66"/>
                  </a:lnTo>
                  <a:lnTo>
                    <a:pt x="109" y="61"/>
                  </a:lnTo>
                  <a:lnTo>
                    <a:pt x="107" y="57"/>
                  </a:lnTo>
                  <a:lnTo>
                    <a:pt x="107" y="53"/>
                  </a:lnTo>
                  <a:lnTo>
                    <a:pt x="107" y="50"/>
                  </a:lnTo>
                  <a:lnTo>
                    <a:pt x="106" y="45"/>
                  </a:lnTo>
                  <a:lnTo>
                    <a:pt x="106" y="40"/>
                  </a:lnTo>
                  <a:lnTo>
                    <a:pt x="104" y="37"/>
                  </a:lnTo>
                  <a:lnTo>
                    <a:pt x="104" y="34"/>
                  </a:lnTo>
                  <a:lnTo>
                    <a:pt x="102" y="28"/>
                  </a:lnTo>
                  <a:lnTo>
                    <a:pt x="99" y="23"/>
                  </a:lnTo>
                  <a:lnTo>
                    <a:pt x="96" y="18"/>
                  </a:lnTo>
                  <a:lnTo>
                    <a:pt x="95" y="16"/>
                  </a:lnTo>
                  <a:lnTo>
                    <a:pt x="92" y="15"/>
                  </a:lnTo>
                  <a:lnTo>
                    <a:pt x="90" y="16"/>
                  </a:lnTo>
                  <a:lnTo>
                    <a:pt x="87" y="19"/>
                  </a:lnTo>
                  <a:lnTo>
                    <a:pt x="83" y="23"/>
                  </a:lnTo>
                  <a:lnTo>
                    <a:pt x="80" y="28"/>
                  </a:lnTo>
                  <a:lnTo>
                    <a:pt x="75" y="32"/>
                  </a:lnTo>
                  <a:lnTo>
                    <a:pt x="73" y="36"/>
                  </a:lnTo>
                  <a:lnTo>
                    <a:pt x="70" y="39"/>
                  </a:lnTo>
                  <a:lnTo>
                    <a:pt x="69" y="42"/>
                  </a:lnTo>
                  <a:lnTo>
                    <a:pt x="67" y="45"/>
                  </a:lnTo>
                  <a:lnTo>
                    <a:pt x="64" y="50"/>
                  </a:lnTo>
                  <a:lnTo>
                    <a:pt x="63" y="53"/>
                  </a:lnTo>
                  <a:lnTo>
                    <a:pt x="60" y="57"/>
                  </a:lnTo>
                  <a:lnTo>
                    <a:pt x="58" y="61"/>
                  </a:lnTo>
                  <a:lnTo>
                    <a:pt x="57" y="63"/>
                  </a:lnTo>
                  <a:lnTo>
                    <a:pt x="54" y="68"/>
                  </a:lnTo>
                  <a:lnTo>
                    <a:pt x="50" y="71"/>
                  </a:lnTo>
                  <a:lnTo>
                    <a:pt x="49" y="74"/>
                  </a:lnTo>
                  <a:lnTo>
                    <a:pt x="47" y="79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1" y="89"/>
                  </a:lnTo>
                  <a:lnTo>
                    <a:pt x="38" y="95"/>
                  </a:lnTo>
                  <a:lnTo>
                    <a:pt x="37" y="102"/>
                  </a:lnTo>
                  <a:lnTo>
                    <a:pt x="34" y="107"/>
                  </a:lnTo>
                  <a:lnTo>
                    <a:pt x="32" y="112"/>
                  </a:lnTo>
                  <a:lnTo>
                    <a:pt x="31" y="115"/>
                  </a:lnTo>
                  <a:lnTo>
                    <a:pt x="29" y="120"/>
                  </a:lnTo>
                  <a:lnTo>
                    <a:pt x="29" y="124"/>
                  </a:lnTo>
                  <a:lnTo>
                    <a:pt x="27" y="131"/>
                  </a:lnTo>
                  <a:lnTo>
                    <a:pt x="26" y="136"/>
                  </a:lnTo>
                  <a:lnTo>
                    <a:pt x="24" y="142"/>
                  </a:lnTo>
                  <a:lnTo>
                    <a:pt x="24" y="149"/>
                  </a:lnTo>
                  <a:lnTo>
                    <a:pt x="23" y="153"/>
                  </a:lnTo>
                  <a:lnTo>
                    <a:pt x="21" y="158"/>
                  </a:lnTo>
                  <a:lnTo>
                    <a:pt x="20" y="165"/>
                  </a:lnTo>
                  <a:lnTo>
                    <a:pt x="20" y="170"/>
                  </a:lnTo>
                  <a:lnTo>
                    <a:pt x="18" y="174"/>
                  </a:lnTo>
                  <a:lnTo>
                    <a:pt x="18" y="176"/>
                  </a:lnTo>
                  <a:lnTo>
                    <a:pt x="17" y="179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0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74"/>
            <p:cNvSpPr>
              <a:spLocks/>
            </p:cNvSpPr>
            <p:nvPr/>
          </p:nvSpPr>
          <p:spPr bwMode="auto">
            <a:xfrm>
              <a:off x="4808" y="3606"/>
              <a:ext cx="115" cy="2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22" y="0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5" y="0"/>
                </a:cxn>
                <a:cxn ang="0">
                  <a:pos x="58" y="1"/>
                </a:cxn>
                <a:cxn ang="0">
                  <a:pos x="65" y="3"/>
                </a:cxn>
                <a:cxn ang="0">
                  <a:pos x="74" y="3"/>
                </a:cxn>
                <a:cxn ang="0">
                  <a:pos x="85" y="4"/>
                </a:cxn>
                <a:cxn ang="0">
                  <a:pos x="94" y="4"/>
                </a:cxn>
                <a:cxn ang="0">
                  <a:pos x="103" y="4"/>
                </a:cxn>
                <a:cxn ang="0">
                  <a:pos x="109" y="6"/>
                </a:cxn>
                <a:cxn ang="0">
                  <a:pos x="114" y="6"/>
                </a:cxn>
                <a:cxn ang="0">
                  <a:pos x="114" y="9"/>
                </a:cxn>
                <a:cxn ang="0">
                  <a:pos x="112" y="19"/>
                </a:cxn>
                <a:cxn ang="0">
                  <a:pos x="106" y="22"/>
                </a:cxn>
                <a:cxn ang="0">
                  <a:pos x="98" y="22"/>
                </a:cxn>
                <a:cxn ang="0">
                  <a:pos x="92" y="22"/>
                </a:cxn>
                <a:cxn ang="0">
                  <a:pos x="85" y="21"/>
                </a:cxn>
                <a:cxn ang="0">
                  <a:pos x="75" y="21"/>
                </a:cxn>
                <a:cxn ang="0">
                  <a:pos x="66" y="21"/>
                </a:cxn>
                <a:cxn ang="0">
                  <a:pos x="57" y="19"/>
                </a:cxn>
                <a:cxn ang="0">
                  <a:pos x="46" y="19"/>
                </a:cxn>
                <a:cxn ang="0">
                  <a:pos x="37" y="17"/>
                </a:cxn>
                <a:cxn ang="0">
                  <a:pos x="28" y="17"/>
                </a:cxn>
                <a:cxn ang="0">
                  <a:pos x="19" y="16"/>
                </a:cxn>
                <a:cxn ang="0">
                  <a:pos x="13" y="16"/>
                </a:cxn>
                <a:cxn ang="0">
                  <a:pos x="6" y="14"/>
                </a:cxn>
                <a:cxn ang="0">
                  <a:pos x="0" y="14"/>
                </a:cxn>
                <a:cxn ang="0">
                  <a:pos x="3" y="0"/>
                </a:cxn>
              </a:cxnLst>
              <a:rect l="0" t="0" r="r" b="b"/>
              <a:pathLst>
                <a:path w="115" h="24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62" y="1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4" y="4"/>
                  </a:lnTo>
                  <a:lnTo>
                    <a:pt x="98" y="4"/>
                  </a:lnTo>
                  <a:lnTo>
                    <a:pt x="103" y="4"/>
                  </a:lnTo>
                  <a:lnTo>
                    <a:pt x="106" y="6"/>
                  </a:lnTo>
                  <a:lnTo>
                    <a:pt x="109" y="6"/>
                  </a:lnTo>
                  <a:lnTo>
                    <a:pt x="112" y="6"/>
                  </a:lnTo>
                  <a:lnTo>
                    <a:pt x="114" y="6"/>
                  </a:lnTo>
                  <a:lnTo>
                    <a:pt x="115" y="8"/>
                  </a:lnTo>
                  <a:lnTo>
                    <a:pt x="114" y="9"/>
                  </a:lnTo>
                  <a:lnTo>
                    <a:pt x="114" y="14"/>
                  </a:lnTo>
                  <a:lnTo>
                    <a:pt x="112" y="19"/>
                  </a:lnTo>
                  <a:lnTo>
                    <a:pt x="109" y="24"/>
                  </a:lnTo>
                  <a:lnTo>
                    <a:pt x="106" y="22"/>
                  </a:lnTo>
                  <a:lnTo>
                    <a:pt x="103" y="22"/>
                  </a:lnTo>
                  <a:lnTo>
                    <a:pt x="98" y="22"/>
                  </a:lnTo>
                  <a:lnTo>
                    <a:pt x="95" y="22"/>
                  </a:lnTo>
                  <a:lnTo>
                    <a:pt x="92" y="22"/>
                  </a:lnTo>
                  <a:lnTo>
                    <a:pt x="89" y="22"/>
                  </a:lnTo>
                  <a:lnTo>
                    <a:pt x="85" y="21"/>
                  </a:lnTo>
                  <a:lnTo>
                    <a:pt x="80" y="21"/>
                  </a:lnTo>
                  <a:lnTo>
                    <a:pt x="75" y="21"/>
                  </a:lnTo>
                  <a:lnTo>
                    <a:pt x="71" y="21"/>
                  </a:lnTo>
                  <a:lnTo>
                    <a:pt x="66" y="21"/>
                  </a:lnTo>
                  <a:lnTo>
                    <a:pt x="62" y="21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2" y="17"/>
                  </a:lnTo>
                  <a:lnTo>
                    <a:pt x="37" y="17"/>
                  </a:lnTo>
                  <a:lnTo>
                    <a:pt x="32" y="17"/>
                  </a:lnTo>
                  <a:lnTo>
                    <a:pt x="28" y="17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6" y="16"/>
                  </a:lnTo>
                  <a:lnTo>
                    <a:pt x="13" y="16"/>
                  </a:lnTo>
                  <a:lnTo>
                    <a:pt x="10" y="16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75"/>
            <p:cNvSpPr>
              <a:spLocks/>
            </p:cNvSpPr>
            <p:nvPr/>
          </p:nvSpPr>
          <p:spPr bwMode="auto">
            <a:xfrm>
              <a:off x="4807" y="3412"/>
              <a:ext cx="145" cy="215"/>
            </a:xfrm>
            <a:custGeom>
              <a:avLst/>
              <a:gdLst/>
              <a:ahLst/>
              <a:cxnLst>
                <a:cxn ang="0">
                  <a:pos x="1" y="197"/>
                </a:cxn>
                <a:cxn ang="0">
                  <a:pos x="6" y="179"/>
                </a:cxn>
                <a:cxn ang="0">
                  <a:pos x="12" y="163"/>
                </a:cxn>
                <a:cxn ang="0">
                  <a:pos x="18" y="142"/>
                </a:cxn>
                <a:cxn ang="0">
                  <a:pos x="26" y="124"/>
                </a:cxn>
                <a:cxn ang="0">
                  <a:pos x="32" y="106"/>
                </a:cxn>
                <a:cxn ang="0">
                  <a:pos x="37" y="95"/>
                </a:cxn>
                <a:cxn ang="0">
                  <a:pos x="43" y="84"/>
                </a:cxn>
                <a:cxn ang="0">
                  <a:pos x="50" y="71"/>
                </a:cxn>
                <a:cxn ang="0">
                  <a:pos x="59" y="55"/>
                </a:cxn>
                <a:cxn ang="0">
                  <a:pos x="72" y="40"/>
                </a:cxn>
                <a:cxn ang="0">
                  <a:pos x="84" y="24"/>
                </a:cxn>
                <a:cxn ang="0">
                  <a:pos x="96" y="11"/>
                </a:cxn>
                <a:cxn ang="0">
                  <a:pos x="118" y="0"/>
                </a:cxn>
                <a:cxn ang="0">
                  <a:pos x="136" y="8"/>
                </a:cxn>
                <a:cxn ang="0">
                  <a:pos x="142" y="24"/>
                </a:cxn>
                <a:cxn ang="0">
                  <a:pos x="144" y="39"/>
                </a:cxn>
                <a:cxn ang="0">
                  <a:pos x="145" y="56"/>
                </a:cxn>
                <a:cxn ang="0">
                  <a:pos x="144" y="74"/>
                </a:cxn>
                <a:cxn ang="0">
                  <a:pos x="141" y="92"/>
                </a:cxn>
                <a:cxn ang="0">
                  <a:pos x="139" y="108"/>
                </a:cxn>
                <a:cxn ang="0">
                  <a:pos x="136" y="123"/>
                </a:cxn>
                <a:cxn ang="0">
                  <a:pos x="133" y="139"/>
                </a:cxn>
                <a:cxn ang="0">
                  <a:pos x="128" y="155"/>
                </a:cxn>
                <a:cxn ang="0">
                  <a:pos x="124" y="171"/>
                </a:cxn>
                <a:cxn ang="0">
                  <a:pos x="119" y="187"/>
                </a:cxn>
                <a:cxn ang="0">
                  <a:pos x="113" y="207"/>
                </a:cxn>
                <a:cxn ang="0">
                  <a:pos x="98" y="215"/>
                </a:cxn>
                <a:cxn ang="0">
                  <a:pos x="102" y="200"/>
                </a:cxn>
                <a:cxn ang="0">
                  <a:pos x="107" y="186"/>
                </a:cxn>
                <a:cxn ang="0">
                  <a:pos x="112" y="168"/>
                </a:cxn>
                <a:cxn ang="0">
                  <a:pos x="116" y="150"/>
                </a:cxn>
                <a:cxn ang="0">
                  <a:pos x="121" y="134"/>
                </a:cxn>
                <a:cxn ang="0">
                  <a:pos x="124" y="119"/>
                </a:cxn>
                <a:cxn ang="0">
                  <a:pos x="125" y="102"/>
                </a:cxn>
                <a:cxn ang="0">
                  <a:pos x="127" y="89"/>
                </a:cxn>
                <a:cxn ang="0">
                  <a:pos x="128" y="73"/>
                </a:cxn>
                <a:cxn ang="0">
                  <a:pos x="130" y="56"/>
                </a:cxn>
                <a:cxn ang="0">
                  <a:pos x="130" y="42"/>
                </a:cxn>
                <a:cxn ang="0">
                  <a:pos x="124" y="23"/>
                </a:cxn>
                <a:cxn ang="0">
                  <a:pos x="104" y="24"/>
                </a:cxn>
                <a:cxn ang="0">
                  <a:pos x="87" y="42"/>
                </a:cxn>
                <a:cxn ang="0">
                  <a:pos x="76" y="56"/>
                </a:cxn>
                <a:cxn ang="0">
                  <a:pos x="66" y="74"/>
                </a:cxn>
                <a:cxn ang="0">
                  <a:pos x="55" y="92"/>
                </a:cxn>
                <a:cxn ang="0">
                  <a:pos x="47" y="110"/>
                </a:cxn>
                <a:cxn ang="0">
                  <a:pos x="41" y="124"/>
                </a:cxn>
                <a:cxn ang="0">
                  <a:pos x="33" y="140"/>
                </a:cxn>
                <a:cxn ang="0">
                  <a:pos x="27" y="165"/>
                </a:cxn>
                <a:cxn ang="0">
                  <a:pos x="21" y="187"/>
                </a:cxn>
                <a:cxn ang="0">
                  <a:pos x="18" y="203"/>
                </a:cxn>
                <a:cxn ang="0">
                  <a:pos x="0" y="207"/>
                </a:cxn>
              </a:cxnLst>
              <a:rect l="0" t="0" r="r" b="b"/>
              <a:pathLst>
                <a:path w="145" h="215">
                  <a:moveTo>
                    <a:pt x="0" y="207"/>
                  </a:moveTo>
                  <a:lnTo>
                    <a:pt x="0" y="205"/>
                  </a:lnTo>
                  <a:lnTo>
                    <a:pt x="0" y="202"/>
                  </a:lnTo>
                  <a:lnTo>
                    <a:pt x="1" y="197"/>
                  </a:lnTo>
                  <a:lnTo>
                    <a:pt x="3" y="192"/>
                  </a:lnTo>
                  <a:lnTo>
                    <a:pt x="4" y="187"/>
                  </a:lnTo>
                  <a:lnTo>
                    <a:pt x="4" y="184"/>
                  </a:lnTo>
                  <a:lnTo>
                    <a:pt x="6" y="179"/>
                  </a:lnTo>
                  <a:lnTo>
                    <a:pt x="7" y="176"/>
                  </a:lnTo>
                  <a:lnTo>
                    <a:pt x="9" y="171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4" y="158"/>
                  </a:lnTo>
                  <a:lnTo>
                    <a:pt x="15" y="153"/>
                  </a:lnTo>
                  <a:lnTo>
                    <a:pt x="17" y="147"/>
                  </a:lnTo>
                  <a:lnTo>
                    <a:pt x="18" y="142"/>
                  </a:lnTo>
                  <a:lnTo>
                    <a:pt x="20" y="139"/>
                  </a:lnTo>
                  <a:lnTo>
                    <a:pt x="21" y="132"/>
                  </a:lnTo>
                  <a:lnTo>
                    <a:pt x="24" y="129"/>
                  </a:lnTo>
                  <a:lnTo>
                    <a:pt x="26" y="124"/>
                  </a:lnTo>
                  <a:lnTo>
                    <a:pt x="27" y="119"/>
                  </a:lnTo>
                  <a:lnTo>
                    <a:pt x="29" y="115"/>
                  </a:lnTo>
                  <a:lnTo>
                    <a:pt x="30" y="111"/>
                  </a:lnTo>
                  <a:lnTo>
                    <a:pt x="32" y="106"/>
                  </a:lnTo>
                  <a:lnTo>
                    <a:pt x="33" y="105"/>
                  </a:lnTo>
                  <a:lnTo>
                    <a:pt x="33" y="100"/>
                  </a:lnTo>
                  <a:lnTo>
                    <a:pt x="37" y="97"/>
                  </a:lnTo>
                  <a:lnTo>
                    <a:pt x="37" y="95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41" y="87"/>
                  </a:lnTo>
                  <a:lnTo>
                    <a:pt x="43" y="84"/>
                  </a:lnTo>
                  <a:lnTo>
                    <a:pt x="44" y="81"/>
                  </a:lnTo>
                  <a:lnTo>
                    <a:pt x="46" y="77"/>
                  </a:lnTo>
                  <a:lnTo>
                    <a:pt x="47" y="74"/>
                  </a:lnTo>
                  <a:lnTo>
                    <a:pt x="50" y="71"/>
                  </a:lnTo>
                  <a:lnTo>
                    <a:pt x="53" y="68"/>
                  </a:lnTo>
                  <a:lnTo>
                    <a:pt x="55" y="63"/>
                  </a:lnTo>
                  <a:lnTo>
                    <a:pt x="58" y="58"/>
                  </a:lnTo>
                  <a:lnTo>
                    <a:pt x="59" y="55"/>
                  </a:lnTo>
                  <a:lnTo>
                    <a:pt x="63" y="52"/>
                  </a:lnTo>
                  <a:lnTo>
                    <a:pt x="66" y="47"/>
                  </a:lnTo>
                  <a:lnTo>
                    <a:pt x="69" y="44"/>
                  </a:lnTo>
                  <a:lnTo>
                    <a:pt x="72" y="40"/>
                  </a:lnTo>
                  <a:lnTo>
                    <a:pt x="75" y="35"/>
                  </a:lnTo>
                  <a:lnTo>
                    <a:pt x="78" y="32"/>
                  </a:lnTo>
                  <a:lnTo>
                    <a:pt x="81" y="27"/>
                  </a:lnTo>
                  <a:lnTo>
                    <a:pt x="84" y="24"/>
                  </a:lnTo>
                  <a:lnTo>
                    <a:pt x="87" y="21"/>
                  </a:lnTo>
                  <a:lnTo>
                    <a:pt x="90" y="16"/>
                  </a:lnTo>
                  <a:lnTo>
                    <a:pt x="93" y="14"/>
                  </a:lnTo>
                  <a:lnTo>
                    <a:pt x="96" y="11"/>
                  </a:lnTo>
                  <a:lnTo>
                    <a:pt x="99" y="10"/>
                  </a:lnTo>
                  <a:lnTo>
                    <a:pt x="105" y="5"/>
                  </a:lnTo>
                  <a:lnTo>
                    <a:pt x="112" y="2"/>
                  </a:lnTo>
                  <a:lnTo>
                    <a:pt x="118" y="0"/>
                  </a:lnTo>
                  <a:lnTo>
                    <a:pt x="124" y="2"/>
                  </a:lnTo>
                  <a:lnTo>
                    <a:pt x="128" y="2"/>
                  </a:lnTo>
                  <a:lnTo>
                    <a:pt x="133" y="5"/>
                  </a:lnTo>
                  <a:lnTo>
                    <a:pt x="136" y="8"/>
                  </a:lnTo>
                  <a:lnTo>
                    <a:pt x="139" y="14"/>
                  </a:lnTo>
                  <a:lnTo>
                    <a:pt x="141" y="16"/>
                  </a:lnTo>
                  <a:lnTo>
                    <a:pt x="141" y="19"/>
                  </a:lnTo>
                  <a:lnTo>
                    <a:pt x="142" y="24"/>
                  </a:lnTo>
                  <a:lnTo>
                    <a:pt x="142" y="27"/>
                  </a:lnTo>
                  <a:lnTo>
                    <a:pt x="142" y="31"/>
                  </a:lnTo>
                  <a:lnTo>
                    <a:pt x="144" y="34"/>
                  </a:lnTo>
                  <a:lnTo>
                    <a:pt x="144" y="39"/>
                  </a:lnTo>
                  <a:lnTo>
                    <a:pt x="145" y="44"/>
                  </a:lnTo>
                  <a:lnTo>
                    <a:pt x="145" y="48"/>
                  </a:lnTo>
                  <a:lnTo>
                    <a:pt x="145" y="52"/>
                  </a:lnTo>
                  <a:lnTo>
                    <a:pt x="145" y="56"/>
                  </a:lnTo>
                  <a:lnTo>
                    <a:pt x="145" y="61"/>
                  </a:lnTo>
                  <a:lnTo>
                    <a:pt x="144" y="64"/>
                  </a:lnTo>
                  <a:lnTo>
                    <a:pt x="144" y="71"/>
                  </a:lnTo>
                  <a:lnTo>
                    <a:pt x="144" y="74"/>
                  </a:lnTo>
                  <a:lnTo>
                    <a:pt x="144" y="79"/>
                  </a:lnTo>
                  <a:lnTo>
                    <a:pt x="142" y="84"/>
                  </a:lnTo>
                  <a:lnTo>
                    <a:pt x="142" y="89"/>
                  </a:lnTo>
                  <a:lnTo>
                    <a:pt x="141" y="92"/>
                  </a:lnTo>
                  <a:lnTo>
                    <a:pt x="141" y="97"/>
                  </a:lnTo>
                  <a:lnTo>
                    <a:pt x="141" y="100"/>
                  </a:lnTo>
                  <a:lnTo>
                    <a:pt x="141" y="105"/>
                  </a:lnTo>
                  <a:lnTo>
                    <a:pt x="139" y="108"/>
                  </a:lnTo>
                  <a:lnTo>
                    <a:pt x="139" y="111"/>
                  </a:lnTo>
                  <a:lnTo>
                    <a:pt x="138" y="115"/>
                  </a:lnTo>
                  <a:lnTo>
                    <a:pt x="138" y="119"/>
                  </a:lnTo>
                  <a:lnTo>
                    <a:pt x="136" y="123"/>
                  </a:lnTo>
                  <a:lnTo>
                    <a:pt x="136" y="126"/>
                  </a:lnTo>
                  <a:lnTo>
                    <a:pt x="134" y="129"/>
                  </a:lnTo>
                  <a:lnTo>
                    <a:pt x="134" y="134"/>
                  </a:lnTo>
                  <a:lnTo>
                    <a:pt x="133" y="139"/>
                  </a:lnTo>
                  <a:lnTo>
                    <a:pt x="133" y="142"/>
                  </a:lnTo>
                  <a:lnTo>
                    <a:pt x="131" y="147"/>
                  </a:lnTo>
                  <a:lnTo>
                    <a:pt x="130" y="150"/>
                  </a:lnTo>
                  <a:lnTo>
                    <a:pt x="128" y="155"/>
                  </a:lnTo>
                  <a:lnTo>
                    <a:pt x="128" y="160"/>
                  </a:lnTo>
                  <a:lnTo>
                    <a:pt x="125" y="163"/>
                  </a:lnTo>
                  <a:lnTo>
                    <a:pt x="125" y="168"/>
                  </a:lnTo>
                  <a:lnTo>
                    <a:pt x="124" y="171"/>
                  </a:lnTo>
                  <a:lnTo>
                    <a:pt x="124" y="176"/>
                  </a:lnTo>
                  <a:lnTo>
                    <a:pt x="121" y="179"/>
                  </a:lnTo>
                  <a:lnTo>
                    <a:pt x="121" y="184"/>
                  </a:lnTo>
                  <a:lnTo>
                    <a:pt x="119" y="187"/>
                  </a:lnTo>
                  <a:lnTo>
                    <a:pt x="118" y="190"/>
                  </a:lnTo>
                  <a:lnTo>
                    <a:pt x="116" y="197"/>
                  </a:lnTo>
                  <a:lnTo>
                    <a:pt x="115" y="203"/>
                  </a:lnTo>
                  <a:lnTo>
                    <a:pt x="113" y="207"/>
                  </a:lnTo>
                  <a:lnTo>
                    <a:pt x="112" y="211"/>
                  </a:lnTo>
                  <a:lnTo>
                    <a:pt x="112" y="213"/>
                  </a:lnTo>
                  <a:lnTo>
                    <a:pt x="112" y="215"/>
                  </a:lnTo>
                  <a:lnTo>
                    <a:pt x="98" y="215"/>
                  </a:lnTo>
                  <a:lnTo>
                    <a:pt x="98" y="213"/>
                  </a:lnTo>
                  <a:lnTo>
                    <a:pt x="99" y="210"/>
                  </a:lnTo>
                  <a:lnTo>
                    <a:pt x="99" y="205"/>
                  </a:lnTo>
                  <a:lnTo>
                    <a:pt x="102" y="200"/>
                  </a:lnTo>
                  <a:lnTo>
                    <a:pt x="102" y="197"/>
                  </a:lnTo>
                  <a:lnTo>
                    <a:pt x="104" y="192"/>
                  </a:lnTo>
                  <a:lnTo>
                    <a:pt x="104" y="189"/>
                  </a:lnTo>
                  <a:lnTo>
                    <a:pt x="107" y="186"/>
                  </a:lnTo>
                  <a:lnTo>
                    <a:pt x="107" y="181"/>
                  </a:lnTo>
                  <a:lnTo>
                    <a:pt x="108" y="176"/>
                  </a:lnTo>
                  <a:lnTo>
                    <a:pt x="110" y="173"/>
                  </a:lnTo>
                  <a:lnTo>
                    <a:pt x="112" y="168"/>
                  </a:lnTo>
                  <a:lnTo>
                    <a:pt x="113" y="163"/>
                  </a:lnTo>
                  <a:lnTo>
                    <a:pt x="115" y="160"/>
                  </a:lnTo>
                  <a:lnTo>
                    <a:pt x="115" y="155"/>
                  </a:lnTo>
                  <a:lnTo>
                    <a:pt x="116" y="150"/>
                  </a:lnTo>
                  <a:lnTo>
                    <a:pt x="118" y="145"/>
                  </a:lnTo>
                  <a:lnTo>
                    <a:pt x="119" y="142"/>
                  </a:lnTo>
                  <a:lnTo>
                    <a:pt x="119" y="137"/>
                  </a:lnTo>
                  <a:lnTo>
                    <a:pt x="121" y="134"/>
                  </a:lnTo>
                  <a:lnTo>
                    <a:pt x="121" y="129"/>
                  </a:lnTo>
                  <a:lnTo>
                    <a:pt x="122" y="126"/>
                  </a:lnTo>
                  <a:lnTo>
                    <a:pt x="122" y="123"/>
                  </a:lnTo>
                  <a:lnTo>
                    <a:pt x="124" y="119"/>
                  </a:lnTo>
                  <a:lnTo>
                    <a:pt x="125" y="115"/>
                  </a:lnTo>
                  <a:lnTo>
                    <a:pt x="125" y="111"/>
                  </a:lnTo>
                  <a:lnTo>
                    <a:pt x="125" y="106"/>
                  </a:lnTo>
                  <a:lnTo>
                    <a:pt x="125" y="102"/>
                  </a:lnTo>
                  <a:lnTo>
                    <a:pt x="125" y="98"/>
                  </a:lnTo>
                  <a:lnTo>
                    <a:pt x="125" y="95"/>
                  </a:lnTo>
                  <a:lnTo>
                    <a:pt x="127" y="92"/>
                  </a:lnTo>
                  <a:lnTo>
                    <a:pt x="127" y="89"/>
                  </a:lnTo>
                  <a:lnTo>
                    <a:pt x="127" y="84"/>
                  </a:lnTo>
                  <a:lnTo>
                    <a:pt x="128" y="81"/>
                  </a:lnTo>
                  <a:lnTo>
                    <a:pt x="128" y="76"/>
                  </a:lnTo>
                  <a:lnTo>
                    <a:pt x="128" y="73"/>
                  </a:lnTo>
                  <a:lnTo>
                    <a:pt x="128" y="68"/>
                  </a:lnTo>
                  <a:lnTo>
                    <a:pt x="128" y="64"/>
                  </a:lnTo>
                  <a:lnTo>
                    <a:pt x="130" y="61"/>
                  </a:lnTo>
                  <a:lnTo>
                    <a:pt x="130" y="56"/>
                  </a:lnTo>
                  <a:lnTo>
                    <a:pt x="130" y="53"/>
                  </a:lnTo>
                  <a:lnTo>
                    <a:pt x="130" y="48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28" y="34"/>
                  </a:lnTo>
                  <a:lnTo>
                    <a:pt x="128" y="31"/>
                  </a:lnTo>
                  <a:lnTo>
                    <a:pt x="125" y="24"/>
                  </a:lnTo>
                  <a:lnTo>
                    <a:pt x="124" y="23"/>
                  </a:lnTo>
                  <a:lnTo>
                    <a:pt x="119" y="19"/>
                  </a:lnTo>
                  <a:lnTo>
                    <a:pt x="116" y="21"/>
                  </a:lnTo>
                  <a:lnTo>
                    <a:pt x="110" y="23"/>
                  </a:lnTo>
                  <a:lnTo>
                    <a:pt x="104" y="24"/>
                  </a:lnTo>
                  <a:lnTo>
                    <a:pt x="99" y="29"/>
                  </a:lnTo>
                  <a:lnTo>
                    <a:pt x="93" y="34"/>
                  </a:lnTo>
                  <a:lnTo>
                    <a:pt x="90" y="37"/>
                  </a:lnTo>
                  <a:lnTo>
                    <a:pt x="87" y="42"/>
                  </a:lnTo>
                  <a:lnTo>
                    <a:pt x="84" y="45"/>
                  </a:lnTo>
                  <a:lnTo>
                    <a:pt x="82" y="48"/>
                  </a:lnTo>
                  <a:lnTo>
                    <a:pt x="78" y="53"/>
                  </a:lnTo>
                  <a:lnTo>
                    <a:pt x="76" y="56"/>
                  </a:lnTo>
                  <a:lnTo>
                    <a:pt x="73" y="61"/>
                  </a:lnTo>
                  <a:lnTo>
                    <a:pt x="70" y="66"/>
                  </a:lnTo>
                  <a:lnTo>
                    <a:pt x="67" y="69"/>
                  </a:lnTo>
                  <a:lnTo>
                    <a:pt x="66" y="74"/>
                  </a:lnTo>
                  <a:lnTo>
                    <a:pt x="63" y="79"/>
                  </a:lnTo>
                  <a:lnTo>
                    <a:pt x="59" y="84"/>
                  </a:lnTo>
                  <a:lnTo>
                    <a:pt x="58" y="87"/>
                  </a:lnTo>
                  <a:lnTo>
                    <a:pt x="55" y="92"/>
                  </a:lnTo>
                  <a:lnTo>
                    <a:pt x="53" y="97"/>
                  </a:lnTo>
                  <a:lnTo>
                    <a:pt x="50" y="102"/>
                  </a:lnTo>
                  <a:lnTo>
                    <a:pt x="49" y="105"/>
                  </a:lnTo>
                  <a:lnTo>
                    <a:pt x="47" y="110"/>
                  </a:lnTo>
                  <a:lnTo>
                    <a:pt x="46" y="113"/>
                  </a:lnTo>
                  <a:lnTo>
                    <a:pt x="43" y="116"/>
                  </a:lnTo>
                  <a:lnTo>
                    <a:pt x="41" y="119"/>
                  </a:lnTo>
                  <a:lnTo>
                    <a:pt x="41" y="124"/>
                  </a:lnTo>
                  <a:lnTo>
                    <a:pt x="40" y="127"/>
                  </a:lnTo>
                  <a:lnTo>
                    <a:pt x="40" y="129"/>
                  </a:lnTo>
                  <a:lnTo>
                    <a:pt x="37" y="134"/>
                  </a:lnTo>
                  <a:lnTo>
                    <a:pt x="33" y="140"/>
                  </a:lnTo>
                  <a:lnTo>
                    <a:pt x="32" y="145"/>
                  </a:lnTo>
                  <a:lnTo>
                    <a:pt x="30" y="153"/>
                  </a:lnTo>
                  <a:lnTo>
                    <a:pt x="29" y="158"/>
                  </a:lnTo>
                  <a:lnTo>
                    <a:pt x="27" y="165"/>
                  </a:lnTo>
                  <a:lnTo>
                    <a:pt x="24" y="171"/>
                  </a:lnTo>
                  <a:lnTo>
                    <a:pt x="24" y="177"/>
                  </a:lnTo>
                  <a:lnTo>
                    <a:pt x="21" y="182"/>
                  </a:lnTo>
                  <a:lnTo>
                    <a:pt x="21" y="187"/>
                  </a:lnTo>
                  <a:lnTo>
                    <a:pt x="20" y="192"/>
                  </a:lnTo>
                  <a:lnTo>
                    <a:pt x="20" y="197"/>
                  </a:lnTo>
                  <a:lnTo>
                    <a:pt x="18" y="200"/>
                  </a:lnTo>
                  <a:lnTo>
                    <a:pt x="18" y="203"/>
                  </a:lnTo>
                  <a:lnTo>
                    <a:pt x="18" y="203"/>
                  </a:lnTo>
                  <a:lnTo>
                    <a:pt x="18" y="205"/>
                  </a:lnTo>
                  <a:lnTo>
                    <a:pt x="0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76"/>
            <p:cNvSpPr>
              <a:spLocks/>
            </p:cNvSpPr>
            <p:nvPr/>
          </p:nvSpPr>
          <p:spPr bwMode="auto">
            <a:xfrm>
              <a:off x="4966" y="3625"/>
              <a:ext cx="136" cy="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" y="0"/>
                </a:cxn>
                <a:cxn ang="0">
                  <a:pos x="18" y="0"/>
                </a:cxn>
                <a:cxn ang="0">
                  <a:pos x="29" y="2"/>
                </a:cxn>
                <a:cxn ang="0">
                  <a:pos x="40" y="2"/>
                </a:cxn>
                <a:cxn ang="0">
                  <a:pos x="49" y="2"/>
                </a:cxn>
                <a:cxn ang="0">
                  <a:pos x="58" y="2"/>
                </a:cxn>
                <a:cxn ang="0">
                  <a:pos x="64" y="3"/>
                </a:cxn>
                <a:cxn ang="0">
                  <a:pos x="70" y="3"/>
                </a:cxn>
                <a:cxn ang="0">
                  <a:pos x="80" y="3"/>
                </a:cxn>
                <a:cxn ang="0">
                  <a:pos x="90" y="3"/>
                </a:cxn>
                <a:cxn ang="0">
                  <a:pos x="96" y="3"/>
                </a:cxn>
                <a:cxn ang="0">
                  <a:pos x="103" y="3"/>
                </a:cxn>
                <a:cxn ang="0">
                  <a:pos x="115" y="3"/>
                </a:cxn>
                <a:cxn ang="0">
                  <a:pos x="124" y="3"/>
                </a:cxn>
                <a:cxn ang="0">
                  <a:pos x="132" y="3"/>
                </a:cxn>
                <a:cxn ang="0">
                  <a:pos x="135" y="5"/>
                </a:cxn>
                <a:cxn ang="0">
                  <a:pos x="136" y="8"/>
                </a:cxn>
                <a:cxn ang="0">
                  <a:pos x="132" y="18"/>
                </a:cxn>
                <a:cxn ang="0">
                  <a:pos x="124" y="18"/>
                </a:cxn>
                <a:cxn ang="0">
                  <a:pos x="118" y="18"/>
                </a:cxn>
                <a:cxn ang="0">
                  <a:pos x="109" y="19"/>
                </a:cxn>
                <a:cxn ang="0">
                  <a:pos x="98" y="18"/>
                </a:cxn>
                <a:cxn ang="0">
                  <a:pos x="87" y="18"/>
                </a:cxn>
                <a:cxn ang="0">
                  <a:pos x="75" y="18"/>
                </a:cxn>
                <a:cxn ang="0">
                  <a:pos x="64" y="18"/>
                </a:cxn>
                <a:cxn ang="0">
                  <a:pos x="52" y="16"/>
                </a:cxn>
                <a:cxn ang="0">
                  <a:pos x="40" y="16"/>
                </a:cxn>
                <a:cxn ang="0">
                  <a:pos x="29" y="15"/>
                </a:cxn>
                <a:cxn ang="0">
                  <a:pos x="20" y="15"/>
                </a:cxn>
                <a:cxn ang="0">
                  <a:pos x="11" y="15"/>
                </a:cxn>
                <a:cxn ang="0">
                  <a:pos x="6" y="13"/>
                </a:cxn>
                <a:cxn ang="0">
                  <a:pos x="0" y="13"/>
                </a:cxn>
                <a:cxn ang="0">
                  <a:pos x="2" y="0"/>
                </a:cxn>
              </a:cxnLst>
              <a:rect l="0" t="0" r="r" b="b"/>
              <a:pathLst>
                <a:path w="136" h="19">
                  <a:moveTo>
                    <a:pt x="2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4" y="2"/>
                  </a:lnTo>
                  <a:lnTo>
                    <a:pt x="40" y="2"/>
                  </a:lnTo>
                  <a:lnTo>
                    <a:pt x="44" y="2"/>
                  </a:lnTo>
                  <a:lnTo>
                    <a:pt x="49" y="2"/>
                  </a:lnTo>
                  <a:lnTo>
                    <a:pt x="54" y="2"/>
                  </a:lnTo>
                  <a:lnTo>
                    <a:pt x="58" y="2"/>
                  </a:lnTo>
                  <a:lnTo>
                    <a:pt x="61" y="2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70" y="3"/>
                  </a:lnTo>
                  <a:lnTo>
                    <a:pt x="73" y="3"/>
                  </a:lnTo>
                  <a:lnTo>
                    <a:pt x="80" y="3"/>
                  </a:lnTo>
                  <a:lnTo>
                    <a:pt x="84" y="3"/>
                  </a:lnTo>
                  <a:lnTo>
                    <a:pt x="90" y="3"/>
                  </a:lnTo>
                  <a:lnTo>
                    <a:pt x="93" y="3"/>
                  </a:lnTo>
                  <a:lnTo>
                    <a:pt x="96" y="3"/>
                  </a:lnTo>
                  <a:lnTo>
                    <a:pt x="99" y="3"/>
                  </a:lnTo>
                  <a:lnTo>
                    <a:pt x="103" y="3"/>
                  </a:lnTo>
                  <a:lnTo>
                    <a:pt x="109" y="3"/>
                  </a:lnTo>
                  <a:lnTo>
                    <a:pt x="115" y="3"/>
                  </a:lnTo>
                  <a:lnTo>
                    <a:pt x="119" y="3"/>
                  </a:lnTo>
                  <a:lnTo>
                    <a:pt x="124" y="3"/>
                  </a:lnTo>
                  <a:lnTo>
                    <a:pt x="129" y="3"/>
                  </a:lnTo>
                  <a:lnTo>
                    <a:pt x="132" y="3"/>
                  </a:lnTo>
                  <a:lnTo>
                    <a:pt x="133" y="3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6" y="8"/>
                  </a:lnTo>
                  <a:lnTo>
                    <a:pt x="135" y="11"/>
                  </a:lnTo>
                  <a:lnTo>
                    <a:pt x="132" y="18"/>
                  </a:lnTo>
                  <a:lnTo>
                    <a:pt x="129" y="18"/>
                  </a:lnTo>
                  <a:lnTo>
                    <a:pt x="124" y="18"/>
                  </a:lnTo>
                  <a:lnTo>
                    <a:pt x="121" y="18"/>
                  </a:lnTo>
                  <a:lnTo>
                    <a:pt x="118" y="18"/>
                  </a:lnTo>
                  <a:lnTo>
                    <a:pt x="113" y="18"/>
                  </a:lnTo>
                  <a:lnTo>
                    <a:pt x="109" y="19"/>
                  </a:lnTo>
                  <a:lnTo>
                    <a:pt x="104" y="18"/>
                  </a:lnTo>
                  <a:lnTo>
                    <a:pt x="98" y="18"/>
                  </a:lnTo>
                  <a:lnTo>
                    <a:pt x="93" y="18"/>
                  </a:lnTo>
                  <a:lnTo>
                    <a:pt x="87" y="18"/>
                  </a:lnTo>
                  <a:lnTo>
                    <a:pt x="81" y="18"/>
                  </a:lnTo>
                  <a:lnTo>
                    <a:pt x="75" y="18"/>
                  </a:lnTo>
                  <a:lnTo>
                    <a:pt x="69" y="18"/>
                  </a:lnTo>
                  <a:lnTo>
                    <a:pt x="64" y="18"/>
                  </a:lnTo>
                  <a:lnTo>
                    <a:pt x="57" y="16"/>
                  </a:lnTo>
                  <a:lnTo>
                    <a:pt x="52" y="16"/>
                  </a:lnTo>
                  <a:lnTo>
                    <a:pt x="44" y="16"/>
                  </a:lnTo>
                  <a:lnTo>
                    <a:pt x="40" y="16"/>
                  </a:lnTo>
                  <a:lnTo>
                    <a:pt x="34" y="15"/>
                  </a:lnTo>
                  <a:lnTo>
                    <a:pt x="29" y="15"/>
                  </a:lnTo>
                  <a:lnTo>
                    <a:pt x="23" y="15"/>
                  </a:lnTo>
                  <a:lnTo>
                    <a:pt x="20" y="15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77"/>
            <p:cNvSpPr>
              <a:spLocks/>
            </p:cNvSpPr>
            <p:nvPr/>
          </p:nvSpPr>
          <p:spPr bwMode="auto">
            <a:xfrm>
              <a:off x="4963" y="3415"/>
              <a:ext cx="164" cy="229"/>
            </a:xfrm>
            <a:custGeom>
              <a:avLst/>
              <a:gdLst/>
              <a:ahLst/>
              <a:cxnLst>
                <a:cxn ang="0">
                  <a:pos x="1" y="215"/>
                </a:cxn>
                <a:cxn ang="0">
                  <a:pos x="6" y="199"/>
                </a:cxn>
                <a:cxn ang="0">
                  <a:pos x="11" y="183"/>
                </a:cxn>
                <a:cxn ang="0">
                  <a:pos x="15" y="165"/>
                </a:cxn>
                <a:cxn ang="0">
                  <a:pos x="23" y="145"/>
                </a:cxn>
                <a:cxn ang="0">
                  <a:pos x="29" y="126"/>
                </a:cxn>
                <a:cxn ang="0">
                  <a:pos x="35" y="110"/>
                </a:cxn>
                <a:cxn ang="0">
                  <a:pos x="41" y="92"/>
                </a:cxn>
                <a:cxn ang="0">
                  <a:pos x="52" y="73"/>
                </a:cxn>
                <a:cxn ang="0">
                  <a:pos x="64" y="55"/>
                </a:cxn>
                <a:cxn ang="0">
                  <a:pos x="80" y="37"/>
                </a:cxn>
                <a:cxn ang="0">
                  <a:pos x="96" y="21"/>
                </a:cxn>
                <a:cxn ang="0">
                  <a:pos x="113" y="8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55" y="8"/>
                </a:cxn>
                <a:cxn ang="0">
                  <a:pos x="159" y="21"/>
                </a:cxn>
                <a:cxn ang="0">
                  <a:pos x="162" y="39"/>
                </a:cxn>
                <a:cxn ang="0">
                  <a:pos x="162" y="58"/>
                </a:cxn>
                <a:cxn ang="0">
                  <a:pos x="161" y="78"/>
                </a:cxn>
                <a:cxn ang="0">
                  <a:pos x="159" y="97"/>
                </a:cxn>
                <a:cxn ang="0">
                  <a:pos x="158" y="115"/>
                </a:cxn>
                <a:cxn ang="0">
                  <a:pos x="156" y="129"/>
                </a:cxn>
                <a:cxn ang="0">
                  <a:pos x="153" y="144"/>
                </a:cxn>
                <a:cxn ang="0">
                  <a:pos x="150" y="162"/>
                </a:cxn>
                <a:cxn ang="0">
                  <a:pos x="147" y="178"/>
                </a:cxn>
                <a:cxn ang="0">
                  <a:pos x="142" y="194"/>
                </a:cxn>
                <a:cxn ang="0">
                  <a:pos x="139" y="212"/>
                </a:cxn>
                <a:cxn ang="0">
                  <a:pos x="135" y="228"/>
                </a:cxn>
                <a:cxn ang="0">
                  <a:pos x="119" y="225"/>
                </a:cxn>
                <a:cxn ang="0">
                  <a:pos x="124" y="207"/>
                </a:cxn>
                <a:cxn ang="0">
                  <a:pos x="129" y="191"/>
                </a:cxn>
                <a:cxn ang="0">
                  <a:pos x="132" y="173"/>
                </a:cxn>
                <a:cxn ang="0">
                  <a:pos x="136" y="153"/>
                </a:cxn>
                <a:cxn ang="0">
                  <a:pos x="141" y="136"/>
                </a:cxn>
                <a:cxn ang="0">
                  <a:pos x="144" y="121"/>
                </a:cxn>
                <a:cxn ang="0">
                  <a:pos x="147" y="107"/>
                </a:cxn>
                <a:cxn ang="0">
                  <a:pos x="148" y="91"/>
                </a:cxn>
                <a:cxn ang="0">
                  <a:pos x="150" y="74"/>
                </a:cxn>
                <a:cxn ang="0">
                  <a:pos x="150" y="58"/>
                </a:cxn>
                <a:cxn ang="0">
                  <a:pos x="148" y="41"/>
                </a:cxn>
                <a:cxn ang="0">
                  <a:pos x="145" y="28"/>
                </a:cxn>
                <a:cxn ang="0">
                  <a:pos x="136" y="16"/>
                </a:cxn>
                <a:cxn ang="0">
                  <a:pos x="118" y="23"/>
                </a:cxn>
                <a:cxn ang="0">
                  <a:pos x="95" y="44"/>
                </a:cxn>
                <a:cxn ang="0">
                  <a:pos x="83" y="57"/>
                </a:cxn>
                <a:cxn ang="0">
                  <a:pos x="72" y="73"/>
                </a:cxn>
                <a:cxn ang="0">
                  <a:pos x="61" y="89"/>
                </a:cxn>
                <a:cxn ang="0">
                  <a:pos x="52" y="108"/>
                </a:cxn>
                <a:cxn ang="0">
                  <a:pos x="44" y="126"/>
                </a:cxn>
                <a:cxn ang="0">
                  <a:pos x="37" y="145"/>
                </a:cxn>
                <a:cxn ang="0">
                  <a:pos x="31" y="163"/>
                </a:cxn>
                <a:cxn ang="0">
                  <a:pos x="26" y="181"/>
                </a:cxn>
                <a:cxn ang="0">
                  <a:pos x="23" y="195"/>
                </a:cxn>
                <a:cxn ang="0">
                  <a:pos x="18" y="215"/>
                </a:cxn>
                <a:cxn ang="0">
                  <a:pos x="0" y="221"/>
                </a:cxn>
              </a:cxnLst>
              <a:rect l="0" t="0" r="r" b="b"/>
              <a:pathLst>
                <a:path w="164" h="229">
                  <a:moveTo>
                    <a:pt x="0" y="221"/>
                  </a:moveTo>
                  <a:lnTo>
                    <a:pt x="0" y="220"/>
                  </a:lnTo>
                  <a:lnTo>
                    <a:pt x="1" y="218"/>
                  </a:lnTo>
                  <a:lnTo>
                    <a:pt x="1" y="215"/>
                  </a:lnTo>
                  <a:lnTo>
                    <a:pt x="5" y="208"/>
                  </a:lnTo>
                  <a:lnTo>
                    <a:pt x="5" y="205"/>
                  </a:lnTo>
                  <a:lnTo>
                    <a:pt x="5" y="202"/>
                  </a:lnTo>
                  <a:lnTo>
                    <a:pt x="6" y="199"/>
                  </a:lnTo>
                  <a:lnTo>
                    <a:pt x="8" y="195"/>
                  </a:lnTo>
                  <a:lnTo>
                    <a:pt x="9" y="191"/>
                  </a:lnTo>
                  <a:lnTo>
                    <a:pt x="9" y="187"/>
                  </a:lnTo>
                  <a:lnTo>
                    <a:pt x="11" y="183"/>
                  </a:lnTo>
                  <a:lnTo>
                    <a:pt x="12" y="179"/>
                  </a:lnTo>
                  <a:lnTo>
                    <a:pt x="14" y="174"/>
                  </a:lnTo>
                  <a:lnTo>
                    <a:pt x="15" y="170"/>
                  </a:lnTo>
                  <a:lnTo>
                    <a:pt x="15" y="165"/>
                  </a:lnTo>
                  <a:lnTo>
                    <a:pt x="18" y="160"/>
                  </a:lnTo>
                  <a:lnTo>
                    <a:pt x="18" y="155"/>
                  </a:lnTo>
                  <a:lnTo>
                    <a:pt x="21" y="150"/>
                  </a:lnTo>
                  <a:lnTo>
                    <a:pt x="23" y="145"/>
                  </a:lnTo>
                  <a:lnTo>
                    <a:pt x="24" y="142"/>
                  </a:lnTo>
                  <a:lnTo>
                    <a:pt x="26" y="137"/>
                  </a:lnTo>
                  <a:lnTo>
                    <a:pt x="27" y="133"/>
                  </a:lnTo>
                  <a:lnTo>
                    <a:pt x="29" y="126"/>
                  </a:lnTo>
                  <a:lnTo>
                    <a:pt x="31" y="123"/>
                  </a:lnTo>
                  <a:lnTo>
                    <a:pt x="32" y="118"/>
                  </a:lnTo>
                  <a:lnTo>
                    <a:pt x="34" y="113"/>
                  </a:lnTo>
                  <a:lnTo>
                    <a:pt x="35" y="110"/>
                  </a:lnTo>
                  <a:lnTo>
                    <a:pt x="37" y="107"/>
                  </a:lnTo>
                  <a:lnTo>
                    <a:pt x="38" y="102"/>
                  </a:lnTo>
                  <a:lnTo>
                    <a:pt x="40" y="97"/>
                  </a:lnTo>
                  <a:lnTo>
                    <a:pt x="41" y="92"/>
                  </a:lnTo>
                  <a:lnTo>
                    <a:pt x="44" y="89"/>
                  </a:lnTo>
                  <a:lnTo>
                    <a:pt x="46" y="82"/>
                  </a:lnTo>
                  <a:lnTo>
                    <a:pt x="49" y="78"/>
                  </a:lnTo>
                  <a:lnTo>
                    <a:pt x="52" y="73"/>
                  </a:lnTo>
                  <a:lnTo>
                    <a:pt x="55" y="70"/>
                  </a:lnTo>
                  <a:lnTo>
                    <a:pt x="58" y="65"/>
                  </a:lnTo>
                  <a:lnTo>
                    <a:pt x="61" y="60"/>
                  </a:lnTo>
                  <a:lnTo>
                    <a:pt x="64" y="55"/>
                  </a:lnTo>
                  <a:lnTo>
                    <a:pt x="69" y="50"/>
                  </a:lnTo>
                  <a:lnTo>
                    <a:pt x="72" y="45"/>
                  </a:lnTo>
                  <a:lnTo>
                    <a:pt x="76" y="42"/>
                  </a:lnTo>
                  <a:lnTo>
                    <a:pt x="80" y="37"/>
                  </a:lnTo>
                  <a:lnTo>
                    <a:pt x="84" y="34"/>
                  </a:lnTo>
                  <a:lnTo>
                    <a:pt x="89" y="29"/>
                  </a:lnTo>
                  <a:lnTo>
                    <a:pt x="92" y="24"/>
                  </a:lnTo>
                  <a:lnTo>
                    <a:pt x="96" y="21"/>
                  </a:lnTo>
                  <a:lnTo>
                    <a:pt x="101" y="18"/>
                  </a:lnTo>
                  <a:lnTo>
                    <a:pt x="104" y="15"/>
                  </a:lnTo>
                  <a:lnTo>
                    <a:pt x="109" y="11"/>
                  </a:lnTo>
                  <a:lnTo>
                    <a:pt x="113" y="8"/>
                  </a:lnTo>
                  <a:lnTo>
                    <a:pt x="118" y="7"/>
                  </a:lnTo>
                  <a:lnTo>
                    <a:pt x="121" y="5"/>
                  </a:lnTo>
                  <a:lnTo>
                    <a:pt x="124" y="3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5" y="0"/>
                  </a:lnTo>
                  <a:lnTo>
                    <a:pt x="138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8" y="3"/>
                  </a:lnTo>
                  <a:lnTo>
                    <a:pt x="153" y="7"/>
                  </a:lnTo>
                  <a:lnTo>
                    <a:pt x="155" y="8"/>
                  </a:lnTo>
                  <a:lnTo>
                    <a:pt x="156" y="11"/>
                  </a:lnTo>
                  <a:lnTo>
                    <a:pt x="158" y="15"/>
                  </a:lnTo>
                  <a:lnTo>
                    <a:pt x="159" y="20"/>
                  </a:lnTo>
                  <a:lnTo>
                    <a:pt x="159" y="21"/>
                  </a:lnTo>
                  <a:lnTo>
                    <a:pt x="161" y="26"/>
                  </a:lnTo>
                  <a:lnTo>
                    <a:pt x="161" y="29"/>
                  </a:lnTo>
                  <a:lnTo>
                    <a:pt x="162" y="34"/>
                  </a:lnTo>
                  <a:lnTo>
                    <a:pt x="162" y="39"/>
                  </a:lnTo>
                  <a:lnTo>
                    <a:pt x="162" y="44"/>
                  </a:lnTo>
                  <a:lnTo>
                    <a:pt x="162" y="49"/>
                  </a:lnTo>
                  <a:lnTo>
                    <a:pt x="164" y="53"/>
                  </a:lnTo>
                  <a:lnTo>
                    <a:pt x="162" y="58"/>
                  </a:lnTo>
                  <a:lnTo>
                    <a:pt x="162" y="63"/>
                  </a:lnTo>
                  <a:lnTo>
                    <a:pt x="162" y="68"/>
                  </a:lnTo>
                  <a:lnTo>
                    <a:pt x="162" y="73"/>
                  </a:lnTo>
                  <a:lnTo>
                    <a:pt x="161" y="78"/>
                  </a:lnTo>
                  <a:lnTo>
                    <a:pt x="161" y="82"/>
                  </a:lnTo>
                  <a:lnTo>
                    <a:pt x="161" y="87"/>
                  </a:lnTo>
                  <a:lnTo>
                    <a:pt x="161" y="94"/>
                  </a:lnTo>
                  <a:lnTo>
                    <a:pt x="159" y="97"/>
                  </a:lnTo>
                  <a:lnTo>
                    <a:pt x="159" y="102"/>
                  </a:lnTo>
                  <a:lnTo>
                    <a:pt x="159" y="107"/>
                  </a:lnTo>
                  <a:lnTo>
                    <a:pt x="159" y="112"/>
                  </a:lnTo>
                  <a:lnTo>
                    <a:pt x="158" y="115"/>
                  </a:lnTo>
                  <a:lnTo>
                    <a:pt x="158" y="120"/>
                  </a:lnTo>
                  <a:lnTo>
                    <a:pt x="158" y="123"/>
                  </a:lnTo>
                  <a:lnTo>
                    <a:pt x="158" y="126"/>
                  </a:lnTo>
                  <a:lnTo>
                    <a:pt x="156" y="129"/>
                  </a:lnTo>
                  <a:lnTo>
                    <a:pt x="156" y="134"/>
                  </a:lnTo>
                  <a:lnTo>
                    <a:pt x="155" y="137"/>
                  </a:lnTo>
                  <a:lnTo>
                    <a:pt x="155" y="141"/>
                  </a:lnTo>
                  <a:lnTo>
                    <a:pt x="153" y="144"/>
                  </a:lnTo>
                  <a:lnTo>
                    <a:pt x="153" y="149"/>
                  </a:lnTo>
                  <a:lnTo>
                    <a:pt x="151" y="153"/>
                  </a:lnTo>
                  <a:lnTo>
                    <a:pt x="151" y="157"/>
                  </a:lnTo>
                  <a:lnTo>
                    <a:pt x="150" y="162"/>
                  </a:lnTo>
                  <a:lnTo>
                    <a:pt x="150" y="165"/>
                  </a:lnTo>
                  <a:lnTo>
                    <a:pt x="148" y="170"/>
                  </a:lnTo>
                  <a:lnTo>
                    <a:pt x="148" y="174"/>
                  </a:lnTo>
                  <a:lnTo>
                    <a:pt x="147" y="178"/>
                  </a:lnTo>
                  <a:lnTo>
                    <a:pt x="147" y="183"/>
                  </a:lnTo>
                  <a:lnTo>
                    <a:pt x="145" y="186"/>
                  </a:lnTo>
                  <a:lnTo>
                    <a:pt x="144" y="191"/>
                  </a:lnTo>
                  <a:lnTo>
                    <a:pt x="142" y="194"/>
                  </a:lnTo>
                  <a:lnTo>
                    <a:pt x="142" y="199"/>
                  </a:lnTo>
                  <a:lnTo>
                    <a:pt x="141" y="202"/>
                  </a:lnTo>
                  <a:lnTo>
                    <a:pt x="141" y="205"/>
                  </a:lnTo>
                  <a:lnTo>
                    <a:pt x="139" y="212"/>
                  </a:lnTo>
                  <a:lnTo>
                    <a:pt x="138" y="218"/>
                  </a:lnTo>
                  <a:lnTo>
                    <a:pt x="136" y="221"/>
                  </a:lnTo>
                  <a:lnTo>
                    <a:pt x="135" y="226"/>
                  </a:lnTo>
                  <a:lnTo>
                    <a:pt x="135" y="228"/>
                  </a:lnTo>
                  <a:lnTo>
                    <a:pt x="135" y="229"/>
                  </a:lnTo>
                  <a:lnTo>
                    <a:pt x="119" y="229"/>
                  </a:lnTo>
                  <a:lnTo>
                    <a:pt x="119" y="228"/>
                  </a:lnTo>
                  <a:lnTo>
                    <a:pt x="119" y="225"/>
                  </a:lnTo>
                  <a:lnTo>
                    <a:pt x="121" y="220"/>
                  </a:lnTo>
                  <a:lnTo>
                    <a:pt x="122" y="215"/>
                  </a:lnTo>
                  <a:lnTo>
                    <a:pt x="122" y="212"/>
                  </a:lnTo>
                  <a:lnTo>
                    <a:pt x="124" y="207"/>
                  </a:lnTo>
                  <a:lnTo>
                    <a:pt x="125" y="204"/>
                  </a:lnTo>
                  <a:lnTo>
                    <a:pt x="125" y="199"/>
                  </a:lnTo>
                  <a:lnTo>
                    <a:pt x="127" y="195"/>
                  </a:lnTo>
                  <a:lnTo>
                    <a:pt x="129" y="191"/>
                  </a:lnTo>
                  <a:lnTo>
                    <a:pt x="129" y="186"/>
                  </a:lnTo>
                  <a:lnTo>
                    <a:pt x="130" y="183"/>
                  </a:lnTo>
                  <a:lnTo>
                    <a:pt x="132" y="176"/>
                  </a:lnTo>
                  <a:lnTo>
                    <a:pt x="132" y="173"/>
                  </a:lnTo>
                  <a:lnTo>
                    <a:pt x="133" y="166"/>
                  </a:lnTo>
                  <a:lnTo>
                    <a:pt x="135" y="163"/>
                  </a:lnTo>
                  <a:lnTo>
                    <a:pt x="135" y="157"/>
                  </a:lnTo>
                  <a:lnTo>
                    <a:pt x="136" y="153"/>
                  </a:lnTo>
                  <a:lnTo>
                    <a:pt x="138" y="149"/>
                  </a:lnTo>
                  <a:lnTo>
                    <a:pt x="139" y="144"/>
                  </a:lnTo>
                  <a:lnTo>
                    <a:pt x="139" y="139"/>
                  </a:lnTo>
                  <a:lnTo>
                    <a:pt x="141" y="136"/>
                  </a:lnTo>
                  <a:lnTo>
                    <a:pt x="142" y="133"/>
                  </a:lnTo>
                  <a:lnTo>
                    <a:pt x="142" y="129"/>
                  </a:lnTo>
                  <a:lnTo>
                    <a:pt x="144" y="124"/>
                  </a:lnTo>
                  <a:lnTo>
                    <a:pt x="144" y="121"/>
                  </a:lnTo>
                  <a:lnTo>
                    <a:pt x="145" y="120"/>
                  </a:lnTo>
                  <a:lnTo>
                    <a:pt x="147" y="118"/>
                  </a:lnTo>
                  <a:lnTo>
                    <a:pt x="147" y="112"/>
                  </a:lnTo>
                  <a:lnTo>
                    <a:pt x="147" y="107"/>
                  </a:lnTo>
                  <a:lnTo>
                    <a:pt x="147" y="102"/>
                  </a:lnTo>
                  <a:lnTo>
                    <a:pt x="148" y="99"/>
                  </a:lnTo>
                  <a:lnTo>
                    <a:pt x="148" y="95"/>
                  </a:lnTo>
                  <a:lnTo>
                    <a:pt x="148" y="91"/>
                  </a:lnTo>
                  <a:lnTo>
                    <a:pt x="148" y="87"/>
                  </a:lnTo>
                  <a:lnTo>
                    <a:pt x="148" y="82"/>
                  </a:lnTo>
                  <a:lnTo>
                    <a:pt x="148" y="78"/>
                  </a:lnTo>
                  <a:lnTo>
                    <a:pt x="150" y="74"/>
                  </a:lnTo>
                  <a:lnTo>
                    <a:pt x="150" y="70"/>
                  </a:lnTo>
                  <a:lnTo>
                    <a:pt x="150" y="65"/>
                  </a:lnTo>
                  <a:lnTo>
                    <a:pt x="150" y="61"/>
                  </a:lnTo>
                  <a:lnTo>
                    <a:pt x="150" y="58"/>
                  </a:lnTo>
                  <a:lnTo>
                    <a:pt x="148" y="52"/>
                  </a:lnTo>
                  <a:lnTo>
                    <a:pt x="148" y="49"/>
                  </a:lnTo>
                  <a:lnTo>
                    <a:pt x="148" y="45"/>
                  </a:lnTo>
                  <a:lnTo>
                    <a:pt x="148" y="41"/>
                  </a:lnTo>
                  <a:lnTo>
                    <a:pt x="147" y="37"/>
                  </a:lnTo>
                  <a:lnTo>
                    <a:pt x="147" y="34"/>
                  </a:lnTo>
                  <a:lnTo>
                    <a:pt x="147" y="29"/>
                  </a:lnTo>
                  <a:lnTo>
                    <a:pt x="145" y="28"/>
                  </a:lnTo>
                  <a:lnTo>
                    <a:pt x="144" y="21"/>
                  </a:lnTo>
                  <a:lnTo>
                    <a:pt x="142" y="18"/>
                  </a:lnTo>
                  <a:lnTo>
                    <a:pt x="139" y="16"/>
                  </a:lnTo>
                  <a:lnTo>
                    <a:pt x="136" y="16"/>
                  </a:lnTo>
                  <a:lnTo>
                    <a:pt x="132" y="16"/>
                  </a:lnTo>
                  <a:lnTo>
                    <a:pt x="129" y="18"/>
                  </a:lnTo>
                  <a:lnTo>
                    <a:pt x="122" y="20"/>
                  </a:lnTo>
                  <a:lnTo>
                    <a:pt x="118" y="23"/>
                  </a:lnTo>
                  <a:lnTo>
                    <a:pt x="113" y="28"/>
                  </a:lnTo>
                  <a:lnTo>
                    <a:pt x="107" y="31"/>
                  </a:lnTo>
                  <a:lnTo>
                    <a:pt x="101" y="37"/>
                  </a:lnTo>
                  <a:lnTo>
                    <a:pt x="95" y="44"/>
                  </a:lnTo>
                  <a:lnTo>
                    <a:pt x="92" y="45"/>
                  </a:lnTo>
                  <a:lnTo>
                    <a:pt x="89" y="49"/>
                  </a:lnTo>
                  <a:lnTo>
                    <a:pt x="86" y="52"/>
                  </a:lnTo>
                  <a:lnTo>
                    <a:pt x="83" y="57"/>
                  </a:lnTo>
                  <a:lnTo>
                    <a:pt x="80" y="60"/>
                  </a:lnTo>
                  <a:lnTo>
                    <a:pt x="76" y="63"/>
                  </a:lnTo>
                  <a:lnTo>
                    <a:pt x="73" y="68"/>
                  </a:lnTo>
                  <a:lnTo>
                    <a:pt x="72" y="73"/>
                  </a:lnTo>
                  <a:lnTo>
                    <a:pt x="67" y="76"/>
                  </a:lnTo>
                  <a:lnTo>
                    <a:pt x="66" y="81"/>
                  </a:lnTo>
                  <a:lnTo>
                    <a:pt x="63" y="84"/>
                  </a:lnTo>
                  <a:lnTo>
                    <a:pt x="61" y="89"/>
                  </a:lnTo>
                  <a:lnTo>
                    <a:pt x="58" y="94"/>
                  </a:lnTo>
                  <a:lnTo>
                    <a:pt x="55" y="99"/>
                  </a:lnTo>
                  <a:lnTo>
                    <a:pt x="54" y="102"/>
                  </a:lnTo>
                  <a:lnTo>
                    <a:pt x="52" y="108"/>
                  </a:lnTo>
                  <a:lnTo>
                    <a:pt x="50" y="112"/>
                  </a:lnTo>
                  <a:lnTo>
                    <a:pt x="47" y="116"/>
                  </a:lnTo>
                  <a:lnTo>
                    <a:pt x="46" y="121"/>
                  </a:lnTo>
                  <a:lnTo>
                    <a:pt x="44" y="126"/>
                  </a:lnTo>
                  <a:lnTo>
                    <a:pt x="43" y="131"/>
                  </a:lnTo>
                  <a:lnTo>
                    <a:pt x="40" y="136"/>
                  </a:lnTo>
                  <a:lnTo>
                    <a:pt x="38" y="141"/>
                  </a:lnTo>
                  <a:lnTo>
                    <a:pt x="37" y="145"/>
                  </a:lnTo>
                  <a:lnTo>
                    <a:pt x="35" y="150"/>
                  </a:lnTo>
                  <a:lnTo>
                    <a:pt x="34" y="155"/>
                  </a:lnTo>
                  <a:lnTo>
                    <a:pt x="32" y="158"/>
                  </a:lnTo>
                  <a:lnTo>
                    <a:pt x="31" y="163"/>
                  </a:lnTo>
                  <a:lnTo>
                    <a:pt x="29" y="168"/>
                  </a:lnTo>
                  <a:lnTo>
                    <a:pt x="27" y="173"/>
                  </a:lnTo>
                  <a:lnTo>
                    <a:pt x="27" y="176"/>
                  </a:lnTo>
                  <a:lnTo>
                    <a:pt x="26" y="181"/>
                  </a:lnTo>
                  <a:lnTo>
                    <a:pt x="24" y="184"/>
                  </a:lnTo>
                  <a:lnTo>
                    <a:pt x="24" y="187"/>
                  </a:lnTo>
                  <a:lnTo>
                    <a:pt x="23" y="191"/>
                  </a:lnTo>
                  <a:lnTo>
                    <a:pt x="23" y="195"/>
                  </a:lnTo>
                  <a:lnTo>
                    <a:pt x="21" y="200"/>
                  </a:lnTo>
                  <a:lnTo>
                    <a:pt x="20" y="207"/>
                  </a:lnTo>
                  <a:lnTo>
                    <a:pt x="18" y="210"/>
                  </a:lnTo>
                  <a:lnTo>
                    <a:pt x="18" y="215"/>
                  </a:lnTo>
                  <a:lnTo>
                    <a:pt x="18" y="216"/>
                  </a:lnTo>
                  <a:lnTo>
                    <a:pt x="18" y="216"/>
                  </a:lnTo>
                  <a:lnTo>
                    <a:pt x="0" y="221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78"/>
            <p:cNvSpPr>
              <a:spLocks/>
            </p:cNvSpPr>
            <p:nvPr/>
          </p:nvSpPr>
          <p:spPr bwMode="auto">
            <a:xfrm>
              <a:off x="5127" y="3623"/>
              <a:ext cx="90" cy="23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7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8" y="2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38" y="0"/>
                </a:cxn>
                <a:cxn ang="0">
                  <a:pos x="43" y="0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58" y="0"/>
                </a:cxn>
                <a:cxn ang="0">
                  <a:pos x="62" y="0"/>
                </a:cxn>
                <a:cxn ang="0">
                  <a:pos x="66" y="0"/>
                </a:cxn>
                <a:cxn ang="0">
                  <a:pos x="69" y="0"/>
                </a:cxn>
                <a:cxn ang="0">
                  <a:pos x="72" y="0"/>
                </a:cxn>
                <a:cxn ang="0">
                  <a:pos x="75" y="2"/>
                </a:cxn>
                <a:cxn ang="0">
                  <a:pos x="81" y="2"/>
                </a:cxn>
                <a:cxn ang="0">
                  <a:pos x="85" y="2"/>
                </a:cxn>
                <a:cxn ang="0">
                  <a:pos x="89" y="4"/>
                </a:cxn>
                <a:cxn ang="0">
                  <a:pos x="90" y="5"/>
                </a:cxn>
                <a:cxn ang="0">
                  <a:pos x="90" y="8"/>
                </a:cxn>
                <a:cxn ang="0">
                  <a:pos x="89" y="13"/>
                </a:cxn>
                <a:cxn ang="0">
                  <a:pos x="85" y="17"/>
                </a:cxn>
                <a:cxn ang="0">
                  <a:pos x="81" y="21"/>
                </a:cxn>
                <a:cxn ang="0">
                  <a:pos x="78" y="21"/>
                </a:cxn>
                <a:cxn ang="0">
                  <a:pos x="75" y="21"/>
                </a:cxn>
                <a:cxn ang="0">
                  <a:pos x="70" y="21"/>
                </a:cxn>
                <a:cxn ang="0">
                  <a:pos x="64" y="23"/>
                </a:cxn>
                <a:cxn ang="0">
                  <a:pos x="61" y="21"/>
                </a:cxn>
                <a:cxn ang="0">
                  <a:pos x="58" y="21"/>
                </a:cxn>
                <a:cxn ang="0">
                  <a:pos x="53" y="21"/>
                </a:cxn>
                <a:cxn ang="0">
                  <a:pos x="50" y="21"/>
                </a:cxn>
                <a:cxn ang="0">
                  <a:pos x="47" y="21"/>
                </a:cxn>
                <a:cxn ang="0">
                  <a:pos x="44" y="21"/>
                </a:cxn>
                <a:cxn ang="0">
                  <a:pos x="41" y="21"/>
                </a:cxn>
                <a:cxn ang="0">
                  <a:pos x="36" y="21"/>
                </a:cxn>
                <a:cxn ang="0">
                  <a:pos x="33" y="20"/>
                </a:cxn>
                <a:cxn ang="0">
                  <a:pos x="29" y="20"/>
                </a:cxn>
                <a:cxn ang="0">
                  <a:pos x="26" y="20"/>
                </a:cxn>
                <a:cxn ang="0">
                  <a:pos x="23" y="20"/>
                </a:cxn>
                <a:cxn ang="0">
                  <a:pos x="18" y="18"/>
                </a:cxn>
                <a:cxn ang="0">
                  <a:pos x="15" y="18"/>
                </a:cxn>
                <a:cxn ang="0">
                  <a:pos x="12" y="18"/>
                </a:cxn>
                <a:cxn ang="0">
                  <a:pos x="10" y="18"/>
                </a:cxn>
                <a:cxn ang="0">
                  <a:pos x="4" y="17"/>
                </a:cxn>
                <a:cxn ang="0">
                  <a:pos x="1" y="17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90" h="23">
                  <a:moveTo>
                    <a:pt x="6" y="4"/>
                  </a:moveTo>
                  <a:lnTo>
                    <a:pt x="7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2"/>
                  </a:lnTo>
                  <a:lnTo>
                    <a:pt x="81" y="2"/>
                  </a:lnTo>
                  <a:lnTo>
                    <a:pt x="85" y="2"/>
                  </a:lnTo>
                  <a:lnTo>
                    <a:pt x="89" y="4"/>
                  </a:lnTo>
                  <a:lnTo>
                    <a:pt x="90" y="5"/>
                  </a:lnTo>
                  <a:lnTo>
                    <a:pt x="90" y="8"/>
                  </a:lnTo>
                  <a:lnTo>
                    <a:pt x="89" y="13"/>
                  </a:lnTo>
                  <a:lnTo>
                    <a:pt x="85" y="17"/>
                  </a:lnTo>
                  <a:lnTo>
                    <a:pt x="81" y="21"/>
                  </a:lnTo>
                  <a:lnTo>
                    <a:pt x="78" y="21"/>
                  </a:lnTo>
                  <a:lnTo>
                    <a:pt x="75" y="21"/>
                  </a:lnTo>
                  <a:lnTo>
                    <a:pt x="70" y="21"/>
                  </a:lnTo>
                  <a:lnTo>
                    <a:pt x="64" y="23"/>
                  </a:lnTo>
                  <a:lnTo>
                    <a:pt x="61" y="21"/>
                  </a:lnTo>
                  <a:lnTo>
                    <a:pt x="58" y="21"/>
                  </a:lnTo>
                  <a:lnTo>
                    <a:pt x="53" y="21"/>
                  </a:lnTo>
                  <a:lnTo>
                    <a:pt x="50" y="21"/>
                  </a:lnTo>
                  <a:lnTo>
                    <a:pt x="47" y="21"/>
                  </a:lnTo>
                  <a:lnTo>
                    <a:pt x="44" y="21"/>
                  </a:lnTo>
                  <a:lnTo>
                    <a:pt x="41" y="21"/>
                  </a:lnTo>
                  <a:lnTo>
                    <a:pt x="36" y="21"/>
                  </a:lnTo>
                  <a:lnTo>
                    <a:pt x="33" y="20"/>
                  </a:lnTo>
                  <a:lnTo>
                    <a:pt x="29" y="20"/>
                  </a:lnTo>
                  <a:lnTo>
                    <a:pt x="26" y="20"/>
                  </a:lnTo>
                  <a:lnTo>
                    <a:pt x="23" y="20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0" y="18"/>
                  </a:lnTo>
                  <a:lnTo>
                    <a:pt x="4" y="17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79"/>
            <p:cNvSpPr>
              <a:spLocks/>
            </p:cNvSpPr>
            <p:nvPr/>
          </p:nvSpPr>
          <p:spPr bwMode="auto">
            <a:xfrm>
              <a:off x="5128" y="3438"/>
              <a:ext cx="120" cy="210"/>
            </a:xfrm>
            <a:custGeom>
              <a:avLst/>
              <a:gdLst/>
              <a:ahLst/>
              <a:cxnLst>
                <a:cxn ang="0">
                  <a:pos x="2" y="193"/>
                </a:cxn>
                <a:cxn ang="0">
                  <a:pos x="6" y="177"/>
                </a:cxn>
                <a:cxn ang="0">
                  <a:pos x="11" y="163"/>
                </a:cxn>
                <a:cxn ang="0">
                  <a:pos x="17" y="142"/>
                </a:cxn>
                <a:cxn ang="0">
                  <a:pos x="25" y="121"/>
                </a:cxn>
                <a:cxn ang="0">
                  <a:pos x="32" y="100"/>
                </a:cxn>
                <a:cxn ang="0">
                  <a:pos x="43" y="77"/>
                </a:cxn>
                <a:cxn ang="0">
                  <a:pos x="52" y="56"/>
                </a:cxn>
                <a:cxn ang="0">
                  <a:pos x="61" y="40"/>
                </a:cxn>
                <a:cxn ang="0">
                  <a:pos x="69" y="27"/>
                </a:cxn>
                <a:cxn ang="0">
                  <a:pos x="81" y="11"/>
                </a:cxn>
                <a:cxn ang="0">
                  <a:pos x="94" y="3"/>
                </a:cxn>
                <a:cxn ang="0">
                  <a:pos x="107" y="0"/>
                </a:cxn>
                <a:cxn ang="0">
                  <a:pos x="117" y="11"/>
                </a:cxn>
                <a:cxn ang="0">
                  <a:pos x="120" y="27"/>
                </a:cxn>
                <a:cxn ang="0">
                  <a:pos x="120" y="42"/>
                </a:cxn>
                <a:cxn ang="0">
                  <a:pos x="118" y="58"/>
                </a:cxn>
                <a:cxn ang="0">
                  <a:pos x="115" y="77"/>
                </a:cxn>
                <a:cxn ang="0">
                  <a:pos x="114" y="97"/>
                </a:cxn>
                <a:cxn ang="0">
                  <a:pos x="109" y="116"/>
                </a:cxn>
                <a:cxn ang="0">
                  <a:pos x="104" y="135"/>
                </a:cxn>
                <a:cxn ang="0">
                  <a:pos x="100" y="153"/>
                </a:cxn>
                <a:cxn ang="0">
                  <a:pos x="95" y="171"/>
                </a:cxn>
                <a:cxn ang="0">
                  <a:pos x="91" y="185"/>
                </a:cxn>
                <a:cxn ang="0">
                  <a:pos x="86" y="203"/>
                </a:cxn>
                <a:cxn ang="0">
                  <a:pos x="68" y="200"/>
                </a:cxn>
                <a:cxn ang="0">
                  <a:pos x="71" y="192"/>
                </a:cxn>
                <a:cxn ang="0">
                  <a:pos x="80" y="171"/>
                </a:cxn>
                <a:cxn ang="0">
                  <a:pos x="84" y="155"/>
                </a:cxn>
                <a:cxn ang="0">
                  <a:pos x="91" y="137"/>
                </a:cxn>
                <a:cxn ang="0">
                  <a:pos x="95" y="119"/>
                </a:cxn>
                <a:cxn ang="0">
                  <a:pos x="98" y="100"/>
                </a:cxn>
                <a:cxn ang="0">
                  <a:pos x="101" y="80"/>
                </a:cxn>
                <a:cxn ang="0">
                  <a:pos x="103" y="63"/>
                </a:cxn>
                <a:cxn ang="0">
                  <a:pos x="104" y="50"/>
                </a:cxn>
                <a:cxn ang="0">
                  <a:pos x="104" y="29"/>
                </a:cxn>
                <a:cxn ang="0">
                  <a:pos x="101" y="21"/>
                </a:cxn>
                <a:cxn ang="0">
                  <a:pos x="84" y="37"/>
                </a:cxn>
                <a:cxn ang="0">
                  <a:pos x="69" y="58"/>
                </a:cxn>
                <a:cxn ang="0">
                  <a:pos x="61" y="72"/>
                </a:cxn>
                <a:cxn ang="0">
                  <a:pos x="54" y="89"/>
                </a:cxn>
                <a:cxn ang="0">
                  <a:pos x="46" y="106"/>
                </a:cxn>
                <a:cxn ang="0">
                  <a:pos x="40" y="124"/>
                </a:cxn>
                <a:cxn ang="0">
                  <a:pos x="34" y="142"/>
                </a:cxn>
                <a:cxn ang="0">
                  <a:pos x="29" y="158"/>
                </a:cxn>
                <a:cxn ang="0">
                  <a:pos x="25" y="171"/>
                </a:cxn>
                <a:cxn ang="0">
                  <a:pos x="19" y="192"/>
                </a:cxn>
                <a:cxn ang="0">
                  <a:pos x="0" y="202"/>
                </a:cxn>
              </a:cxnLst>
              <a:rect l="0" t="0" r="r" b="b"/>
              <a:pathLst>
                <a:path w="120" h="210">
                  <a:moveTo>
                    <a:pt x="0" y="202"/>
                  </a:moveTo>
                  <a:lnTo>
                    <a:pt x="0" y="200"/>
                  </a:lnTo>
                  <a:lnTo>
                    <a:pt x="2" y="198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3" y="185"/>
                  </a:lnTo>
                  <a:lnTo>
                    <a:pt x="5" y="182"/>
                  </a:lnTo>
                  <a:lnTo>
                    <a:pt x="6" y="177"/>
                  </a:lnTo>
                  <a:lnTo>
                    <a:pt x="8" y="176"/>
                  </a:lnTo>
                  <a:lnTo>
                    <a:pt x="8" y="171"/>
                  </a:lnTo>
                  <a:lnTo>
                    <a:pt x="9" y="166"/>
                  </a:lnTo>
                  <a:lnTo>
                    <a:pt x="11" y="163"/>
                  </a:lnTo>
                  <a:lnTo>
                    <a:pt x="13" y="158"/>
                  </a:lnTo>
                  <a:lnTo>
                    <a:pt x="14" y="153"/>
                  </a:lnTo>
                  <a:lnTo>
                    <a:pt x="16" y="147"/>
                  </a:lnTo>
                  <a:lnTo>
                    <a:pt x="17" y="142"/>
                  </a:lnTo>
                  <a:lnTo>
                    <a:pt x="19" y="137"/>
                  </a:lnTo>
                  <a:lnTo>
                    <a:pt x="20" y="132"/>
                  </a:lnTo>
                  <a:lnTo>
                    <a:pt x="23" y="127"/>
                  </a:lnTo>
                  <a:lnTo>
                    <a:pt x="25" y="121"/>
                  </a:lnTo>
                  <a:lnTo>
                    <a:pt x="28" y="116"/>
                  </a:lnTo>
                  <a:lnTo>
                    <a:pt x="29" y="111"/>
                  </a:lnTo>
                  <a:lnTo>
                    <a:pt x="31" y="105"/>
                  </a:lnTo>
                  <a:lnTo>
                    <a:pt x="32" y="100"/>
                  </a:lnTo>
                  <a:lnTo>
                    <a:pt x="35" y="93"/>
                  </a:lnTo>
                  <a:lnTo>
                    <a:pt x="37" y="89"/>
                  </a:lnTo>
                  <a:lnTo>
                    <a:pt x="40" y="84"/>
                  </a:lnTo>
                  <a:lnTo>
                    <a:pt x="43" y="77"/>
                  </a:lnTo>
                  <a:lnTo>
                    <a:pt x="46" y="72"/>
                  </a:lnTo>
                  <a:lnTo>
                    <a:pt x="48" y="68"/>
                  </a:lnTo>
                  <a:lnTo>
                    <a:pt x="49" y="61"/>
                  </a:lnTo>
                  <a:lnTo>
                    <a:pt x="52" y="56"/>
                  </a:lnTo>
                  <a:lnTo>
                    <a:pt x="54" y="53"/>
                  </a:lnTo>
                  <a:lnTo>
                    <a:pt x="57" y="48"/>
                  </a:lnTo>
                  <a:lnTo>
                    <a:pt x="58" y="43"/>
                  </a:lnTo>
                  <a:lnTo>
                    <a:pt x="61" y="40"/>
                  </a:lnTo>
                  <a:lnTo>
                    <a:pt x="63" y="37"/>
                  </a:lnTo>
                  <a:lnTo>
                    <a:pt x="65" y="34"/>
                  </a:lnTo>
                  <a:lnTo>
                    <a:pt x="66" y="30"/>
                  </a:lnTo>
                  <a:lnTo>
                    <a:pt x="69" y="27"/>
                  </a:lnTo>
                  <a:lnTo>
                    <a:pt x="71" y="24"/>
                  </a:lnTo>
                  <a:lnTo>
                    <a:pt x="74" y="19"/>
                  </a:lnTo>
                  <a:lnTo>
                    <a:pt x="78" y="16"/>
                  </a:lnTo>
                  <a:lnTo>
                    <a:pt x="81" y="11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1" y="5"/>
                  </a:lnTo>
                  <a:lnTo>
                    <a:pt x="94" y="3"/>
                  </a:lnTo>
                  <a:lnTo>
                    <a:pt x="98" y="1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10" y="1"/>
                  </a:lnTo>
                  <a:lnTo>
                    <a:pt x="112" y="3"/>
                  </a:lnTo>
                  <a:lnTo>
                    <a:pt x="115" y="6"/>
                  </a:lnTo>
                  <a:lnTo>
                    <a:pt x="117" y="11"/>
                  </a:lnTo>
                  <a:lnTo>
                    <a:pt x="118" y="16"/>
                  </a:lnTo>
                  <a:lnTo>
                    <a:pt x="118" y="19"/>
                  </a:lnTo>
                  <a:lnTo>
                    <a:pt x="118" y="22"/>
                  </a:lnTo>
                  <a:lnTo>
                    <a:pt x="120" y="27"/>
                  </a:lnTo>
                  <a:lnTo>
                    <a:pt x="120" y="30"/>
                  </a:lnTo>
                  <a:lnTo>
                    <a:pt x="120" y="34"/>
                  </a:lnTo>
                  <a:lnTo>
                    <a:pt x="120" y="37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18" y="50"/>
                  </a:lnTo>
                  <a:lnTo>
                    <a:pt x="118" y="55"/>
                  </a:lnTo>
                  <a:lnTo>
                    <a:pt x="118" y="58"/>
                  </a:lnTo>
                  <a:lnTo>
                    <a:pt x="118" y="63"/>
                  </a:lnTo>
                  <a:lnTo>
                    <a:pt x="117" y="68"/>
                  </a:lnTo>
                  <a:lnTo>
                    <a:pt x="117" y="72"/>
                  </a:lnTo>
                  <a:lnTo>
                    <a:pt x="115" y="77"/>
                  </a:lnTo>
                  <a:lnTo>
                    <a:pt x="115" y="82"/>
                  </a:lnTo>
                  <a:lnTo>
                    <a:pt x="115" y="87"/>
                  </a:lnTo>
                  <a:lnTo>
                    <a:pt x="114" y="92"/>
                  </a:lnTo>
                  <a:lnTo>
                    <a:pt x="114" y="97"/>
                  </a:lnTo>
                  <a:lnTo>
                    <a:pt x="112" y="103"/>
                  </a:lnTo>
                  <a:lnTo>
                    <a:pt x="112" y="106"/>
                  </a:lnTo>
                  <a:lnTo>
                    <a:pt x="110" y="111"/>
                  </a:lnTo>
                  <a:lnTo>
                    <a:pt x="109" y="116"/>
                  </a:lnTo>
                  <a:lnTo>
                    <a:pt x="109" y="121"/>
                  </a:lnTo>
                  <a:lnTo>
                    <a:pt x="107" y="126"/>
                  </a:lnTo>
                  <a:lnTo>
                    <a:pt x="106" y="130"/>
                  </a:lnTo>
                  <a:lnTo>
                    <a:pt x="104" y="135"/>
                  </a:lnTo>
                  <a:lnTo>
                    <a:pt x="104" y="140"/>
                  </a:lnTo>
                  <a:lnTo>
                    <a:pt x="103" y="145"/>
                  </a:lnTo>
                  <a:lnTo>
                    <a:pt x="101" y="150"/>
                  </a:lnTo>
                  <a:lnTo>
                    <a:pt x="100" y="153"/>
                  </a:lnTo>
                  <a:lnTo>
                    <a:pt x="100" y="158"/>
                  </a:lnTo>
                  <a:lnTo>
                    <a:pt x="98" y="163"/>
                  </a:lnTo>
                  <a:lnTo>
                    <a:pt x="97" y="166"/>
                  </a:lnTo>
                  <a:lnTo>
                    <a:pt x="95" y="171"/>
                  </a:lnTo>
                  <a:lnTo>
                    <a:pt x="95" y="176"/>
                  </a:lnTo>
                  <a:lnTo>
                    <a:pt x="94" y="177"/>
                  </a:lnTo>
                  <a:lnTo>
                    <a:pt x="92" y="182"/>
                  </a:lnTo>
                  <a:lnTo>
                    <a:pt x="91" y="185"/>
                  </a:lnTo>
                  <a:lnTo>
                    <a:pt x="91" y="189"/>
                  </a:lnTo>
                  <a:lnTo>
                    <a:pt x="89" y="193"/>
                  </a:lnTo>
                  <a:lnTo>
                    <a:pt x="88" y="198"/>
                  </a:lnTo>
                  <a:lnTo>
                    <a:pt x="86" y="203"/>
                  </a:lnTo>
                  <a:lnTo>
                    <a:pt x="86" y="206"/>
                  </a:lnTo>
                  <a:lnTo>
                    <a:pt x="84" y="208"/>
                  </a:lnTo>
                  <a:lnTo>
                    <a:pt x="84" y="210"/>
                  </a:lnTo>
                  <a:lnTo>
                    <a:pt x="68" y="200"/>
                  </a:lnTo>
                  <a:lnTo>
                    <a:pt x="68" y="198"/>
                  </a:lnTo>
                  <a:lnTo>
                    <a:pt x="69" y="198"/>
                  </a:lnTo>
                  <a:lnTo>
                    <a:pt x="69" y="195"/>
                  </a:lnTo>
                  <a:lnTo>
                    <a:pt x="71" y="192"/>
                  </a:lnTo>
                  <a:lnTo>
                    <a:pt x="72" y="187"/>
                  </a:lnTo>
                  <a:lnTo>
                    <a:pt x="75" y="182"/>
                  </a:lnTo>
                  <a:lnTo>
                    <a:pt x="77" y="176"/>
                  </a:lnTo>
                  <a:lnTo>
                    <a:pt x="80" y="171"/>
                  </a:lnTo>
                  <a:lnTo>
                    <a:pt x="81" y="166"/>
                  </a:lnTo>
                  <a:lnTo>
                    <a:pt x="81" y="163"/>
                  </a:lnTo>
                  <a:lnTo>
                    <a:pt x="83" y="158"/>
                  </a:lnTo>
                  <a:lnTo>
                    <a:pt x="84" y="155"/>
                  </a:lnTo>
                  <a:lnTo>
                    <a:pt x="86" y="150"/>
                  </a:lnTo>
                  <a:lnTo>
                    <a:pt x="88" y="147"/>
                  </a:lnTo>
                  <a:lnTo>
                    <a:pt x="88" y="142"/>
                  </a:lnTo>
                  <a:lnTo>
                    <a:pt x="91" y="137"/>
                  </a:lnTo>
                  <a:lnTo>
                    <a:pt x="91" y="132"/>
                  </a:lnTo>
                  <a:lnTo>
                    <a:pt x="92" y="129"/>
                  </a:lnTo>
                  <a:lnTo>
                    <a:pt x="92" y="124"/>
                  </a:lnTo>
                  <a:lnTo>
                    <a:pt x="95" y="119"/>
                  </a:lnTo>
                  <a:lnTo>
                    <a:pt x="95" y="114"/>
                  </a:lnTo>
                  <a:lnTo>
                    <a:pt x="97" y="110"/>
                  </a:lnTo>
                  <a:lnTo>
                    <a:pt x="98" y="103"/>
                  </a:lnTo>
                  <a:lnTo>
                    <a:pt x="98" y="100"/>
                  </a:lnTo>
                  <a:lnTo>
                    <a:pt x="98" y="93"/>
                  </a:lnTo>
                  <a:lnTo>
                    <a:pt x="100" y="89"/>
                  </a:lnTo>
                  <a:lnTo>
                    <a:pt x="100" y="84"/>
                  </a:lnTo>
                  <a:lnTo>
                    <a:pt x="101" y="80"/>
                  </a:lnTo>
                  <a:lnTo>
                    <a:pt x="101" y="76"/>
                  </a:lnTo>
                  <a:lnTo>
                    <a:pt x="103" y="71"/>
                  </a:lnTo>
                  <a:lnTo>
                    <a:pt x="103" y="68"/>
                  </a:lnTo>
                  <a:lnTo>
                    <a:pt x="103" y="63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4" y="53"/>
                  </a:lnTo>
                  <a:lnTo>
                    <a:pt x="104" y="50"/>
                  </a:lnTo>
                  <a:lnTo>
                    <a:pt x="104" y="43"/>
                  </a:lnTo>
                  <a:lnTo>
                    <a:pt x="106" y="38"/>
                  </a:lnTo>
                  <a:lnTo>
                    <a:pt x="104" y="32"/>
                  </a:lnTo>
                  <a:lnTo>
                    <a:pt x="104" y="29"/>
                  </a:lnTo>
                  <a:lnTo>
                    <a:pt x="104" y="26"/>
                  </a:lnTo>
                  <a:lnTo>
                    <a:pt x="104" y="24"/>
                  </a:lnTo>
                  <a:lnTo>
                    <a:pt x="103" y="21"/>
                  </a:lnTo>
                  <a:lnTo>
                    <a:pt x="101" y="21"/>
                  </a:lnTo>
                  <a:lnTo>
                    <a:pt x="97" y="24"/>
                  </a:lnTo>
                  <a:lnTo>
                    <a:pt x="92" y="29"/>
                  </a:lnTo>
                  <a:lnTo>
                    <a:pt x="88" y="32"/>
                  </a:lnTo>
                  <a:lnTo>
                    <a:pt x="84" y="37"/>
                  </a:lnTo>
                  <a:lnTo>
                    <a:pt x="81" y="40"/>
                  </a:lnTo>
                  <a:lnTo>
                    <a:pt x="78" y="47"/>
                  </a:lnTo>
                  <a:lnTo>
                    <a:pt x="74" y="51"/>
                  </a:lnTo>
                  <a:lnTo>
                    <a:pt x="69" y="58"/>
                  </a:lnTo>
                  <a:lnTo>
                    <a:pt x="68" y="61"/>
                  </a:lnTo>
                  <a:lnTo>
                    <a:pt x="65" y="64"/>
                  </a:lnTo>
                  <a:lnTo>
                    <a:pt x="63" y="68"/>
                  </a:lnTo>
                  <a:lnTo>
                    <a:pt x="61" y="72"/>
                  </a:lnTo>
                  <a:lnTo>
                    <a:pt x="58" y="76"/>
                  </a:lnTo>
                  <a:lnTo>
                    <a:pt x="57" y="80"/>
                  </a:lnTo>
                  <a:lnTo>
                    <a:pt x="55" y="84"/>
                  </a:lnTo>
                  <a:lnTo>
                    <a:pt x="54" y="89"/>
                  </a:lnTo>
                  <a:lnTo>
                    <a:pt x="52" y="92"/>
                  </a:lnTo>
                  <a:lnTo>
                    <a:pt x="49" y="97"/>
                  </a:lnTo>
                  <a:lnTo>
                    <a:pt x="48" y="101"/>
                  </a:lnTo>
                  <a:lnTo>
                    <a:pt x="46" y="106"/>
                  </a:lnTo>
                  <a:lnTo>
                    <a:pt x="45" y="111"/>
                  </a:lnTo>
                  <a:lnTo>
                    <a:pt x="43" y="116"/>
                  </a:lnTo>
                  <a:lnTo>
                    <a:pt x="42" y="119"/>
                  </a:lnTo>
                  <a:lnTo>
                    <a:pt x="40" y="124"/>
                  </a:lnTo>
                  <a:lnTo>
                    <a:pt x="39" y="129"/>
                  </a:lnTo>
                  <a:lnTo>
                    <a:pt x="37" y="134"/>
                  </a:lnTo>
                  <a:lnTo>
                    <a:pt x="35" y="137"/>
                  </a:lnTo>
                  <a:lnTo>
                    <a:pt x="34" y="142"/>
                  </a:lnTo>
                  <a:lnTo>
                    <a:pt x="32" y="145"/>
                  </a:lnTo>
                  <a:lnTo>
                    <a:pt x="31" y="150"/>
                  </a:lnTo>
                  <a:lnTo>
                    <a:pt x="29" y="153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4"/>
                  </a:lnTo>
                  <a:lnTo>
                    <a:pt x="25" y="168"/>
                  </a:lnTo>
                  <a:lnTo>
                    <a:pt x="25" y="171"/>
                  </a:lnTo>
                  <a:lnTo>
                    <a:pt x="23" y="176"/>
                  </a:lnTo>
                  <a:lnTo>
                    <a:pt x="22" y="182"/>
                  </a:lnTo>
                  <a:lnTo>
                    <a:pt x="20" y="187"/>
                  </a:lnTo>
                  <a:lnTo>
                    <a:pt x="19" y="192"/>
                  </a:lnTo>
                  <a:lnTo>
                    <a:pt x="17" y="195"/>
                  </a:lnTo>
                  <a:lnTo>
                    <a:pt x="17" y="198"/>
                  </a:lnTo>
                  <a:lnTo>
                    <a:pt x="0" y="20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80"/>
            <p:cNvSpPr>
              <a:spLocks/>
            </p:cNvSpPr>
            <p:nvPr/>
          </p:nvSpPr>
          <p:spPr bwMode="auto">
            <a:xfrm>
              <a:off x="4295" y="4208"/>
              <a:ext cx="1023" cy="64"/>
            </a:xfrm>
            <a:custGeom>
              <a:avLst/>
              <a:gdLst/>
              <a:ahLst/>
              <a:cxnLst>
                <a:cxn ang="0">
                  <a:pos x="7" y="38"/>
                </a:cxn>
                <a:cxn ang="0">
                  <a:pos x="17" y="37"/>
                </a:cxn>
                <a:cxn ang="0">
                  <a:pos x="34" y="35"/>
                </a:cxn>
                <a:cxn ang="0">
                  <a:pos x="57" y="34"/>
                </a:cxn>
                <a:cxn ang="0">
                  <a:pos x="83" y="30"/>
                </a:cxn>
                <a:cxn ang="0">
                  <a:pos x="114" y="29"/>
                </a:cxn>
                <a:cxn ang="0">
                  <a:pos x="147" y="26"/>
                </a:cxn>
                <a:cxn ang="0">
                  <a:pos x="184" y="24"/>
                </a:cxn>
                <a:cxn ang="0">
                  <a:pos x="221" y="19"/>
                </a:cxn>
                <a:cxn ang="0">
                  <a:pos x="261" y="17"/>
                </a:cxn>
                <a:cxn ang="0">
                  <a:pos x="299" y="14"/>
                </a:cxn>
                <a:cxn ang="0">
                  <a:pos x="339" y="11"/>
                </a:cxn>
                <a:cxn ang="0">
                  <a:pos x="377" y="9"/>
                </a:cxn>
                <a:cxn ang="0">
                  <a:pos x="414" y="9"/>
                </a:cxn>
                <a:cxn ang="0">
                  <a:pos x="449" y="8"/>
                </a:cxn>
                <a:cxn ang="0">
                  <a:pos x="480" y="6"/>
                </a:cxn>
                <a:cxn ang="0">
                  <a:pos x="515" y="6"/>
                </a:cxn>
                <a:cxn ang="0">
                  <a:pos x="553" y="5"/>
                </a:cxn>
                <a:cxn ang="0">
                  <a:pos x="594" y="5"/>
                </a:cxn>
                <a:cxn ang="0">
                  <a:pos x="639" y="3"/>
                </a:cxn>
                <a:cxn ang="0">
                  <a:pos x="683" y="3"/>
                </a:cxn>
                <a:cxn ang="0">
                  <a:pos x="729" y="3"/>
                </a:cxn>
                <a:cxn ang="0">
                  <a:pos x="775" y="3"/>
                </a:cxn>
                <a:cxn ang="0">
                  <a:pos x="819" y="1"/>
                </a:cxn>
                <a:cxn ang="0">
                  <a:pos x="861" y="1"/>
                </a:cxn>
                <a:cxn ang="0">
                  <a:pos x="899" y="0"/>
                </a:cxn>
                <a:cxn ang="0">
                  <a:pos x="934" y="0"/>
                </a:cxn>
                <a:cxn ang="0">
                  <a:pos x="965" y="0"/>
                </a:cxn>
                <a:cxn ang="0">
                  <a:pos x="989" y="0"/>
                </a:cxn>
                <a:cxn ang="0">
                  <a:pos x="1006" y="0"/>
                </a:cxn>
                <a:cxn ang="0">
                  <a:pos x="1018" y="0"/>
                </a:cxn>
                <a:cxn ang="0">
                  <a:pos x="1020" y="19"/>
                </a:cxn>
                <a:cxn ang="0">
                  <a:pos x="1008" y="19"/>
                </a:cxn>
                <a:cxn ang="0">
                  <a:pos x="994" y="19"/>
                </a:cxn>
                <a:cxn ang="0">
                  <a:pos x="974" y="19"/>
                </a:cxn>
                <a:cxn ang="0">
                  <a:pos x="953" y="19"/>
                </a:cxn>
                <a:cxn ang="0">
                  <a:pos x="925" y="19"/>
                </a:cxn>
                <a:cxn ang="0">
                  <a:pos x="894" y="19"/>
                </a:cxn>
                <a:cxn ang="0">
                  <a:pos x="859" y="19"/>
                </a:cxn>
                <a:cxn ang="0">
                  <a:pos x="819" y="19"/>
                </a:cxn>
                <a:cxn ang="0">
                  <a:pos x="777" y="19"/>
                </a:cxn>
                <a:cxn ang="0">
                  <a:pos x="729" y="21"/>
                </a:cxn>
                <a:cxn ang="0">
                  <a:pos x="679" y="21"/>
                </a:cxn>
                <a:cxn ang="0">
                  <a:pos x="627" y="21"/>
                </a:cxn>
                <a:cxn ang="0">
                  <a:pos x="568" y="22"/>
                </a:cxn>
                <a:cxn ang="0">
                  <a:pos x="509" y="24"/>
                </a:cxn>
                <a:cxn ang="0">
                  <a:pos x="446" y="27"/>
                </a:cxn>
                <a:cxn ang="0">
                  <a:pos x="388" y="29"/>
                </a:cxn>
                <a:cxn ang="0">
                  <a:pos x="333" y="32"/>
                </a:cxn>
                <a:cxn ang="0">
                  <a:pos x="284" y="34"/>
                </a:cxn>
                <a:cxn ang="0">
                  <a:pos x="238" y="37"/>
                </a:cxn>
                <a:cxn ang="0">
                  <a:pos x="196" y="40"/>
                </a:cxn>
                <a:cxn ang="0">
                  <a:pos x="160" y="43"/>
                </a:cxn>
                <a:cxn ang="0">
                  <a:pos x="128" y="46"/>
                </a:cxn>
                <a:cxn ang="0">
                  <a:pos x="98" y="50"/>
                </a:cxn>
                <a:cxn ang="0">
                  <a:pos x="72" y="53"/>
                </a:cxn>
                <a:cxn ang="0">
                  <a:pos x="53" y="56"/>
                </a:cxn>
                <a:cxn ang="0">
                  <a:pos x="34" y="58"/>
                </a:cxn>
                <a:cxn ang="0">
                  <a:pos x="20" y="61"/>
                </a:cxn>
                <a:cxn ang="0">
                  <a:pos x="8" y="63"/>
                </a:cxn>
                <a:cxn ang="0">
                  <a:pos x="0" y="64"/>
                </a:cxn>
              </a:cxnLst>
              <a:rect l="0" t="0" r="r" b="b"/>
              <a:pathLst>
                <a:path w="1023" h="64">
                  <a:moveTo>
                    <a:pt x="0" y="40"/>
                  </a:moveTo>
                  <a:lnTo>
                    <a:pt x="2" y="40"/>
                  </a:lnTo>
                  <a:lnTo>
                    <a:pt x="4" y="40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4" y="38"/>
                  </a:lnTo>
                  <a:lnTo>
                    <a:pt x="17" y="37"/>
                  </a:lnTo>
                  <a:lnTo>
                    <a:pt x="22" y="37"/>
                  </a:lnTo>
                  <a:lnTo>
                    <a:pt x="25" y="37"/>
                  </a:lnTo>
                  <a:lnTo>
                    <a:pt x="30" y="37"/>
                  </a:lnTo>
                  <a:lnTo>
                    <a:pt x="34" y="35"/>
                  </a:lnTo>
                  <a:lnTo>
                    <a:pt x="40" y="35"/>
                  </a:lnTo>
                  <a:lnTo>
                    <a:pt x="45" y="35"/>
                  </a:lnTo>
                  <a:lnTo>
                    <a:pt x="51" y="35"/>
                  </a:lnTo>
                  <a:lnTo>
                    <a:pt x="57" y="34"/>
                  </a:lnTo>
                  <a:lnTo>
                    <a:pt x="63" y="34"/>
                  </a:lnTo>
                  <a:lnTo>
                    <a:pt x="69" y="32"/>
                  </a:lnTo>
                  <a:lnTo>
                    <a:pt x="77" y="32"/>
                  </a:lnTo>
                  <a:lnTo>
                    <a:pt x="83" y="30"/>
                  </a:lnTo>
                  <a:lnTo>
                    <a:pt x="91" y="30"/>
                  </a:lnTo>
                  <a:lnTo>
                    <a:pt x="98" y="29"/>
                  </a:lnTo>
                  <a:lnTo>
                    <a:pt x="106" y="29"/>
                  </a:lnTo>
                  <a:lnTo>
                    <a:pt x="114" y="29"/>
                  </a:lnTo>
                  <a:lnTo>
                    <a:pt x="123" y="29"/>
                  </a:lnTo>
                  <a:lnTo>
                    <a:pt x="131" y="27"/>
                  </a:lnTo>
                  <a:lnTo>
                    <a:pt x="140" y="27"/>
                  </a:lnTo>
                  <a:lnTo>
                    <a:pt x="147" y="26"/>
                  </a:lnTo>
                  <a:lnTo>
                    <a:pt x="157" y="26"/>
                  </a:lnTo>
                  <a:lnTo>
                    <a:pt x="166" y="24"/>
                  </a:lnTo>
                  <a:lnTo>
                    <a:pt x="175" y="24"/>
                  </a:lnTo>
                  <a:lnTo>
                    <a:pt x="184" y="24"/>
                  </a:lnTo>
                  <a:lnTo>
                    <a:pt x="193" y="22"/>
                  </a:lnTo>
                  <a:lnTo>
                    <a:pt x="203" y="21"/>
                  </a:lnTo>
                  <a:lnTo>
                    <a:pt x="212" y="21"/>
                  </a:lnTo>
                  <a:lnTo>
                    <a:pt x="221" y="19"/>
                  </a:lnTo>
                  <a:lnTo>
                    <a:pt x="232" y="19"/>
                  </a:lnTo>
                  <a:lnTo>
                    <a:pt x="241" y="19"/>
                  </a:lnTo>
                  <a:lnTo>
                    <a:pt x="250" y="19"/>
                  </a:lnTo>
                  <a:lnTo>
                    <a:pt x="261" y="17"/>
                  </a:lnTo>
                  <a:lnTo>
                    <a:pt x="270" y="16"/>
                  </a:lnTo>
                  <a:lnTo>
                    <a:pt x="279" y="16"/>
                  </a:lnTo>
                  <a:lnTo>
                    <a:pt x="290" y="16"/>
                  </a:lnTo>
                  <a:lnTo>
                    <a:pt x="299" y="14"/>
                  </a:lnTo>
                  <a:lnTo>
                    <a:pt x="310" y="14"/>
                  </a:lnTo>
                  <a:lnTo>
                    <a:pt x="319" y="13"/>
                  </a:lnTo>
                  <a:lnTo>
                    <a:pt x="330" y="13"/>
                  </a:lnTo>
                  <a:lnTo>
                    <a:pt x="339" y="11"/>
                  </a:lnTo>
                  <a:lnTo>
                    <a:pt x="348" y="11"/>
                  </a:lnTo>
                  <a:lnTo>
                    <a:pt x="357" y="11"/>
                  </a:lnTo>
                  <a:lnTo>
                    <a:pt x="368" y="11"/>
                  </a:lnTo>
                  <a:lnTo>
                    <a:pt x="377" y="9"/>
                  </a:lnTo>
                  <a:lnTo>
                    <a:pt x="386" y="9"/>
                  </a:lnTo>
                  <a:lnTo>
                    <a:pt x="395" y="9"/>
                  </a:lnTo>
                  <a:lnTo>
                    <a:pt x="405" y="9"/>
                  </a:lnTo>
                  <a:lnTo>
                    <a:pt x="414" y="9"/>
                  </a:lnTo>
                  <a:lnTo>
                    <a:pt x="423" y="8"/>
                  </a:lnTo>
                  <a:lnTo>
                    <a:pt x="432" y="8"/>
                  </a:lnTo>
                  <a:lnTo>
                    <a:pt x="440" y="8"/>
                  </a:lnTo>
                  <a:lnTo>
                    <a:pt x="449" y="8"/>
                  </a:lnTo>
                  <a:lnTo>
                    <a:pt x="457" y="8"/>
                  </a:lnTo>
                  <a:lnTo>
                    <a:pt x="466" y="8"/>
                  </a:lnTo>
                  <a:lnTo>
                    <a:pt x="474" y="8"/>
                  </a:lnTo>
                  <a:lnTo>
                    <a:pt x="480" y="6"/>
                  </a:lnTo>
                  <a:lnTo>
                    <a:pt x="489" y="6"/>
                  </a:lnTo>
                  <a:lnTo>
                    <a:pt x="496" y="6"/>
                  </a:lnTo>
                  <a:lnTo>
                    <a:pt x="506" y="6"/>
                  </a:lnTo>
                  <a:lnTo>
                    <a:pt x="515" y="6"/>
                  </a:lnTo>
                  <a:lnTo>
                    <a:pt x="524" y="6"/>
                  </a:lnTo>
                  <a:lnTo>
                    <a:pt x="533" y="6"/>
                  </a:lnTo>
                  <a:lnTo>
                    <a:pt x="544" y="6"/>
                  </a:lnTo>
                  <a:lnTo>
                    <a:pt x="553" y="5"/>
                  </a:lnTo>
                  <a:lnTo>
                    <a:pt x="564" y="5"/>
                  </a:lnTo>
                  <a:lnTo>
                    <a:pt x="575" y="5"/>
                  </a:lnTo>
                  <a:lnTo>
                    <a:pt x="585" y="5"/>
                  </a:lnTo>
                  <a:lnTo>
                    <a:pt x="594" y="5"/>
                  </a:lnTo>
                  <a:lnTo>
                    <a:pt x="605" y="5"/>
                  </a:lnTo>
                  <a:lnTo>
                    <a:pt x="616" y="5"/>
                  </a:lnTo>
                  <a:lnTo>
                    <a:pt x="628" y="5"/>
                  </a:lnTo>
                  <a:lnTo>
                    <a:pt x="639" y="3"/>
                  </a:lnTo>
                  <a:lnTo>
                    <a:pt x="650" y="3"/>
                  </a:lnTo>
                  <a:lnTo>
                    <a:pt x="662" y="3"/>
                  </a:lnTo>
                  <a:lnTo>
                    <a:pt x="673" y="3"/>
                  </a:lnTo>
                  <a:lnTo>
                    <a:pt x="683" y="3"/>
                  </a:lnTo>
                  <a:lnTo>
                    <a:pt x="695" y="3"/>
                  </a:lnTo>
                  <a:lnTo>
                    <a:pt x="706" y="3"/>
                  </a:lnTo>
                  <a:lnTo>
                    <a:pt x="718" y="3"/>
                  </a:lnTo>
                  <a:lnTo>
                    <a:pt x="729" y="3"/>
                  </a:lnTo>
                  <a:lnTo>
                    <a:pt x="741" y="3"/>
                  </a:lnTo>
                  <a:lnTo>
                    <a:pt x="752" y="3"/>
                  </a:lnTo>
                  <a:lnTo>
                    <a:pt x="764" y="3"/>
                  </a:lnTo>
                  <a:lnTo>
                    <a:pt x="775" y="3"/>
                  </a:lnTo>
                  <a:lnTo>
                    <a:pt x="786" y="3"/>
                  </a:lnTo>
                  <a:lnTo>
                    <a:pt x="797" y="3"/>
                  </a:lnTo>
                  <a:lnTo>
                    <a:pt x="809" y="3"/>
                  </a:lnTo>
                  <a:lnTo>
                    <a:pt x="819" y="1"/>
                  </a:lnTo>
                  <a:lnTo>
                    <a:pt x="829" y="1"/>
                  </a:lnTo>
                  <a:lnTo>
                    <a:pt x="839" y="1"/>
                  </a:lnTo>
                  <a:lnTo>
                    <a:pt x="850" y="1"/>
                  </a:lnTo>
                  <a:lnTo>
                    <a:pt x="861" y="1"/>
                  </a:lnTo>
                  <a:lnTo>
                    <a:pt x="870" y="1"/>
                  </a:lnTo>
                  <a:lnTo>
                    <a:pt x="881" y="1"/>
                  </a:lnTo>
                  <a:lnTo>
                    <a:pt x="890" y="1"/>
                  </a:lnTo>
                  <a:lnTo>
                    <a:pt x="899" y="0"/>
                  </a:lnTo>
                  <a:lnTo>
                    <a:pt x="908" y="0"/>
                  </a:lnTo>
                  <a:lnTo>
                    <a:pt x="917" y="0"/>
                  </a:lnTo>
                  <a:lnTo>
                    <a:pt x="925" y="0"/>
                  </a:lnTo>
                  <a:lnTo>
                    <a:pt x="934" y="0"/>
                  </a:lnTo>
                  <a:lnTo>
                    <a:pt x="942" y="0"/>
                  </a:lnTo>
                  <a:lnTo>
                    <a:pt x="950" y="0"/>
                  </a:lnTo>
                  <a:lnTo>
                    <a:pt x="957" y="0"/>
                  </a:lnTo>
                  <a:lnTo>
                    <a:pt x="965" y="0"/>
                  </a:lnTo>
                  <a:lnTo>
                    <a:pt x="971" y="0"/>
                  </a:lnTo>
                  <a:lnTo>
                    <a:pt x="977" y="0"/>
                  </a:lnTo>
                  <a:lnTo>
                    <a:pt x="983" y="0"/>
                  </a:lnTo>
                  <a:lnTo>
                    <a:pt x="989" y="0"/>
                  </a:lnTo>
                  <a:lnTo>
                    <a:pt x="994" y="0"/>
                  </a:lnTo>
                  <a:lnTo>
                    <a:pt x="999" y="0"/>
                  </a:lnTo>
                  <a:lnTo>
                    <a:pt x="1003" y="0"/>
                  </a:lnTo>
                  <a:lnTo>
                    <a:pt x="1006" y="0"/>
                  </a:lnTo>
                  <a:lnTo>
                    <a:pt x="1011" y="0"/>
                  </a:lnTo>
                  <a:lnTo>
                    <a:pt x="1012" y="0"/>
                  </a:lnTo>
                  <a:lnTo>
                    <a:pt x="1015" y="0"/>
                  </a:lnTo>
                  <a:lnTo>
                    <a:pt x="1018" y="0"/>
                  </a:lnTo>
                  <a:lnTo>
                    <a:pt x="1020" y="0"/>
                  </a:lnTo>
                  <a:lnTo>
                    <a:pt x="1023" y="21"/>
                  </a:lnTo>
                  <a:lnTo>
                    <a:pt x="1022" y="19"/>
                  </a:lnTo>
                  <a:lnTo>
                    <a:pt x="1020" y="19"/>
                  </a:lnTo>
                  <a:lnTo>
                    <a:pt x="1017" y="19"/>
                  </a:lnTo>
                  <a:lnTo>
                    <a:pt x="1012" y="19"/>
                  </a:lnTo>
                  <a:lnTo>
                    <a:pt x="1011" y="19"/>
                  </a:lnTo>
                  <a:lnTo>
                    <a:pt x="1008" y="19"/>
                  </a:lnTo>
                  <a:lnTo>
                    <a:pt x="1003" y="19"/>
                  </a:lnTo>
                  <a:lnTo>
                    <a:pt x="1000" y="19"/>
                  </a:lnTo>
                  <a:lnTo>
                    <a:pt x="997" y="19"/>
                  </a:lnTo>
                  <a:lnTo>
                    <a:pt x="994" y="19"/>
                  </a:lnTo>
                  <a:lnTo>
                    <a:pt x="989" y="19"/>
                  </a:lnTo>
                  <a:lnTo>
                    <a:pt x="985" y="19"/>
                  </a:lnTo>
                  <a:lnTo>
                    <a:pt x="980" y="19"/>
                  </a:lnTo>
                  <a:lnTo>
                    <a:pt x="974" y="19"/>
                  </a:lnTo>
                  <a:lnTo>
                    <a:pt x="970" y="19"/>
                  </a:lnTo>
                  <a:lnTo>
                    <a:pt x="965" y="19"/>
                  </a:lnTo>
                  <a:lnTo>
                    <a:pt x="957" y="19"/>
                  </a:lnTo>
                  <a:lnTo>
                    <a:pt x="953" y="19"/>
                  </a:lnTo>
                  <a:lnTo>
                    <a:pt x="945" y="19"/>
                  </a:lnTo>
                  <a:lnTo>
                    <a:pt x="939" y="19"/>
                  </a:lnTo>
                  <a:lnTo>
                    <a:pt x="931" y="19"/>
                  </a:lnTo>
                  <a:lnTo>
                    <a:pt x="925" y="19"/>
                  </a:lnTo>
                  <a:lnTo>
                    <a:pt x="917" y="19"/>
                  </a:lnTo>
                  <a:lnTo>
                    <a:pt x="910" y="19"/>
                  </a:lnTo>
                  <a:lnTo>
                    <a:pt x="902" y="19"/>
                  </a:lnTo>
                  <a:lnTo>
                    <a:pt x="894" y="19"/>
                  </a:lnTo>
                  <a:lnTo>
                    <a:pt x="885" y="19"/>
                  </a:lnTo>
                  <a:lnTo>
                    <a:pt x="878" y="19"/>
                  </a:lnTo>
                  <a:lnTo>
                    <a:pt x="868" y="19"/>
                  </a:lnTo>
                  <a:lnTo>
                    <a:pt x="859" y="19"/>
                  </a:lnTo>
                  <a:lnTo>
                    <a:pt x="849" y="19"/>
                  </a:lnTo>
                  <a:lnTo>
                    <a:pt x="839" y="19"/>
                  </a:lnTo>
                  <a:lnTo>
                    <a:pt x="829" y="19"/>
                  </a:lnTo>
                  <a:lnTo>
                    <a:pt x="819" y="19"/>
                  </a:lnTo>
                  <a:lnTo>
                    <a:pt x="809" y="19"/>
                  </a:lnTo>
                  <a:lnTo>
                    <a:pt x="800" y="19"/>
                  </a:lnTo>
                  <a:lnTo>
                    <a:pt x="787" y="19"/>
                  </a:lnTo>
                  <a:lnTo>
                    <a:pt x="777" y="19"/>
                  </a:lnTo>
                  <a:lnTo>
                    <a:pt x="764" y="19"/>
                  </a:lnTo>
                  <a:lnTo>
                    <a:pt x="754" y="19"/>
                  </a:lnTo>
                  <a:lnTo>
                    <a:pt x="741" y="19"/>
                  </a:lnTo>
                  <a:lnTo>
                    <a:pt x="729" y="21"/>
                  </a:lnTo>
                  <a:lnTo>
                    <a:pt x="718" y="21"/>
                  </a:lnTo>
                  <a:lnTo>
                    <a:pt x="706" y="21"/>
                  </a:lnTo>
                  <a:lnTo>
                    <a:pt x="692" y="21"/>
                  </a:lnTo>
                  <a:lnTo>
                    <a:pt x="679" y="21"/>
                  </a:lnTo>
                  <a:lnTo>
                    <a:pt x="666" y="21"/>
                  </a:lnTo>
                  <a:lnTo>
                    <a:pt x="653" y="21"/>
                  </a:lnTo>
                  <a:lnTo>
                    <a:pt x="639" y="21"/>
                  </a:lnTo>
                  <a:lnTo>
                    <a:pt x="627" y="21"/>
                  </a:lnTo>
                  <a:lnTo>
                    <a:pt x="611" y="22"/>
                  </a:lnTo>
                  <a:lnTo>
                    <a:pt x="598" y="22"/>
                  </a:lnTo>
                  <a:lnTo>
                    <a:pt x="584" y="22"/>
                  </a:lnTo>
                  <a:lnTo>
                    <a:pt x="568" y="22"/>
                  </a:lnTo>
                  <a:lnTo>
                    <a:pt x="553" y="24"/>
                  </a:lnTo>
                  <a:lnTo>
                    <a:pt x="539" y="24"/>
                  </a:lnTo>
                  <a:lnTo>
                    <a:pt x="524" y="24"/>
                  </a:lnTo>
                  <a:lnTo>
                    <a:pt x="509" y="24"/>
                  </a:lnTo>
                  <a:lnTo>
                    <a:pt x="493" y="26"/>
                  </a:lnTo>
                  <a:lnTo>
                    <a:pt x="478" y="27"/>
                  </a:lnTo>
                  <a:lnTo>
                    <a:pt x="461" y="27"/>
                  </a:lnTo>
                  <a:lnTo>
                    <a:pt x="446" y="27"/>
                  </a:lnTo>
                  <a:lnTo>
                    <a:pt x="431" y="27"/>
                  </a:lnTo>
                  <a:lnTo>
                    <a:pt x="415" y="29"/>
                  </a:lnTo>
                  <a:lnTo>
                    <a:pt x="402" y="29"/>
                  </a:lnTo>
                  <a:lnTo>
                    <a:pt x="388" y="29"/>
                  </a:lnTo>
                  <a:lnTo>
                    <a:pt x="374" y="29"/>
                  </a:lnTo>
                  <a:lnTo>
                    <a:pt x="360" y="30"/>
                  </a:lnTo>
                  <a:lnTo>
                    <a:pt x="346" y="30"/>
                  </a:lnTo>
                  <a:lnTo>
                    <a:pt x="333" y="32"/>
                  </a:lnTo>
                  <a:lnTo>
                    <a:pt x="320" y="32"/>
                  </a:lnTo>
                  <a:lnTo>
                    <a:pt x="308" y="34"/>
                  </a:lnTo>
                  <a:lnTo>
                    <a:pt x="296" y="34"/>
                  </a:lnTo>
                  <a:lnTo>
                    <a:pt x="284" y="34"/>
                  </a:lnTo>
                  <a:lnTo>
                    <a:pt x="271" y="35"/>
                  </a:lnTo>
                  <a:lnTo>
                    <a:pt x="261" y="37"/>
                  </a:lnTo>
                  <a:lnTo>
                    <a:pt x="248" y="37"/>
                  </a:lnTo>
                  <a:lnTo>
                    <a:pt x="238" y="37"/>
                  </a:lnTo>
                  <a:lnTo>
                    <a:pt x="227" y="38"/>
                  </a:lnTo>
                  <a:lnTo>
                    <a:pt x="216" y="40"/>
                  </a:lnTo>
                  <a:lnTo>
                    <a:pt x="207" y="40"/>
                  </a:lnTo>
                  <a:lnTo>
                    <a:pt x="196" y="40"/>
                  </a:lnTo>
                  <a:lnTo>
                    <a:pt x="187" y="42"/>
                  </a:lnTo>
                  <a:lnTo>
                    <a:pt x="178" y="42"/>
                  </a:lnTo>
                  <a:lnTo>
                    <a:pt x="169" y="43"/>
                  </a:lnTo>
                  <a:lnTo>
                    <a:pt x="160" y="43"/>
                  </a:lnTo>
                  <a:lnTo>
                    <a:pt x="151" y="45"/>
                  </a:lnTo>
                  <a:lnTo>
                    <a:pt x="143" y="45"/>
                  </a:lnTo>
                  <a:lnTo>
                    <a:pt x="135" y="46"/>
                  </a:lnTo>
                  <a:lnTo>
                    <a:pt x="128" y="46"/>
                  </a:lnTo>
                  <a:lnTo>
                    <a:pt x="120" y="48"/>
                  </a:lnTo>
                  <a:lnTo>
                    <a:pt x="112" y="50"/>
                  </a:lnTo>
                  <a:lnTo>
                    <a:pt x="105" y="50"/>
                  </a:lnTo>
                  <a:lnTo>
                    <a:pt x="98" y="50"/>
                  </a:lnTo>
                  <a:lnTo>
                    <a:pt x="91" y="50"/>
                  </a:lnTo>
                  <a:lnTo>
                    <a:pt x="85" y="51"/>
                  </a:lnTo>
                  <a:lnTo>
                    <a:pt x="79" y="53"/>
                  </a:lnTo>
                  <a:lnTo>
                    <a:pt x="72" y="53"/>
                  </a:lnTo>
                  <a:lnTo>
                    <a:pt x="68" y="53"/>
                  </a:lnTo>
                  <a:lnTo>
                    <a:pt x="62" y="55"/>
                  </a:lnTo>
                  <a:lnTo>
                    <a:pt x="57" y="55"/>
                  </a:lnTo>
                  <a:lnTo>
                    <a:pt x="53" y="56"/>
                  </a:lnTo>
                  <a:lnTo>
                    <a:pt x="48" y="56"/>
                  </a:lnTo>
                  <a:lnTo>
                    <a:pt x="43" y="58"/>
                  </a:lnTo>
                  <a:lnTo>
                    <a:pt x="39" y="58"/>
                  </a:lnTo>
                  <a:lnTo>
                    <a:pt x="34" y="58"/>
                  </a:lnTo>
                  <a:lnTo>
                    <a:pt x="31" y="59"/>
                  </a:lnTo>
                  <a:lnTo>
                    <a:pt x="28" y="59"/>
                  </a:lnTo>
                  <a:lnTo>
                    <a:pt x="25" y="59"/>
                  </a:lnTo>
                  <a:lnTo>
                    <a:pt x="20" y="61"/>
                  </a:lnTo>
                  <a:lnTo>
                    <a:pt x="19" y="61"/>
                  </a:lnTo>
                  <a:lnTo>
                    <a:pt x="16" y="61"/>
                  </a:lnTo>
                  <a:lnTo>
                    <a:pt x="11" y="63"/>
                  </a:lnTo>
                  <a:lnTo>
                    <a:pt x="8" y="63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83"/>
            <p:cNvSpPr>
              <a:spLocks/>
            </p:cNvSpPr>
            <p:nvPr/>
          </p:nvSpPr>
          <p:spPr bwMode="auto">
            <a:xfrm>
              <a:off x="5459" y="1867"/>
              <a:ext cx="44" cy="218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7" y="10"/>
                </a:cxn>
                <a:cxn ang="0">
                  <a:pos x="26" y="16"/>
                </a:cxn>
                <a:cxn ang="0">
                  <a:pos x="24" y="23"/>
                </a:cxn>
                <a:cxn ang="0">
                  <a:pos x="23" y="31"/>
                </a:cxn>
                <a:cxn ang="0">
                  <a:pos x="21" y="41"/>
                </a:cxn>
                <a:cxn ang="0">
                  <a:pos x="21" y="50"/>
                </a:cxn>
                <a:cxn ang="0">
                  <a:pos x="18" y="60"/>
                </a:cxn>
                <a:cxn ang="0">
                  <a:pos x="17" y="70"/>
                </a:cxn>
                <a:cxn ang="0">
                  <a:pos x="15" y="79"/>
                </a:cxn>
                <a:cxn ang="0">
                  <a:pos x="14" y="89"/>
                </a:cxn>
                <a:cxn ang="0">
                  <a:pos x="12" y="99"/>
                </a:cxn>
                <a:cxn ang="0">
                  <a:pos x="12" y="107"/>
                </a:cxn>
                <a:cxn ang="0">
                  <a:pos x="11" y="115"/>
                </a:cxn>
                <a:cxn ang="0">
                  <a:pos x="11" y="120"/>
                </a:cxn>
                <a:cxn ang="0">
                  <a:pos x="9" y="128"/>
                </a:cxn>
                <a:cxn ang="0">
                  <a:pos x="6" y="137"/>
                </a:cxn>
                <a:cxn ang="0">
                  <a:pos x="5" y="149"/>
                </a:cxn>
                <a:cxn ang="0">
                  <a:pos x="5" y="155"/>
                </a:cxn>
                <a:cxn ang="0">
                  <a:pos x="3" y="163"/>
                </a:cxn>
                <a:cxn ang="0">
                  <a:pos x="1" y="170"/>
                </a:cxn>
                <a:cxn ang="0">
                  <a:pos x="1" y="178"/>
                </a:cxn>
                <a:cxn ang="0">
                  <a:pos x="0" y="184"/>
                </a:cxn>
                <a:cxn ang="0">
                  <a:pos x="0" y="194"/>
                </a:cxn>
                <a:cxn ang="0">
                  <a:pos x="0" y="205"/>
                </a:cxn>
                <a:cxn ang="0">
                  <a:pos x="0" y="212"/>
                </a:cxn>
                <a:cxn ang="0">
                  <a:pos x="6" y="215"/>
                </a:cxn>
                <a:cxn ang="0">
                  <a:pos x="11" y="217"/>
                </a:cxn>
                <a:cxn ang="0">
                  <a:pos x="14" y="213"/>
                </a:cxn>
                <a:cxn ang="0">
                  <a:pos x="14" y="207"/>
                </a:cxn>
                <a:cxn ang="0">
                  <a:pos x="15" y="202"/>
                </a:cxn>
                <a:cxn ang="0">
                  <a:pos x="17" y="192"/>
                </a:cxn>
                <a:cxn ang="0">
                  <a:pos x="18" y="179"/>
                </a:cxn>
                <a:cxn ang="0">
                  <a:pos x="21" y="170"/>
                </a:cxn>
                <a:cxn ang="0">
                  <a:pos x="21" y="162"/>
                </a:cxn>
                <a:cxn ang="0">
                  <a:pos x="23" y="154"/>
                </a:cxn>
                <a:cxn ang="0">
                  <a:pos x="24" y="145"/>
                </a:cxn>
                <a:cxn ang="0">
                  <a:pos x="26" y="137"/>
                </a:cxn>
                <a:cxn ang="0">
                  <a:pos x="27" y="128"/>
                </a:cxn>
                <a:cxn ang="0">
                  <a:pos x="29" y="120"/>
                </a:cxn>
                <a:cxn ang="0">
                  <a:pos x="31" y="110"/>
                </a:cxn>
                <a:cxn ang="0">
                  <a:pos x="31" y="102"/>
                </a:cxn>
                <a:cxn ang="0">
                  <a:pos x="32" y="92"/>
                </a:cxn>
                <a:cxn ang="0">
                  <a:pos x="34" y="83"/>
                </a:cxn>
                <a:cxn ang="0">
                  <a:pos x="35" y="74"/>
                </a:cxn>
                <a:cxn ang="0">
                  <a:pos x="35" y="66"/>
                </a:cxn>
                <a:cxn ang="0">
                  <a:pos x="37" y="58"/>
                </a:cxn>
                <a:cxn ang="0">
                  <a:pos x="38" y="50"/>
                </a:cxn>
                <a:cxn ang="0">
                  <a:pos x="38" y="42"/>
                </a:cxn>
                <a:cxn ang="0">
                  <a:pos x="40" y="36"/>
                </a:cxn>
                <a:cxn ang="0">
                  <a:pos x="41" y="29"/>
                </a:cxn>
                <a:cxn ang="0">
                  <a:pos x="41" y="20"/>
                </a:cxn>
                <a:cxn ang="0">
                  <a:pos x="43" y="12"/>
                </a:cxn>
                <a:cxn ang="0">
                  <a:pos x="43" y="7"/>
                </a:cxn>
                <a:cxn ang="0">
                  <a:pos x="41" y="2"/>
                </a:cxn>
                <a:cxn ang="0">
                  <a:pos x="38" y="0"/>
                </a:cxn>
                <a:cxn ang="0">
                  <a:pos x="31" y="2"/>
                </a:cxn>
                <a:cxn ang="0">
                  <a:pos x="29" y="5"/>
                </a:cxn>
              </a:cxnLst>
              <a:rect l="0" t="0" r="r" b="b"/>
              <a:pathLst>
                <a:path w="44" h="218">
                  <a:moveTo>
                    <a:pt x="29" y="5"/>
                  </a:moveTo>
                  <a:lnTo>
                    <a:pt x="29" y="5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6" y="13"/>
                  </a:lnTo>
                  <a:lnTo>
                    <a:pt x="26" y="16"/>
                  </a:lnTo>
                  <a:lnTo>
                    <a:pt x="26" y="20"/>
                  </a:lnTo>
                  <a:lnTo>
                    <a:pt x="24" y="23"/>
                  </a:lnTo>
                  <a:lnTo>
                    <a:pt x="24" y="26"/>
                  </a:lnTo>
                  <a:lnTo>
                    <a:pt x="23" y="31"/>
                  </a:lnTo>
                  <a:lnTo>
                    <a:pt x="23" y="36"/>
                  </a:lnTo>
                  <a:lnTo>
                    <a:pt x="21" y="41"/>
                  </a:lnTo>
                  <a:lnTo>
                    <a:pt x="21" y="45"/>
                  </a:lnTo>
                  <a:lnTo>
                    <a:pt x="21" y="50"/>
                  </a:lnTo>
                  <a:lnTo>
                    <a:pt x="20" y="55"/>
                  </a:lnTo>
                  <a:lnTo>
                    <a:pt x="18" y="60"/>
                  </a:lnTo>
                  <a:lnTo>
                    <a:pt x="18" y="65"/>
                  </a:lnTo>
                  <a:lnTo>
                    <a:pt x="17" y="70"/>
                  </a:lnTo>
                  <a:lnTo>
                    <a:pt x="17" y="74"/>
                  </a:lnTo>
                  <a:lnTo>
                    <a:pt x="15" y="79"/>
                  </a:lnTo>
                  <a:lnTo>
                    <a:pt x="15" y="84"/>
                  </a:lnTo>
                  <a:lnTo>
                    <a:pt x="14" y="89"/>
                  </a:lnTo>
                  <a:lnTo>
                    <a:pt x="14" y="94"/>
                  </a:lnTo>
                  <a:lnTo>
                    <a:pt x="12" y="99"/>
                  </a:lnTo>
                  <a:lnTo>
                    <a:pt x="12" y="104"/>
                  </a:lnTo>
                  <a:lnTo>
                    <a:pt x="12" y="107"/>
                  </a:lnTo>
                  <a:lnTo>
                    <a:pt x="12" y="112"/>
                  </a:lnTo>
                  <a:lnTo>
                    <a:pt x="11" y="115"/>
                  </a:lnTo>
                  <a:lnTo>
                    <a:pt x="11" y="116"/>
                  </a:lnTo>
                  <a:lnTo>
                    <a:pt x="11" y="120"/>
                  </a:lnTo>
                  <a:lnTo>
                    <a:pt x="11" y="123"/>
                  </a:lnTo>
                  <a:lnTo>
                    <a:pt x="9" y="128"/>
                  </a:lnTo>
                  <a:lnTo>
                    <a:pt x="8" y="133"/>
                  </a:lnTo>
                  <a:lnTo>
                    <a:pt x="6" y="137"/>
                  </a:lnTo>
                  <a:lnTo>
                    <a:pt x="6" y="145"/>
                  </a:lnTo>
                  <a:lnTo>
                    <a:pt x="5" y="149"/>
                  </a:lnTo>
                  <a:lnTo>
                    <a:pt x="5" y="152"/>
                  </a:lnTo>
                  <a:lnTo>
                    <a:pt x="5" y="155"/>
                  </a:lnTo>
                  <a:lnTo>
                    <a:pt x="5" y="158"/>
                  </a:lnTo>
                  <a:lnTo>
                    <a:pt x="3" y="163"/>
                  </a:lnTo>
                  <a:lnTo>
                    <a:pt x="3" y="166"/>
                  </a:lnTo>
                  <a:lnTo>
                    <a:pt x="1" y="170"/>
                  </a:lnTo>
                  <a:lnTo>
                    <a:pt x="1" y="175"/>
                  </a:lnTo>
                  <a:lnTo>
                    <a:pt x="1" y="178"/>
                  </a:lnTo>
                  <a:lnTo>
                    <a:pt x="1" y="181"/>
                  </a:lnTo>
                  <a:lnTo>
                    <a:pt x="0" y="184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199"/>
                  </a:lnTo>
                  <a:lnTo>
                    <a:pt x="0" y="205"/>
                  </a:lnTo>
                  <a:lnTo>
                    <a:pt x="0" y="208"/>
                  </a:lnTo>
                  <a:lnTo>
                    <a:pt x="0" y="212"/>
                  </a:lnTo>
                  <a:lnTo>
                    <a:pt x="1" y="213"/>
                  </a:lnTo>
                  <a:lnTo>
                    <a:pt x="6" y="215"/>
                  </a:lnTo>
                  <a:lnTo>
                    <a:pt x="9" y="218"/>
                  </a:lnTo>
                  <a:lnTo>
                    <a:pt x="11" y="217"/>
                  </a:lnTo>
                  <a:lnTo>
                    <a:pt x="12" y="217"/>
                  </a:lnTo>
                  <a:lnTo>
                    <a:pt x="14" y="213"/>
                  </a:lnTo>
                  <a:lnTo>
                    <a:pt x="14" y="210"/>
                  </a:lnTo>
                  <a:lnTo>
                    <a:pt x="14" y="207"/>
                  </a:lnTo>
                  <a:lnTo>
                    <a:pt x="15" y="205"/>
                  </a:lnTo>
                  <a:lnTo>
                    <a:pt x="15" y="202"/>
                  </a:lnTo>
                  <a:lnTo>
                    <a:pt x="17" y="197"/>
                  </a:lnTo>
                  <a:lnTo>
                    <a:pt x="17" y="192"/>
                  </a:lnTo>
                  <a:lnTo>
                    <a:pt x="18" y="186"/>
                  </a:lnTo>
                  <a:lnTo>
                    <a:pt x="18" y="179"/>
                  </a:lnTo>
                  <a:lnTo>
                    <a:pt x="21" y="173"/>
                  </a:lnTo>
                  <a:lnTo>
                    <a:pt x="21" y="170"/>
                  </a:lnTo>
                  <a:lnTo>
                    <a:pt x="21" y="166"/>
                  </a:lnTo>
                  <a:lnTo>
                    <a:pt x="21" y="162"/>
                  </a:lnTo>
                  <a:lnTo>
                    <a:pt x="23" y="158"/>
                  </a:lnTo>
                  <a:lnTo>
                    <a:pt x="23" y="154"/>
                  </a:lnTo>
                  <a:lnTo>
                    <a:pt x="23" y="150"/>
                  </a:lnTo>
                  <a:lnTo>
                    <a:pt x="24" y="145"/>
                  </a:lnTo>
                  <a:lnTo>
                    <a:pt x="26" y="142"/>
                  </a:lnTo>
                  <a:lnTo>
                    <a:pt x="26" y="137"/>
                  </a:lnTo>
                  <a:lnTo>
                    <a:pt x="26" y="133"/>
                  </a:lnTo>
                  <a:lnTo>
                    <a:pt x="27" y="128"/>
                  </a:lnTo>
                  <a:lnTo>
                    <a:pt x="29" y="125"/>
                  </a:lnTo>
                  <a:lnTo>
                    <a:pt x="29" y="120"/>
                  </a:lnTo>
                  <a:lnTo>
                    <a:pt x="29" y="115"/>
                  </a:lnTo>
                  <a:lnTo>
                    <a:pt x="31" y="110"/>
                  </a:lnTo>
                  <a:lnTo>
                    <a:pt x="31" y="107"/>
                  </a:lnTo>
                  <a:lnTo>
                    <a:pt x="31" y="102"/>
                  </a:lnTo>
                  <a:lnTo>
                    <a:pt x="32" y="97"/>
                  </a:lnTo>
                  <a:lnTo>
                    <a:pt x="32" y="92"/>
                  </a:lnTo>
                  <a:lnTo>
                    <a:pt x="34" y="87"/>
                  </a:lnTo>
                  <a:lnTo>
                    <a:pt x="34" y="83"/>
                  </a:lnTo>
                  <a:lnTo>
                    <a:pt x="34" y="79"/>
                  </a:lnTo>
                  <a:lnTo>
                    <a:pt x="35" y="74"/>
                  </a:lnTo>
                  <a:lnTo>
                    <a:pt x="35" y="71"/>
                  </a:lnTo>
                  <a:lnTo>
                    <a:pt x="35" y="66"/>
                  </a:lnTo>
                  <a:lnTo>
                    <a:pt x="37" y="62"/>
                  </a:lnTo>
                  <a:lnTo>
                    <a:pt x="37" y="58"/>
                  </a:lnTo>
                  <a:lnTo>
                    <a:pt x="38" y="53"/>
                  </a:lnTo>
                  <a:lnTo>
                    <a:pt x="38" y="50"/>
                  </a:lnTo>
                  <a:lnTo>
                    <a:pt x="38" y="45"/>
                  </a:lnTo>
                  <a:lnTo>
                    <a:pt x="38" y="42"/>
                  </a:lnTo>
                  <a:lnTo>
                    <a:pt x="40" y="39"/>
                  </a:lnTo>
                  <a:lnTo>
                    <a:pt x="40" y="36"/>
                  </a:lnTo>
                  <a:lnTo>
                    <a:pt x="41" y="32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1" y="20"/>
                  </a:lnTo>
                  <a:lnTo>
                    <a:pt x="43" y="16"/>
                  </a:lnTo>
                  <a:lnTo>
                    <a:pt x="43" y="12"/>
                  </a:lnTo>
                  <a:lnTo>
                    <a:pt x="43" y="8"/>
                  </a:lnTo>
                  <a:lnTo>
                    <a:pt x="43" y="7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31" y="2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86"/>
            <p:cNvSpPr>
              <a:spLocks/>
            </p:cNvSpPr>
            <p:nvPr/>
          </p:nvSpPr>
          <p:spPr bwMode="auto">
            <a:xfrm>
              <a:off x="5480" y="2587"/>
              <a:ext cx="23" cy="8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8" y="0"/>
                </a:cxn>
                <a:cxn ang="0">
                  <a:pos x="8" y="3"/>
                </a:cxn>
                <a:cxn ang="0">
                  <a:pos x="6" y="7"/>
                </a:cxn>
                <a:cxn ang="0">
                  <a:pos x="6" y="13"/>
                </a:cxn>
                <a:cxn ang="0">
                  <a:pos x="5" y="16"/>
                </a:cxn>
                <a:cxn ang="0">
                  <a:pos x="5" y="19"/>
                </a:cxn>
                <a:cxn ang="0">
                  <a:pos x="3" y="23"/>
                </a:cxn>
                <a:cxn ang="0">
                  <a:pos x="3" y="26"/>
                </a:cxn>
                <a:cxn ang="0">
                  <a:pos x="3" y="31"/>
                </a:cxn>
                <a:cxn ang="0">
                  <a:pos x="2" y="34"/>
                </a:cxn>
                <a:cxn ang="0">
                  <a:pos x="2" y="39"/>
                </a:cxn>
                <a:cxn ang="0">
                  <a:pos x="2" y="42"/>
                </a:cxn>
                <a:cxn ang="0">
                  <a:pos x="2" y="47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0" y="58"/>
                </a:cxn>
                <a:cxn ang="0">
                  <a:pos x="0" y="61"/>
                </a:cxn>
                <a:cxn ang="0">
                  <a:pos x="0" y="65"/>
                </a:cxn>
                <a:cxn ang="0">
                  <a:pos x="0" y="70"/>
                </a:cxn>
                <a:cxn ang="0">
                  <a:pos x="0" y="73"/>
                </a:cxn>
                <a:cxn ang="0">
                  <a:pos x="0" y="78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3" y="87"/>
                </a:cxn>
                <a:cxn ang="0">
                  <a:pos x="8" y="87"/>
                </a:cxn>
                <a:cxn ang="0">
                  <a:pos x="11" y="82"/>
                </a:cxn>
                <a:cxn ang="0">
                  <a:pos x="13" y="78"/>
                </a:cxn>
                <a:cxn ang="0">
                  <a:pos x="14" y="73"/>
                </a:cxn>
                <a:cxn ang="0">
                  <a:pos x="14" y="70"/>
                </a:cxn>
                <a:cxn ang="0">
                  <a:pos x="14" y="66"/>
                </a:cxn>
                <a:cxn ang="0">
                  <a:pos x="16" y="63"/>
                </a:cxn>
                <a:cxn ang="0">
                  <a:pos x="16" y="58"/>
                </a:cxn>
                <a:cxn ang="0">
                  <a:pos x="17" y="52"/>
                </a:cxn>
                <a:cxn ang="0">
                  <a:pos x="17" y="47"/>
                </a:cxn>
                <a:cxn ang="0">
                  <a:pos x="17" y="40"/>
                </a:cxn>
                <a:cxn ang="0">
                  <a:pos x="19" y="34"/>
                </a:cxn>
                <a:cxn ang="0">
                  <a:pos x="20" y="28"/>
                </a:cxn>
                <a:cxn ang="0">
                  <a:pos x="20" y="21"/>
                </a:cxn>
                <a:cxn ang="0">
                  <a:pos x="20" y="16"/>
                </a:cxn>
                <a:cxn ang="0">
                  <a:pos x="22" y="10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2" y="0"/>
                </a:cxn>
                <a:cxn ang="0">
                  <a:pos x="23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23" h="87">
                  <a:moveTo>
                    <a:pt x="10" y="0"/>
                  </a:moveTo>
                  <a:lnTo>
                    <a:pt x="8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6" y="13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3" y="23"/>
                  </a:lnTo>
                  <a:lnTo>
                    <a:pt x="3" y="26"/>
                  </a:lnTo>
                  <a:lnTo>
                    <a:pt x="3" y="31"/>
                  </a:lnTo>
                  <a:lnTo>
                    <a:pt x="2" y="34"/>
                  </a:lnTo>
                  <a:lnTo>
                    <a:pt x="2" y="39"/>
                  </a:lnTo>
                  <a:lnTo>
                    <a:pt x="2" y="42"/>
                  </a:lnTo>
                  <a:lnTo>
                    <a:pt x="2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5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0" y="78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3" y="87"/>
                  </a:lnTo>
                  <a:lnTo>
                    <a:pt x="8" y="87"/>
                  </a:lnTo>
                  <a:lnTo>
                    <a:pt x="11" y="82"/>
                  </a:lnTo>
                  <a:lnTo>
                    <a:pt x="13" y="78"/>
                  </a:lnTo>
                  <a:lnTo>
                    <a:pt x="14" y="73"/>
                  </a:lnTo>
                  <a:lnTo>
                    <a:pt x="14" y="70"/>
                  </a:lnTo>
                  <a:lnTo>
                    <a:pt x="14" y="66"/>
                  </a:lnTo>
                  <a:lnTo>
                    <a:pt x="16" y="63"/>
                  </a:lnTo>
                  <a:lnTo>
                    <a:pt x="16" y="58"/>
                  </a:lnTo>
                  <a:lnTo>
                    <a:pt x="17" y="52"/>
                  </a:lnTo>
                  <a:lnTo>
                    <a:pt x="17" y="47"/>
                  </a:lnTo>
                  <a:lnTo>
                    <a:pt x="17" y="40"/>
                  </a:lnTo>
                  <a:lnTo>
                    <a:pt x="19" y="34"/>
                  </a:lnTo>
                  <a:lnTo>
                    <a:pt x="20" y="28"/>
                  </a:lnTo>
                  <a:lnTo>
                    <a:pt x="20" y="21"/>
                  </a:lnTo>
                  <a:lnTo>
                    <a:pt x="20" y="16"/>
                  </a:lnTo>
                  <a:lnTo>
                    <a:pt x="22" y="10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87"/>
            <p:cNvSpPr>
              <a:spLocks/>
            </p:cNvSpPr>
            <p:nvPr/>
          </p:nvSpPr>
          <p:spPr bwMode="auto">
            <a:xfrm>
              <a:off x="5370" y="3007"/>
              <a:ext cx="28" cy="85"/>
            </a:xfrm>
            <a:custGeom>
              <a:avLst/>
              <a:gdLst/>
              <a:ahLst/>
              <a:cxnLst>
                <a:cxn ang="0">
                  <a:pos x="17" y="1"/>
                </a:cxn>
                <a:cxn ang="0">
                  <a:pos x="15" y="3"/>
                </a:cxn>
                <a:cxn ang="0">
                  <a:pos x="15" y="5"/>
                </a:cxn>
                <a:cxn ang="0">
                  <a:pos x="14" y="8"/>
                </a:cxn>
                <a:cxn ang="0">
                  <a:pos x="14" y="14"/>
                </a:cxn>
                <a:cxn ang="0">
                  <a:pos x="11" y="19"/>
                </a:cxn>
                <a:cxn ang="0">
                  <a:pos x="11" y="26"/>
                </a:cxn>
                <a:cxn ang="0">
                  <a:pos x="9" y="29"/>
                </a:cxn>
                <a:cxn ang="0">
                  <a:pos x="8" y="32"/>
                </a:cxn>
                <a:cxn ang="0">
                  <a:pos x="8" y="37"/>
                </a:cxn>
                <a:cxn ang="0">
                  <a:pos x="8" y="40"/>
                </a:cxn>
                <a:cxn ang="0">
                  <a:pos x="6" y="43"/>
                </a:cxn>
                <a:cxn ang="0">
                  <a:pos x="6" y="47"/>
                </a:cxn>
                <a:cxn ang="0">
                  <a:pos x="5" y="50"/>
                </a:cxn>
                <a:cxn ang="0">
                  <a:pos x="3" y="55"/>
                </a:cxn>
                <a:cxn ang="0">
                  <a:pos x="3" y="58"/>
                </a:cxn>
                <a:cxn ang="0">
                  <a:pos x="2" y="61"/>
                </a:cxn>
                <a:cxn ang="0">
                  <a:pos x="2" y="64"/>
                </a:cxn>
                <a:cxn ang="0">
                  <a:pos x="2" y="68"/>
                </a:cxn>
                <a:cxn ang="0">
                  <a:pos x="0" y="72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4"/>
                </a:cxn>
                <a:cxn ang="0">
                  <a:pos x="3" y="85"/>
                </a:cxn>
                <a:cxn ang="0">
                  <a:pos x="6" y="85"/>
                </a:cxn>
                <a:cxn ang="0">
                  <a:pos x="9" y="80"/>
                </a:cxn>
                <a:cxn ang="0">
                  <a:pos x="12" y="76"/>
                </a:cxn>
                <a:cxn ang="0">
                  <a:pos x="12" y="74"/>
                </a:cxn>
                <a:cxn ang="0">
                  <a:pos x="14" y="71"/>
                </a:cxn>
                <a:cxn ang="0">
                  <a:pos x="15" y="66"/>
                </a:cxn>
                <a:cxn ang="0">
                  <a:pos x="15" y="63"/>
                </a:cxn>
                <a:cxn ang="0">
                  <a:pos x="17" y="58"/>
                </a:cxn>
                <a:cxn ang="0">
                  <a:pos x="19" y="51"/>
                </a:cxn>
                <a:cxn ang="0">
                  <a:pos x="20" y="45"/>
                </a:cxn>
                <a:cxn ang="0">
                  <a:pos x="22" y="40"/>
                </a:cxn>
                <a:cxn ang="0">
                  <a:pos x="23" y="34"/>
                </a:cxn>
                <a:cxn ang="0">
                  <a:pos x="23" y="27"/>
                </a:cxn>
                <a:cxn ang="0">
                  <a:pos x="25" y="21"/>
                </a:cxn>
                <a:cxn ang="0">
                  <a:pos x="26" y="16"/>
                </a:cxn>
                <a:cxn ang="0">
                  <a:pos x="26" y="11"/>
                </a:cxn>
                <a:cxn ang="0">
                  <a:pos x="28" y="8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6" y="1"/>
                </a:cxn>
                <a:cxn ang="0">
                  <a:pos x="22" y="0"/>
                </a:cxn>
                <a:cxn ang="0">
                  <a:pos x="19" y="1"/>
                </a:cxn>
                <a:cxn ang="0">
                  <a:pos x="17" y="1"/>
                </a:cxn>
                <a:cxn ang="0">
                  <a:pos x="17" y="1"/>
                </a:cxn>
              </a:cxnLst>
              <a:rect l="0" t="0" r="r" b="b"/>
              <a:pathLst>
                <a:path w="28" h="85">
                  <a:moveTo>
                    <a:pt x="17" y="1"/>
                  </a:moveTo>
                  <a:lnTo>
                    <a:pt x="15" y="3"/>
                  </a:lnTo>
                  <a:lnTo>
                    <a:pt x="15" y="5"/>
                  </a:lnTo>
                  <a:lnTo>
                    <a:pt x="14" y="8"/>
                  </a:lnTo>
                  <a:lnTo>
                    <a:pt x="14" y="14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9" y="29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40"/>
                  </a:lnTo>
                  <a:lnTo>
                    <a:pt x="6" y="43"/>
                  </a:lnTo>
                  <a:lnTo>
                    <a:pt x="6" y="47"/>
                  </a:lnTo>
                  <a:lnTo>
                    <a:pt x="5" y="50"/>
                  </a:lnTo>
                  <a:lnTo>
                    <a:pt x="3" y="55"/>
                  </a:lnTo>
                  <a:lnTo>
                    <a:pt x="3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4"/>
                  </a:lnTo>
                  <a:lnTo>
                    <a:pt x="3" y="85"/>
                  </a:lnTo>
                  <a:lnTo>
                    <a:pt x="6" y="85"/>
                  </a:lnTo>
                  <a:lnTo>
                    <a:pt x="9" y="80"/>
                  </a:lnTo>
                  <a:lnTo>
                    <a:pt x="12" y="76"/>
                  </a:lnTo>
                  <a:lnTo>
                    <a:pt x="12" y="74"/>
                  </a:lnTo>
                  <a:lnTo>
                    <a:pt x="14" y="71"/>
                  </a:lnTo>
                  <a:lnTo>
                    <a:pt x="15" y="66"/>
                  </a:lnTo>
                  <a:lnTo>
                    <a:pt x="15" y="63"/>
                  </a:lnTo>
                  <a:lnTo>
                    <a:pt x="17" y="58"/>
                  </a:lnTo>
                  <a:lnTo>
                    <a:pt x="19" y="51"/>
                  </a:lnTo>
                  <a:lnTo>
                    <a:pt x="20" y="45"/>
                  </a:lnTo>
                  <a:lnTo>
                    <a:pt x="22" y="40"/>
                  </a:lnTo>
                  <a:lnTo>
                    <a:pt x="23" y="34"/>
                  </a:lnTo>
                  <a:lnTo>
                    <a:pt x="23" y="27"/>
                  </a:lnTo>
                  <a:lnTo>
                    <a:pt x="25" y="21"/>
                  </a:lnTo>
                  <a:lnTo>
                    <a:pt x="26" y="16"/>
                  </a:lnTo>
                  <a:lnTo>
                    <a:pt x="26" y="11"/>
                  </a:lnTo>
                  <a:lnTo>
                    <a:pt x="28" y="8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7" y="1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88"/>
            <p:cNvSpPr>
              <a:spLocks/>
            </p:cNvSpPr>
            <p:nvPr/>
          </p:nvSpPr>
          <p:spPr bwMode="auto">
            <a:xfrm>
              <a:off x="5324" y="3167"/>
              <a:ext cx="35" cy="109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3" y="6"/>
                </a:cxn>
                <a:cxn ang="0">
                  <a:pos x="22" y="12"/>
                </a:cxn>
                <a:cxn ang="0">
                  <a:pos x="20" y="19"/>
                </a:cxn>
                <a:cxn ang="0">
                  <a:pos x="19" y="27"/>
                </a:cxn>
                <a:cxn ang="0">
                  <a:pos x="16" y="37"/>
                </a:cxn>
                <a:cxn ang="0">
                  <a:pos x="14" y="45"/>
                </a:cxn>
                <a:cxn ang="0">
                  <a:pos x="11" y="54"/>
                </a:cxn>
                <a:cxn ang="0">
                  <a:pos x="8" y="64"/>
                </a:cxn>
                <a:cxn ang="0">
                  <a:pos x="6" y="74"/>
                </a:cxn>
                <a:cxn ang="0">
                  <a:pos x="5" y="82"/>
                </a:cxn>
                <a:cxn ang="0">
                  <a:pos x="3" y="90"/>
                </a:cxn>
                <a:cxn ang="0">
                  <a:pos x="0" y="95"/>
                </a:cxn>
                <a:cxn ang="0">
                  <a:pos x="0" y="103"/>
                </a:cxn>
                <a:cxn ang="0">
                  <a:pos x="3" y="109"/>
                </a:cxn>
                <a:cxn ang="0">
                  <a:pos x="6" y="108"/>
                </a:cxn>
                <a:cxn ang="0">
                  <a:pos x="11" y="104"/>
                </a:cxn>
                <a:cxn ang="0">
                  <a:pos x="14" y="98"/>
                </a:cxn>
                <a:cxn ang="0">
                  <a:pos x="17" y="87"/>
                </a:cxn>
                <a:cxn ang="0">
                  <a:pos x="20" y="77"/>
                </a:cxn>
                <a:cxn ang="0">
                  <a:pos x="22" y="71"/>
                </a:cxn>
                <a:cxn ang="0">
                  <a:pos x="23" y="63"/>
                </a:cxn>
                <a:cxn ang="0">
                  <a:pos x="26" y="54"/>
                </a:cxn>
                <a:cxn ang="0">
                  <a:pos x="28" y="46"/>
                </a:cxn>
                <a:cxn ang="0">
                  <a:pos x="28" y="38"/>
                </a:cxn>
                <a:cxn ang="0">
                  <a:pos x="29" y="30"/>
                </a:cxn>
                <a:cxn ang="0">
                  <a:pos x="32" y="24"/>
                </a:cxn>
                <a:cxn ang="0">
                  <a:pos x="34" y="14"/>
                </a:cxn>
                <a:cxn ang="0">
                  <a:pos x="35" y="4"/>
                </a:cxn>
                <a:cxn ang="0">
                  <a:pos x="34" y="0"/>
                </a:cxn>
                <a:cxn ang="0">
                  <a:pos x="28" y="0"/>
                </a:cxn>
                <a:cxn ang="0">
                  <a:pos x="26" y="0"/>
                </a:cxn>
              </a:cxnLst>
              <a:rect l="0" t="0" r="r" b="b"/>
              <a:pathLst>
                <a:path w="35" h="109">
                  <a:moveTo>
                    <a:pt x="26" y="0"/>
                  </a:moveTo>
                  <a:lnTo>
                    <a:pt x="26" y="1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0" y="19"/>
                  </a:lnTo>
                  <a:lnTo>
                    <a:pt x="19" y="22"/>
                  </a:lnTo>
                  <a:lnTo>
                    <a:pt x="19" y="27"/>
                  </a:lnTo>
                  <a:lnTo>
                    <a:pt x="17" y="32"/>
                  </a:lnTo>
                  <a:lnTo>
                    <a:pt x="16" y="37"/>
                  </a:lnTo>
                  <a:lnTo>
                    <a:pt x="14" y="42"/>
                  </a:lnTo>
                  <a:lnTo>
                    <a:pt x="14" y="45"/>
                  </a:lnTo>
                  <a:lnTo>
                    <a:pt x="12" y="51"/>
                  </a:lnTo>
                  <a:lnTo>
                    <a:pt x="11" y="54"/>
                  </a:lnTo>
                  <a:lnTo>
                    <a:pt x="9" y="59"/>
                  </a:lnTo>
                  <a:lnTo>
                    <a:pt x="8" y="64"/>
                  </a:lnTo>
                  <a:lnTo>
                    <a:pt x="8" y="69"/>
                  </a:lnTo>
                  <a:lnTo>
                    <a:pt x="6" y="74"/>
                  </a:lnTo>
                  <a:lnTo>
                    <a:pt x="6" y="77"/>
                  </a:lnTo>
                  <a:lnTo>
                    <a:pt x="5" y="82"/>
                  </a:lnTo>
                  <a:lnTo>
                    <a:pt x="3" y="87"/>
                  </a:lnTo>
                  <a:lnTo>
                    <a:pt x="3" y="90"/>
                  </a:lnTo>
                  <a:lnTo>
                    <a:pt x="2" y="93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0" y="103"/>
                  </a:lnTo>
                  <a:lnTo>
                    <a:pt x="0" y="106"/>
                  </a:lnTo>
                  <a:lnTo>
                    <a:pt x="3" y="109"/>
                  </a:lnTo>
                  <a:lnTo>
                    <a:pt x="6" y="109"/>
                  </a:lnTo>
                  <a:lnTo>
                    <a:pt x="6" y="108"/>
                  </a:lnTo>
                  <a:lnTo>
                    <a:pt x="8" y="106"/>
                  </a:lnTo>
                  <a:lnTo>
                    <a:pt x="11" y="104"/>
                  </a:lnTo>
                  <a:lnTo>
                    <a:pt x="14" y="101"/>
                  </a:lnTo>
                  <a:lnTo>
                    <a:pt x="14" y="98"/>
                  </a:lnTo>
                  <a:lnTo>
                    <a:pt x="16" y="93"/>
                  </a:lnTo>
                  <a:lnTo>
                    <a:pt x="17" y="87"/>
                  </a:lnTo>
                  <a:lnTo>
                    <a:pt x="19" y="82"/>
                  </a:lnTo>
                  <a:lnTo>
                    <a:pt x="20" y="77"/>
                  </a:lnTo>
                  <a:lnTo>
                    <a:pt x="20" y="74"/>
                  </a:lnTo>
                  <a:lnTo>
                    <a:pt x="22" y="71"/>
                  </a:lnTo>
                  <a:lnTo>
                    <a:pt x="23" y="67"/>
                  </a:lnTo>
                  <a:lnTo>
                    <a:pt x="23" y="63"/>
                  </a:lnTo>
                  <a:lnTo>
                    <a:pt x="25" y="59"/>
                  </a:lnTo>
                  <a:lnTo>
                    <a:pt x="26" y="54"/>
                  </a:lnTo>
                  <a:lnTo>
                    <a:pt x="26" y="51"/>
                  </a:lnTo>
                  <a:lnTo>
                    <a:pt x="28" y="46"/>
                  </a:lnTo>
                  <a:lnTo>
                    <a:pt x="28" y="42"/>
                  </a:lnTo>
                  <a:lnTo>
                    <a:pt x="28" y="38"/>
                  </a:lnTo>
                  <a:lnTo>
                    <a:pt x="29" y="35"/>
                  </a:lnTo>
                  <a:lnTo>
                    <a:pt x="29" y="30"/>
                  </a:lnTo>
                  <a:lnTo>
                    <a:pt x="31" y="27"/>
                  </a:lnTo>
                  <a:lnTo>
                    <a:pt x="32" y="24"/>
                  </a:lnTo>
                  <a:lnTo>
                    <a:pt x="32" y="21"/>
                  </a:lnTo>
                  <a:lnTo>
                    <a:pt x="34" y="14"/>
                  </a:lnTo>
                  <a:lnTo>
                    <a:pt x="35" y="9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89"/>
            <p:cNvSpPr>
              <a:spLocks/>
            </p:cNvSpPr>
            <p:nvPr/>
          </p:nvSpPr>
          <p:spPr bwMode="auto">
            <a:xfrm>
              <a:off x="5517" y="2259"/>
              <a:ext cx="20" cy="81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2"/>
                </a:cxn>
                <a:cxn ang="0">
                  <a:pos x="6" y="5"/>
                </a:cxn>
                <a:cxn ang="0">
                  <a:pos x="6" y="10"/>
                </a:cxn>
                <a:cxn ang="0">
                  <a:pos x="5" y="15"/>
                </a:cxn>
                <a:cxn ang="0">
                  <a:pos x="3" y="20"/>
                </a:cxn>
                <a:cxn ang="0">
                  <a:pos x="3" y="26"/>
                </a:cxn>
                <a:cxn ang="0">
                  <a:pos x="2" y="29"/>
                </a:cxn>
                <a:cxn ang="0">
                  <a:pos x="2" y="33"/>
                </a:cxn>
                <a:cxn ang="0">
                  <a:pos x="2" y="36"/>
                </a:cxn>
                <a:cxn ang="0">
                  <a:pos x="2" y="39"/>
                </a:cxn>
                <a:cxn ang="0">
                  <a:pos x="2" y="46"/>
                </a:cxn>
                <a:cxn ang="0">
                  <a:pos x="0" y="52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8"/>
                </a:cxn>
                <a:cxn ang="0">
                  <a:pos x="2" y="73"/>
                </a:cxn>
                <a:cxn ang="0">
                  <a:pos x="2" y="76"/>
                </a:cxn>
                <a:cxn ang="0">
                  <a:pos x="3" y="78"/>
                </a:cxn>
                <a:cxn ang="0">
                  <a:pos x="5" y="81"/>
                </a:cxn>
                <a:cxn ang="0">
                  <a:pos x="9" y="81"/>
                </a:cxn>
                <a:cxn ang="0">
                  <a:pos x="11" y="80"/>
                </a:cxn>
                <a:cxn ang="0">
                  <a:pos x="14" y="75"/>
                </a:cxn>
                <a:cxn ang="0">
                  <a:pos x="14" y="71"/>
                </a:cxn>
                <a:cxn ang="0">
                  <a:pos x="14" y="68"/>
                </a:cxn>
                <a:cxn ang="0">
                  <a:pos x="14" y="65"/>
                </a:cxn>
                <a:cxn ang="0">
                  <a:pos x="15" y="60"/>
                </a:cxn>
                <a:cxn ang="0">
                  <a:pos x="15" y="54"/>
                </a:cxn>
                <a:cxn ang="0">
                  <a:pos x="17" y="47"/>
                </a:cxn>
                <a:cxn ang="0">
                  <a:pos x="17" y="41"/>
                </a:cxn>
                <a:cxn ang="0">
                  <a:pos x="17" y="36"/>
                </a:cxn>
                <a:cxn ang="0">
                  <a:pos x="17" y="28"/>
                </a:cxn>
                <a:cxn ang="0">
                  <a:pos x="18" y="23"/>
                </a:cxn>
                <a:cxn ang="0">
                  <a:pos x="18" y="17"/>
                </a:cxn>
                <a:cxn ang="0">
                  <a:pos x="18" y="12"/>
                </a:cxn>
                <a:cxn ang="0">
                  <a:pos x="18" y="9"/>
                </a:cxn>
                <a:cxn ang="0">
                  <a:pos x="18" y="5"/>
                </a:cxn>
                <a:cxn ang="0">
                  <a:pos x="18" y="2"/>
                </a:cxn>
                <a:cxn ang="0">
                  <a:pos x="20" y="2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20" h="81">
                  <a:moveTo>
                    <a:pt x="9" y="0"/>
                  </a:moveTo>
                  <a:lnTo>
                    <a:pt x="8" y="2"/>
                  </a:lnTo>
                  <a:lnTo>
                    <a:pt x="6" y="5"/>
                  </a:lnTo>
                  <a:lnTo>
                    <a:pt x="6" y="10"/>
                  </a:lnTo>
                  <a:lnTo>
                    <a:pt x="5" y="15"/>
                  </a:lnTo>
                  <a:lnTo>
                    <a:pt x="3" y="20"/>
                  </a:lnTo>
                  <a:lnTo>
                    <a:pt x="3" y="26"/>
                  </a:lnTo>
                  <a:lnTo>
                    <a:pt x="2" y="29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2" y="39"/>
                  </a:lnTo>
                  <a:lnTo>
                    <a:pt x="2" y="46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8"/>
                  </a:lnTo>
                  <a:lnTo>
                    <a:pt x="2" y="73"/>
                  </a:lnTo>
                  <a:lnTo>
                    <a:pt x="2" y="76"/>
                  </a:lnTo>
                  <a:lnTo>
                    <a:pt x="3" y="78"/>
                  </a:lnTo>
                  <a:lnTo>
                    <a:pt x="5" y="81"/>
                  </a:lnTo>
                  <a:lnTo>
                    <a:pt x="9" y="81"/>
                  </a:lnTo>
                  <a:lnTo>
                    <a:pt x="11" y="80"/>
                  </a:lnTo>
                  <a:lnTo>
                    <a:pt x="14" y="75"/>
                  </a:lnTo>
                  <a:lnTo>
                    <a:pt x="14" y="71"/>
                  </a:lnTo>
                  <a:lnTo>
                    <a:pt x="14" y="68"/>
                  </a:lnTo>
                  <a:lnTo>
                    <a:pt x="14" y="65"/>
                  </a:lnTo>
                  <a:lnTo>
                    <a:pt x="15" y="60"/>
                  </a:lnTo>
                  <a:lnTo>
                    <a:pt x="15" y="54"/>
                  </a:lnTo>
                  <a:lnTo>
                    <a:pt x="17" y="47"/>
                  </a:lnTo>
                  <a:lnTo>
                    <a:pt x="17" y="41"/>
                  </a:lnTo>
                  <a:lnTo>
                    <a:pt x="17" y="36"/>
                  </a:lnTo>
                  <a:lnTo>
                    <a:pt x="17" y="28"/>
                  </a:lnTo>
                  <a:lnTo>
                    <a:pt x="18" y="23"/>
                  </a:lnTo>
                  <a:lnTo>
                    <a:pt x="18" y="17"/>
                  </a:lnTo>
                  <a:lnTo>
                    <a:pt x="18" y="12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90"/>
            <p:cNvSpPr>
              <a:spLocks/>
            </p:cNvSpPr>
            <p:nvPr/>
          </p:nvSpPr>
          <p:spPr bwMode="auto">
            <a:xfrm>
              <a:off x="5159" y="3827"/>
              <a:ext cx="35" cy="10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18" y="6"/>
                </a:cxn>
                <a:cxn ang="0">
                  <a:pos x="18" y="8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7" y="18"/>
                </a:cxn>
                <a:cxn ang="0">
                  <a:pos x="15" y="21"/>
                </a:cxn>
                <a:cxn ang="0">
                  <a:pos x="15" y="24"/>
                </a:cxn>
                <a:cxn ang="0">
                  <a:pos x="14" y="27"/>
                </a:cxn>
                <a:cxn ang="0">
                  <a:pos x="14" y="32"/>
                </a:cxn>
                <a:cxn ang="0">
                  <a:pos x="12" y="37"/>
                </a:cxn>
                <a:cxn ang="0">
                  <a:pos x="11" y="42"/>
                </a:cxn>
                <a:cxn ang="0">
                  <a:pos x="11" y="47"/>
                </a:cxn>
                <a:cxn ang="0">
                  <a:pos x="9" y="51"/>
                </a:cxn>
                <a:cxn ang="0">
                  <a:pos x="8" y="55"/>
                </a:cxn>
                <a:cxn ang="0">
                  <a:pos x="8" y="59"/>
                </a:cxn>
                <a:cxn ang="0">
                  <a:pos x="6" y="64"/>
                </a:cxn>
                <a:cxn ang="0">
                  <a:pos x="6" y="69"/>
                </a:cxn>
                <a:cxn ang="0">
                  <a:pos x="4" y="72"/>
                </a:cxn>
                <a:cxn ang="0">
                  <a:pos x="4" y="77"/>
                </a:cxn>
                <a:cxn ang="0">
                  <a:pos x="3" y="80"/>
                </a:cxn>
                <a:cxn ang="0">
                  <a:pos x="3" y="85"/>
                </a:cxn>
                <a:cxn ang="0">
                  <a:pos x="1" y="89"/>
                </a:cxn>
                <a:cxn ang="0">
                  <a:pos x="1" y="92"/>
                </a:cxn>
                <a:cxn ang="0">
                  <a:pos x="1" y="95"/>
                </a:cxn>
                <a:cxn ang="0">
                  <a:pos x="1" y="97"/>
                </a:cxn>
                <a:cxn ang="0">
                  <a:pos x="0" y="101"/>
                </a:cxn>
                <a:cxn ang="0">
                  <a:pos x="1" y="105"/>
                </a:cxn>
                <a:cxn ang="0">
                  <a:pos x="1" y="106"/>
                </a:cxn>
                <a:cxn ang="0">
                  <a:pos x="6" y="108"/>
                </a:cxn>
                <a:cxn ang="0">
                  <a:pos x="9" y="106"/>
                </a:cxn>
                <a:cxn ang="0">
                  <a:pos x="14" y="101"/>
                </a:cxn>
                <a:cxn ang="0">
                  <a:pos x="14" y="100"/>
                </a:cxn>
                <a:cxn ang="0">
                  <a:pos x="15" y="95"/>
                </a:cxn>
                <a:cxn ang="0">
                  <a:pos x="17" y="90"/>
                </a:cxn>
                <a:cxn ang="0">
                  <a:pos x="18" y="84"/>
                </a:cxn>
                <a:cxn ang="0">
                  <a:pos x="18" y="80"/>
                </a:cxn>
                <a:cxn ang="0">
                  <a:pos x="20" y="77"/>
                </a:cxn>
                <a:cxn ang="0">
                  <a:pos x="20" y="72"/>
                </a:cxn>
                <a:cxn ang="0">
                  <a:pos x="21" y="69"/>
                </a:cxn>
                <a:cxn ang="0">
                  <a:pos x="21" y="64"/>
                </a:cxn>
                <a:cxn ang="0">
                  <a:pos x="23" y="61"/>
                </a:cxn>
                <a:cxn ang="0">
                  <a:pos x="24" y="56"/>
                </a:cxn>
                <a:cxn ang="0">
                  <a:pos x="26" y="53"/>
                </a:cxn>
                <a:cxn ang="0">
                  <a:pos x="26" y="48"/>
                </a:cxn>
                <a:cxn ang="0">
                  <a:pos x="26" y="43"/>
                </a:cxn>
                <a:cxn ang="0">
                  <a:pos x="27" y="40"/>
                </a:cxn>
                <a:cxn ang="0">
                  <a:pos x="27" y="35"/>
                </a:cxn>
                <a:cxn ang="0">
                  <a:pos x="29" y="32"/>
                </a:cxn>
                <a:cxn ang="0">
                  <a:pos x="30" y="27"/>
                </a:cxn>
                <a:cxn ang="0">
                  <a:pos x="30" y="24"/>
                </a:cxn>
                <a:cxn ang="0">
                  <a:pos x="32" y="21"/>
                </a:cxn>
                <a:cxn ang="0">
                  <a:pos x="34" y="14"/>
                </a:cxn>
                <a:cxn ang="0">
                  <a:pos x="34" y="9"/>
                </a:cxn>
                <a:cxn ang="0">
                  <a:pos x="35" y="6"/>
                </a:cxn>
                <a:cxn ang="0">
                  <a:pos x="35" y="5"/>
                </a:cxn>
                <a:cxn ang="0">
                  <a:pos x="34" y="0"/>
                </a:cxn>
                <a:cxn ang="0">
                  <a:pos x="27" y="0"/>
                </a:cxn>
                <a:cxn ang="0">
                  <a:pos x="23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35" h="108">
                  <a:moveTo>
                    <a:pt x="20" y="3"/>
                  </a:moveTo>
                  <a:lnTo>
                    <a:pt x="20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7" y="18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2" y="37"/>
                  </a:lnTo>
                  <a:lnTo>
                    <a:pt x="11" y="42"/>
                  </a:lnTo>
                  <a:lnTo>
                    <a:pt x="11" y="47"/>
                  </a:lnTo>
                  <a:lnTo>
                    <a:pt x="9" y="51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6" y="64"/>
                  </a:lnTo>
                  <a:lnTo>
                    <a:pt x="6" y="69"/>
                  </a:lnTo>
                  <a:lnTo>
                    <a:pt x="4" y="72"/>
                  </a:lnTo>
                  <a:lnTo>
                    <a:pt x="4" y="77"/>
                  </a:lnTo>
                  <a:lnTo>
                    <a:pt x="3" y="80"/>
                  </a:lnTo>
                  <a:lnTo>
                    <a:pt x="3" y="85"/>
                  </a:lnTo>
                  <a:lnTo>
                    <a:pt x="1" y="89"/>
                  </a:lnTo>
                  <a:lnTo>
                    <a:pt x="1" y="92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0" y="101"/>
                  </a:lnTo>
                  <a:lnTo>
                    <a:pt x="1" y="105"/>
                  </a:lnTo>
                  <a:lnTo>
                    <a:pt x="1" y="106"/>
                  </a:lnTo>
                  <a:lnTo>
                    <a:pt x="6" y="108"/>
                  </a:lnTo>
                  <a:lnTo>
                    <a:pt x="9" y="106"/>
                  </a:lnTo>
                  <a:lnTo>
                    <a:pt x="14" y="101"/>
                  </a:lnTo>
                  <a:lnTo>
                    <a:pt x="14" y="100"/>
                  </a:lnTo>
                  <a:lnTo>
                    <a:pt x="15" y="95"/>
                  </a:lnTo>
                  <a:lnTo>
                    <a:pt x="17" y="90"/>
                  </a:lnTo>
                  <a:lnTo>
                    <a:pt x="18" y="84"/>
                  </a:lnTo>
                  <a:lnTo>
                    <a:pt x="18" y="80"/>
                  </a:lnTo>
                  <a:lnTo>
                    <a:pt x="20" y="77"/>
                  </a:lnTo>
                  <a:lnTo>
                    <a:pt x="20" y="72"/>
                  </a:lnTo>
                  <a:lnTo>
                    <a:pt x="21" y="69"/>
                  </a:lnTo>
                  <a:lnTo>
                    <a:pt x="21" y="64"/>
                  </a:lnTo>
                  <a:lnTo>
                    <a:pt x="23" y="61"/>
                  </a:lnTo>
                  <a:lnTo>
                    <a:pt x="24" y="56"/>
                  </a:lnTo>
                  <a:lnTo>
                    <a:pt x="26" y="53"/>
                  </a:lnTo>
                  <a:lnTo>
                    <a:pt x="26" y="48"/>
                  </a:lnTo>
                  <a:lnTo>
                    <a:pt x="26" y="43"/>
                  </a:lnTo>
                  <a:lnTo>
                    <a:pt x="27" y="40"/>
                  </a:lnTo>
                  <a:lnTo>
                    <a:pt x="27" y="35"/>
                  </a:lnTo>
                  <a:lnTo>
                    <a:pt x="29" y="32"/>
                  </a:lnTo>
                  <a:lnTo>
                    <a:pt x="30" y="27"/>
                  </a:lnTo>
                  <a:lnTo>
                    <a:pt x="30" y="24"/>
                  </a:lnTo>
                  <a:lnTo>
                    <a:pt x="32" y="21"/>
                  </a:lnTo>
                  <a:lnTo>
                    <a:pt x="34" y="14"/>
                  </a:lnTo>
                  <a:lnTo>
                    <a:pt x="34" y="9"/>
                  </a:lnTo>
                  <a:lnTo>
                    <a:pt x="35" y="6"/>
                  </a:lnTo>
                  <a:lnTo>
                    <a:pt x="35" y="5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3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91"/>
            <p:cNvSpPr>
              <a:spLocks/>
            </p:cNvSpPr>
            <p:nvPr/>
          </p:nvSpPr>
          <p:spPr bwMode="auto">
            <a:xfrm>
              <a:off x="5128" y="3990"/>
              <a:ext cx="34" cy="121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17" y="9"/>
                </a:cxn>
                <a:cxn ang="0">
                  <a:pos x="17" y="16"/>
                </a:cxn>
                <a:cxn ang="0">
                  <a:pos x="16" y="24"/>
                </a:cxn>
                <a:cxn ang="0">
                  <a:pos x="14" y="30"/>
                </a:cxn>
                <a:cxn ang="0">
                  <a:pos x="13" y="42"/>
                </a:cxn>
                <a:cxn ang="0">
                  <a:pos x="11" y="51"/>
                </a:cxn>
                <a:cxn ang="0">
                  <a:pos x="9" y="63"/>
                </a:cxn>
                <a:cxn ang="0">
                  <a:pos x="8" y="72"/>
                </a:cxn>
                <a:cxn ang="0">
                  <a:pos x="6" y="82"/>
                </a:cxn>
                <a:cxn ang="0">
                  <a:pos x="3" y="90"/>
                </a:cxn>
                <a:cxn ang="0">
                  <a:pos x="3" y="100"/>
                </a:cxn>
                <a:cxn ang="0">
                  <a:pos x="2" y="106"/>
                </a:cxn>
                <a:cxn ang="0">
                  <a:pos x="0" y="114"/>
                </a:cxn>
                <a:cxn ang="0">
                  <a:pos x="2" y="121"/>
                </a:cxn>
                <a:cxn ang="0">
                  <a:pos x="11" y="119"/>
                </a:cxn>
                <a:cxn ang="0">
                  <a:pos x="16" y="113"/>
                </a:cxn>
                <a:cxn ang="0">
                  <a:pos x="16" y="105"/>
                </a:cxn>
                <a:cxn ang="0">
                  <a:pos x="17" y="98"/>
                </a:cxn>
                <a:cxn ang="0">
                  <a:pos x="19" y="92"/>
                </a:cxn>
                <a:cxn ang="0">
                  <a:pos x="20" y="82"/>
                </a:cxn>
                <a:cxn ang="0">
                  <a:pos x="23" y="74"/>
                </a:cxn>
                <a:cxn ang="0">
                  <a:pos x="25" y="64"/>
                </a:cxn>
                <a:cxn ang="0">
                  <a:pos x="26" y="55"/>
                </a:cxn>
                <a:cxn ang="0">
                  <a:pos x="28" y="45"/>
                </a:cxn>
                <a:cxn ang="0">
                  <a:pos x="29" y="35"/>
                </a:cxn>
                <a:cxn ang="0">
                  <a:pos x="31" y="27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34" y="6"/>
                </a:cxn>
                <a:cxn ang="0">
                  <a:pos x="31" y="0"/>
                </a:cxn>
                <a:cxn ang="0">
                  <a:pos x="22" y="1"/>
                </a:cxn>
                <a:cxn ang="0">
                  <a:pos x="20" y="3"/>
                </a:cxn>
              </a:cxnLst>
              <a:rect l="0" t="0" r="r" b="b"/>
              <a:pathLst>
                <a:path w="34" h="121">
                  <a:moveTo>
                    <a:pt x="20" y="3"/>
                  </a:moveTo>
                  <a:lnTo>
                    <a:pt x="20" y="3"/>
                  </a:lnTo>
                  <a:lnTo>
                    <a:pt x="19" y="8"/>
                  </a:lnTo>
                  <a:lnTo>
                    <a:pt x="17" y="9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6" y="24"/>
                  </a:lnTo>
                  <a:lnTo>
                    <a:pt x="16" y="27"/>
                  </a:lnTo>
                  <a:lnTo>
                    <a:pt x="14" y="30"/>
                  </a:lnTo>
                  <a:lnTo>
                    <a:pt x="13" y="37"/>
                  </a:lnTo>
                  <a:lnTo>
                    <a:pt x="13" y="42"/>
                  </a:lnTo>
                  <a:lnTo>
                    <a:pt x="11" y="47"/>
                  </a:lnTo>
                  <a:lnTo>
                    <a:pt x="11" y="51"/>
                  </a:lnTo>
                  <a:lnTo>
                    <a:pt x="11" y="58"/>
                  </a:lnTo>
                  <a:lnTo>
                    <a:pt x="9" y="63"/>
                  </a:lnTo>
                  <a:lnTo>
                    <a:pt x="8" y="68"/>
                  </a:lnTo>
                  <a:lnTo>
                    <a:pt x="8" y="72"/>
                  </a:lnTo>
                  <a:lnTo>
                    <a:pt x="6" y="77"/>
                  </a:lnTo>
                  <a:lnTo>
                    <a:pt x="6" y="82"/>
                  </a:lnTo>
                  <a:lnTo>
                    <a:pt x="5" y="87"/>
                  </a:lnTo>
                  <a:lnTo>
                    <a:pt x="3" y="90"/>
                  </a:lnTo>
                  <a:lnTo>
                    <a:pt x="3" y="95"/>
                  </a:lnTo>
                  <a:lnTo>
                    <a:pt x="3" y="100"/>
                  </a:lnTo>
                  <a:lnTo>
                    <a:pt x="2" y="103"/>
                  </a:lnTo>
                  <a:lnTo>
                    <a:pt x="2" y="106"/>
                  </a:lnTo>
                  <a:lnTo>
                    <a:pt x="2" y="110"/>
                  </a:lnTo>
                  <a:lnTo>
                    <a:pt x="0" y="114"/>
                  </a:lnTo>
                  <a:lnTo>
                    <a:pt x="0" y="118"/>
                  </a:lnTo>
                  <a:lnTo>
                    <a:pt x="2" y="121"/>
                  </a:lnTo>
                  <a:lnTo>
                    <a:pt x="6" y="121"/>
                  </a:lnTo>
                  <a:lnTo>
                    <a:pt x="11" y="119"/>
                  </a:lnTo>
                  <a:lnTo>
                    <a:pt x="16" y="116"/>
                  </a:lnTo>
                  <a:lnTo>
                    <a:pt x="16" y="113"/>
                  </a:lnTo>
                  <a:lnTo>
                    <a:pt x="16" y="108"/>
                  </a:lnTo>
                  <a:lnTo>
                    <a:pt x="16" y="105"/>
                  </a:lnTo>
                  <a:lnTo>
                    <a:pt x="17" y="103"/>
                  </a:lnTo>
                  <a:lnTo>
                    <a:pt x="17" y="98"/>
                  </a:lnTo>
                  <a:lnTo>
                    <a:pt x="19" y="95"/>
                  </a:lnTo>
                  <a:lnTo>
                    <a:pt x="19" y="92"/>
                  </a:lnTo>
                  <a:lnTo>
                    <a:pt x="20" y="87"/>
                  </a:lnTo>
                  <a:lnTo>
                    <a:pt x="20" y="82"/>
                  </a:lnTo>
                  <a:lnTo>
                    <a:pt x="22" y="79"/>
                  </a:lnTo>
                  <a:lnTo>
                    <a:pt x="23" y="74"/>
                  </a:lnTo>
                  <a:lnTo>
                    <a:pt x="23" y="69"/>
                  </a:lnTo>
                  <a:lnTo>
                    <a:pt x="25" y="64"/>
                  </a:lnTo>
                  <a:lnTo>
                    <a:pt x="26" y="59"/>
                  </a:lnTo>
                  <a:lnTo>
                    <a:pt x="26" y="55"/>
                  </a:lnTo>
                  <a:lnTo>
                    <a:pt x="28" y="50"/>
                  </a:lnTo>
                  <a:lnTo>
                    <a:pt x="28" y="45"/>
                  </a:lnTo>
                  <a:lnTo>
                    <a:pt x="29" y="40"/>
                  </a:lnTo>
                  <a:lnTo>
                    <a:pt x="29" y="35"/>
                  </a:lnTo>
                  <a:lnTo>
                    <a:pt x="29" y="30"/>
                  </a:lnTo>
                  <a:lnTo>
                    <a:pt x="31" y="27"/>
                  </a:lnTo>
                  <a:lnTo>
                    <a:pt x="32" y="24"/>
                  </a:lnTo>
                  <a:lnTo>
                    <a:pt x="32" y="19"/>
                  </a:lnTo>
                  <a:lnTo>
                    <a:pt x="32" y="16"/>
                  </a:lnTo>
                  <a:lnTo>
                    <a:pt x="32" y="13"/>
                  </a:lnTo>
                  <a:lnTo>
                    <a:pt x="34" y="11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582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</a:pPr>
            <a:r>
              <a:rPr lang="en-US" sz="4400" b="1" dirty="0" smtClean="0"/>
              <a:t>Competitive Advantage or Rivals Who Can’t Adapt?</a:t>
            </a:r>
            <a:endParaRPr lang="en-US" sz="4400" dirty="0"/>
          </a:p>
        </p:txBody>
      </p:sp>
      <p:pic>
        <p:nvPicPr>
          <p:cNvPr id="470019" name="Picture 3" descr="C:\GRAPHICS\TRANSPOR\ship.jpg"/>
          <p:cNvPicPr>
            <a:picLocks noChangeAspect="1" noChangeArrowheads="1"/>
          </p:cNvPicPr>
          <p:nvPr/>
        </p:nvPicPr>
        <p:blipFill>
          <a:blip r:embed="rId3" r:link="rId4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76200" y="1661886"/>
            <a:ext cx="4572000" cy="2757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0020" name="Picture 4" descr="C:\GRAPHICS\TRANSPOR\sunk.jpg"/>
          <p:cNvPicPr>
            <a:picLocks noChangeAspect="1" noChangeArrowheads="1"/>
          </p:cNvPicPr>
          <p:nvPr/>
        </p:nvPicPr>
        <p:blipFill>
          <a:blip r:embed="rId5" r:link="rId6" cstate="print">
            <a:lum bright="-6000" contrast="12000"/>
          </a:blip>
          <a:srcRect/>
          <a:stretch>
            <a:fillRect/>
          </a:stretch>
        </p:blipFill>
        <p:spPr bwMode="auto">
          <a:xfrm>
            <a:off x="4648200" y="3672114"/>
            <a:ext cx="4343400" cy="235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0021" name="Text Box 5"/>
          <p:cNvSpPr txBox="1">
            <a:spLocks noChangeArrowheads="1"/>
          </p:cNvSpPr>
          <p:nvPr/>
        </p:nvSpPr>
        <p:spPr bwMode="auto">
          <a:xfrm>
            <a:off x="4953000" y="2187575"/>
            <a:ext cx="3276600" cy="89011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3200" b="1" dirty="0">
                <a:solidFill>
                  <a:srgbClr val="680000"/>
                </a:solidFill>
                <a:latin typeface="+mn-lt"/>
              </a:rPr>
              <a:t>It takes 5 miles to stop this thing</a:t>
            </a:r>
          </a:p>
        </p:txBody>
      </p:sp>
      <p:sp>
        <p:nvSpPr>
          <p:cNvPr id="470022" name="Text Box 6"/>
          <p:cNvSpPr txBox="1">
            <a:spLocks noChangeArrowheads="1"/>
          </p:cNvSpPr>
          <p:nvPr/>
        </p:nvSpPr>
        <p:spPr bwMode="auto">
          <a:xfrm>
            <a:off x="685801" y="4800600"/>
            <a:ext cx="2865120" cy="89011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3200" b="1" dirty="0">
                <a:solidFill>
                  <a:srgbClr val="680000"/>
                </a:solidFill>
                <a:latin typeface="+mn-lt"/>
              </a:rPr>
              <a:t>If you see ice 3 miles ahead...</a:t>
            </a:r>
          </a:p>
        </p:txBody>
      </p:sp>
    </p:spTree>
    <p:extLst>
      <p:ext uri="{BB962C8B-B14F-4D97-AF65-F5344CB8AC3E}">
        <p14:creationId xmlns:p14="http://schemas.microsoft.com/office/powerpoint/2010/main" val="128699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21" grpId="0" autoUpdateAnimBg="0"/>
      <p:bldP spid="47002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t="12682" b="16904"/>
          <a:stretch>
            <a:fillRect/>
          </a:stretch>
        </p:blipFill>
        <p:spPr bwMode="auto">
          <a:xfrm>
            <a:off x="2768163" y="4114800"/>
            <a:ext cx="3607674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457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4400" dirty="0" smtClean="0"/>
              <a:t>Predicting the Unpredictable?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33475" y="1447800"/>
            <a:ext cx="6877050" cy="2667000"/>
          </a:xfr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>
              <a:lnSpc>
                <a:spcPct val="75000"/>
              </a:lnSpc>
              <a:buClr>
                <a:srgbClr val="68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dirty="0" smtClean="0">
                <a:solidFill>
                  <a:srgbClr val="680000"/>
                </a:solidFill>
              </a:rPr>
              <a:t>What are the sources of </a:t>
            </a:r>
            <a:r>
              <a:rPr lang="en-US" b="1" dirty="0" smtClean="0">
                <a:solidFill>
                  <a:srgbClr val="680000"/>
                </a:solidFill>
              </a:rPr>
              <a:t>uncertainty</a:t>
            </a:r>
            <a:r>
              <a:rPr lang="en-US" dirty="0" smtClean="0">
                <a:solidFill>
                  <a:srgbClr val="680000"/>
                </a:solidFill>
              </a:rPr>
              <a:t>?</a:t>
            </a:r>
          </a:p>
          <a:p>
            <a:pPr>
              <a:lnSpc>
                <a:spcPct val="75000"/>
              </a:lnSpc>
              <a:buClr>
                <a:srgbClr val="68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dirty="0" smtClean="0">
                <a:solidFill>
                  <a:srgbClr val="680000"/>
                </a:solidFill>
              </a:rPr>
              <a:t>How might these </a:t>
            </a:r>
            <a:r>
              <a:rPr lang="en-US" b="1" dirty="0" smtClean="0">
                <a:solidFill>
                  <a:srgbClr val="680000"/>
                </a:solidFill>
              </a:rPr>
              <a:t>interact </a:t>
            </a:r>
            <a:r>
              <a:rPr lang="en-US" dirty="0" smtClean="0">
                <a:solidFill>
                  <a:srgbClr val="680000"/>
                </a:solidFill>
              </a:rPr>
              <a:t>to form scenarios?</a:t>
            </a:r>
          </a:p>
          <a:p>
            <a:pPr>
              <a:lnSpc>
                <a:spcPct val="75000"/>
              </a:lnSpc>
              <a:buClr>
                <a:srgbClr val="68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dirty="0" smtClean="0">
                <a:solidFill>
                  <a:srgbClr val="680000"/>
                </a:solidFill>
              </a:rPr>
              <a:t>What are the </a:t>
            </a:r>
            <a:r>
              <a:rPr lang="en-US" b="1" dirty="0" smtClean="0">
                <a:solidFill>
                  <a:srgbClr val="680000"/>
                </a:solidFill>
              </a:rPr>
              <a:t>trigger points</a:t>
            </a:r>
            <a:r>
              <a:rPr lang="en-US" dirty="0" smtClean="0">
                <a:solidFill>
                  <a:srgbClr val="680000"/>
                </a:solidFill>
              </a:rPr>
              <a:t> to identify the scenarios?</a:t>
            </a:r>
          </a:p>
          <a:p>
            <a:pPr>
              <a:lnSpc>
                <a:spcPct val="75000"/>
              </a:lnSpc>
              <a:buClr>
                <a:srgbClr val="68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dirty="0" smtClean="0">
                <a:solidFill>
                  <a:srgbClr val="680000"/>
                </a:solidFill>
              </a:rPr>
              <a:t>How can you </a:t>
            </a:r>
            <a:r>
              <a:rPr lang="en-US" b="1" dirty="0" smtClean="0">
                <a:solidFill>
                  <a:srgbClr val="680000"/>
                </a:solidFill>
              </a:rPr>
              <a:t>prepare</a:t>
            </a:r>
            <a:r>
              <a:rPr lang="en-US" dirty="0" smtClean="0">
                <a:solidFill>
                  <a:srgbClr val="680000"/>
                </a:solidFill>
              </a:rPr>
              <a:t> for the scenarios?</a:t>
            </a:r>
          </a:p>
        </p:txBody>
      </p:sp>
    </p:spTree>
    <p:extLst>
      <p:ext uri="{BB962C8B-B14F-4D97-AF65-F5344CB8AC3E}">
        <p14:creationId xmlns:p14="http://schemas.microsoft.com/office/powerpoint/2010/main" val="60153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2" name="Picture 2" descr="prd_2_1_l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ADC"/>
              </a:clrFrom>
              <a:clrTo>
                <a:srgbClr val="FFFADC">
                  <a:alpha val="0"/>
                </a:srgbClr>
              </a:clrTo>
            </a:clrChange>
            <a:lum bright="-12000" contrast="18000"/>
          </a:blip>
          <a:srcRect l="9816" t="19048" b="11111"/>
          <a:stretch>
            <a:fillRect/>
          </a:stretch>
        </p:blipFill>
        <p:spPr bwMode="auto">
          <a:xfrm>
            <a:off x="7772400" y="5517777"/>
            <a:ext cx="1219200" cy="730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008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00025"/>
            <a:ext cx="8686800" cy="714375"/>
          </a:xfrm>
        </p:spPr>
        <p:txBody>
          <a:bodyPr anchor="t"/>
          <a:lstStyle/>
          <a:p>
            <a:pPr>
              <a:lnSpc>
                <a:spcPct val="70000"/>
              </a:lnSpc>
            </a:pPr>
            <a:r>
              <a:rPr lang="en-US" sz="4400" b="1" dirty="0" smtClean="0">
                <a:latin typeface="+mn-lt"/>
              </a:rPr>
              <a:t>Building Scenarios 1: Group Process</a:t>
            </a:r>
            <a:endParaRPr lang="en-US" sz="4400" b="1" dirty="0">
              <a:latin typeface="+mn-lt"/>
            </a:endParaRPr>
          </a:p>
        </p:txBody>
      </p:sp>
      <p:sp>
        <p:nvSpPr>
          <p:cNvPr id="4300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90600"/>
            <a:ext cx="4038600" cy="1752600"/>
          </a:xfrm>
        </p:spPr>
        <p:txBody>
          <a:bodyPr/>
          <a:lstStyle/>
          <a:p>
            <a:pPr marL="287338" indent="-287338">
              <a:lnSpc>
                <a:spcPct val="70000"/>
              </a:lnSpc>
              <a:spcBef>
                <a:spcPct val="10000"/>
              </a:spcBef>
              <a:buFont typeface="Iconic Symbols Ext" pitchFamily="2" charset="2"/>
              <a:buNone/>
            </a:pPr>
            <a:r>
              <a:rPr lang="en-US" sz="2400" b="1" dirty="0">
                <a:solidFill>
                  <a:srgbClr val="680000"/>
                </a:solidFill>
              </a:rPr>
              <a:t>Consensus:</a:t>
            </a:r>
            <a:endParaRPr lang="en-US" sz="2400" dirty="0">
              <a:solidFill>
                <a:srgbClr val="680000"/>
              </a:solidFill>
            </a:endParaRPr>
          </a:p>
          <a:p>
            <a:pPr marL="287338" indent="-287338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</a:rPr>
              <a:t>Discuss until agreement is reached.</a:t>
            </a:r>
          </a:p>
          <a:p>
            <a:pPr marL="287338" indent="-287338">
              <a:lnSpc>
                <a:spcPct val="140000"/>
              </a:lnSpc>
              <a:spcBef>
                <a:spcPct val="10000"/>
              </a:spcBef>
              <a:buFont typeface="Iconic Symbols Ext" pitchFamily="2" charset="2"/>
              <a:buNone/>
            </a:pPr>
            <a:r>
              <a:rPr lang="en-US" sz="2400" b="1" dirty="0">
                <a:solidFill>
                  <a:srgbClr val="680000"/>
                </a:solidFill>
              </a:rPr>
              <a:t>Brainstorming:</a:t>
            </a:r>
            <a:endParaRPr lang="en-US" sz="2400" dirty="0">
              <a:solidFill>
                <a:srgbClr val="680000"/>
              </a:solidFill>
            </a:endParaRPr>
          </a:p>
          <a:p>
            <a:pPr marL="287338" indent="-287338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</a:rPr>
              <a:t>No idea editing/evaluation.</a:t>
            </a:r>
          </a:p>
        </p:txBody>
      </p:sp>
      <p:sp>
        <p:nvSpPr>
          <p:cNvPr id="43008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990600"/>
            <a:ext cx="4800600" cy="2057400"/>
          </a:xfrm>
        </p:spPr>
        <p:txBody>
          <a:bodyPr/>
          <a:lstStyle/>
          <a:p>
            <a:pPr>
              <a:lnSpc>
                <a:spcPct val="70000"/>
              </a:lnSpc>
              <a:spcBef>
                <a:spcPct val="10000"/>
              </a:spcBef>
              <a:buFont typeface="Iconic Symbols Ext" pitchFamily="2" charset="2"/>
              <a:buNone/>
            </a:pPr>
            <a:r>
              <a:rPr lang="en-US" sz="2400" b="1" dirty="0">
                <a:solidFill>
                  <a:srgbClr val="680000"/>
                </a:solidFill>
              </a:rPr>
              <a:t>Delphi Technique</a:t>
            </a:r>
          </a:p>
          <a:p>
            <a:pPr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kern="1200" dirty="0">
                <a:solidFill>
                  <a:srgbClr val="680000"/>
                </a:solidFill>
              </a:rPr>
              <a:t>Collect ideas via survey</a:t>
            </a:r>
          </a:p>
          <a:p>
            <a:pPr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kern="1200" dirty="0">
                <a:solidFill>
                  <a:srgbClr val="680000"/>
                </a:solidFill>
              </a:rPr>
              <a:t>Compile results &amp; return.</a:t>
            </a:r>
          </a:p>
          <a:p>
            <a:pPr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kern="1200" dirty="0">
                <a:solidFill>
                  <a:srgbClr val="680000"/>
                </a:solidFill>
              </a:rPr>
              <a:t>Ask members for new  insights.</a:t>
            </a:r>
          </a:p>
          <a:p>
            <a:pPr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kern="1200" dirty="0">
                <a:solidFill>
                  <a:srgbClr val="680000"/>
                </a:solidFill>
              </a:rPr>
              <a:t>Repeat the cycle until a consensus emerges</a:t>
            </a:r>
          </a:p>
        </p:txBody>
      </p:sp>
      <p:sp>
        <p:nvSpPr>
          <p:cNvPr id="430086" name="Rectangle 6"/>
          <p:cNvSpPr>
            <a:spLocks noChangeArrowheads="1"/>
          </p:cNvSpPr>
          <p:nvPr/>
        </p:nvSpPr>
        <p:spPr bwMode="auto">
          <a:xfrm>
            <a:off x="79375" y="2819400"/>
            <a:ext cx="44926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40000"/>
              </a:lnSpc>
              <a:spcBef>
                <a:spcPct val="10000"/>
              </a:spcBef>
              <a:buFont typeface="Iconic Symbols Ext" pitchFamily="2" charset="2"/>
              <a:buNone/>
            </a:pPr>
            <a:r>
              <a:rPr lang="en-US" sz="2400" b="1" dirty="0">
                <a:solidFill>
                  <a:srgbClr val="680000"/>
                </a:solidFill>
                <a:latin typeface="+mn-lt"/>
              </a:rPr>
              <a:t>Nominal Group Technique:</a:t>
            </a:r>
            <a:endParaRPr lang="en-US" sz="2400" dirty="0">
              <a:solidFill>
                <a:srgbClr val="680000"/>
              </a:solidFill>
              <a:latin typeface="+mn-lt"/>
            </a:endParaRP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Individual written analysis before discussion</a:t>
            </a: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Take turns presenting ideas (no editing or evaluation yet)</a:t>
            </a: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Discuss &amp; evaluate ideas</a:t>
            </a: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Individually rank ideas</a:t>
            </a: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Select best alternative</a:t>
            </a: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093757"/>
              </a:buClr>
              <a:buSzPct val="100000"/>
              <a:buFont typeface="Wingdings" pitchFamily="2" charset="2"/>
              <a:buChar char="§"/>
            </a:pPr>
            <a:endParaRPr lang="en-US" sz="2400" dirty="0">
              <a:solidFill>
                <a:srgbClr val="68000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30087" name="Rectangle 7"/>
          <p:cNvSpPr>
            <a:spLocks noChangeArrowheads="1"/>
          </p:cNvSpPr>
          <p:nvPr/>
        </p:nvSpPr>
        <p:spPr bwMode="auto">
          <a:xfrm>
            <a:off x="4267200" y="2895600"/>
            <a:ext cx="480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10000"/>
              </a:spcBef>
              <a:buFont typeface="Iconic Symbols Ext" pitchFamily="2" charset="2"/>
              <a:buNone/>
            </a:pPr>
            <a:r>
              <a:rPr lang="en-US" sz="2400" b="1" dirty="0">
                <a:solidFill>
                  <a:srgbClr val="680000"/>
                </a:solidFill>
                <a:latin typeface="+mn-lt"/>
              </a:rPr>
              <a:t>Devil's Advocacy</a:t>
            </a: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Assign people to challenge proposals and assumptions.</a:t>
            </a: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Include members who disagree.</a:t>
            </a:r>
          </a:p>
          <a:p>
            <a:pPr marL="342900" indent="-342900" algn="l">
              <a:lnSpc>
                <a:spcPct val="140000"/>
              </a:lnSpc>
              <a:spcBef>
                <a:spcPct val="10000"/>
              </a:spcBef>
              <a:buFont typeface="Iconic Symbols Ext" pitchFamily="2" charset="2"/>
              <a:buNone/>
            </a:pPr>
            <a:r>
              <a:rPr lang="en-US" sz="2400" b="1" dirty="0">
                <a:solidFill>
                  <a:srgbClr val="680000"/>
                </a:solidFill>
                <a:latin typeface="+mn-lt"/>
              </a:rPr>
              <a:t>Dialectic Inquiry</a:t>
            </a:r>
            <a:endParaRPr lang="en-US" sz="2400" dirty="0">
              <a:solidFill>
                <a:srgbClr val="680000"/>
              </a:solidFill>
              <a:latin typeface="+mn-lt"/>
            </a:endParaRP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Subgroup develops alternative using different assumptions.</a:t>
            </a:r>
          </a:p>
          <a:p>
            <a:pPr marL="273050" indent="-273050">
              <a:lnSpc>
                <a:spcPct val="70000"/>
              </a:lnSpc>
              <a:spcBef>
                <a:spcPct val="1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rgbClr val="680000"/>
                </a:solidFill>
                <a:latin typeface="+mn-lt"/>
                <a:ea typeface="+mn-lt"/>
                <a:cs typeface="+mn-lt"/>
              </a:rPr>
              <a:t>Debate alternative plans.</a:t>
            </a:r>
          </a:p>
          <a:p>
            <a:pPr marL="342900" indent="-342900" algn="l">
              <a:lnSpc>
                <a:spcPct val="70000"/>
              </a:lnSpc>
              <a:spcBef>
                <a:spcPct val="10000"/>
              </a:spcBef>
              <a:buFont typeface="Iconic Symbols Ext" pitchFamily="2" charset="2"/>
              <a:buNone/>
            </a:pPr>
            <a:endParaRPr lang="en-US" dirty="0">
              <a:solidFill>
                <a:srgbClr val="68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633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5D37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08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5D37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5D37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430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4" grpId="0" autoUpdateAnimBg="0"/>
      <p:bldP spid="430085" grpId="0" autoUpdateAnimBg="0"/>
      <p:bldP spid="430086" grpId="0" autoUpdateAnimBg="0"/>
      <p:bldP spid="43008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457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dirty="0" smtClean="0"/>
              <a:t>Building Scenarios 2: Common Traps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143000"/>
            <a:ext cx="7467600" cy="3657600"/>
          </a:xfr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2400"/>
              </a:spcBef>
              <a:buClr>
                <a:srgbClr val="680000"/>
              </a:buClr>
              <a:defRPr/>
            </a:pPr>
            <a:r>
              <a:rPr lang="en-US" b="1" dirty="0" smtClean="0">
                <a:solidFill>
                  <a:srgbClr val="680000"/>
                </a:solidFill>
              </a:rPr>
              <a:t>Paralysis</a:t>
            </a:r>
            <a:r>
              <a:rPr lang="en-US" dirty="0" smtClean="0">
                <a:solidFill>
                  <a:srgbClr val="680000"/>
                </a:solidFill>
              </a:rPr>
              <a:t>. Where do we begin when facing the unknown. Start with several likely scenarios.</a:t>
            </a:r>
          </a:p>
          <a:p>
            <a:pPr>
              <a:lnSpc>
                <a:spcPct val="80000"/>
              </a:lnSpc>
              <a:spcBef>
                <a:spcPts val="24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680000"/>
                </a:solidFill>
              </a:rPr>
              <a:t>Communicating a vision</a:t>
            </a:r>
            <a:r>
              <a:rPr lang="en-US" dirty="0" smtClean="0">
                <a:solidFill>
                  <a:srgbClr val="680000"/>
                </a:solidFill>
              </a:rPr>
              <a:t> with multiple scenarios appears non-committal. Analysis is still valuable.</a:t>
            </a:r>
          </a:p>
          <a:p>
            <a:pPr>
              <a:lnSpc>
                <a:spcPct val="80000"/>
              </a:lnSpc>
              <a:spcBef>
                <a:spcPts val="24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680000"/>
                </a:solidFill>
              </a:rPr>
              <a:t>Don’t dismiss low probability events</a:t>
            </a:r>
            <a:r>
              <a:rPr lang="en-US" dirty="0" smtClean="0">
                <a:solidFill>
                  <a:srgbClr val="680000"/>
                </a:solidFill>
              </a:rPr>
              <a:t> since they do occur and can be highly impactful. </a:t>
            </a:r>
          </a:p>
          <a:p>
            <a:pPr>
              <a:lnSpc>
                <a:spcPct val="80000"/>
              </a:lnSpc>
              <a:spcBef>
                <a:spcPts val="24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680000"/>
                </a:solidFill>
              </a:rPr>
              <a:t>Illusion of control</a:t>
            </a:r>
            <a:r>
              <a:rPr lang="en-US" dirty="0" smtClean="0">
                <a:solidFill>
                  <a:srgbClr val="680000"/>
                </a:solidFill>
              </a:rPr>
              <a:t> can result from the analysis – encouraging groupthink.</a:t>
            </a:r>
          </a:p>
          <a:p>
            <a:pPr>
              <a:lnSpc>
                <a:spcPct val="80000"/>
              </a:lnSpc>
              <a:spcBef>
                <a:spcPts val="24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680000"/>
                </a:solidFill>
              </a:rPr>
              <a:t>Interactions among variables</a:t>
            </a:r>
            <a:r>
              <a:rPr lang="en-US" dirty="0" smtClean="0">
                <a:solidFill>
                  <a:srgbClr val="680000"/>
                </a:solidFill>
              </a:rPr>
              <a:t> lead to rich scenarios (e.g., </a:t>
            </a:r>
            <a:r>
              <a:rPr lang="en-US" dirty="0" err="1" smtClean="0">
                <a:solidFill>
                  <a:srgbClr val="680000"/>
                </a:solidFill>
              </a:rPr>
              <a:t>mkt</a:t>
            </a:r>
            <a:r>
              <a:rPr lang="en-US" dirty="0" smtClean="0">
                <a:solidFill>
                  <a:srgbClr val="680000"/>
                </a:solidFill>
              </a:rPr>
              <a:t> demand x rival response).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6321623"/>
            <a:ext cx="693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680000"/>
                </a:solidFill>
                <a:latin typeface="+mn-lt"/>
              </a:rPr>
              <a:t>Source: </a:t>
            </a:r>
            <a:r>
              <a:rPr lang="en-US" sz="1400" dirty="0" err="1" smtClean="0">
                <a:solidFill>
                  <a:srgbClr val="680000"/>
                </a:solidFill>
                <a:latin typeface="+mn-lt"/>
              </a:rPr>
              <a:t>Roxburgh</a:t>
            </a:r>
            <a:r>
              <a:rPr lang="en-US" sz="1400" dirty="0" smtClean="0">
                <a:solidFill>
                  <a:srgbClr val="680000"/>
                </a:solidFill>
                <a:latin typeface="+mn-lt"/>
              </a:rPr>
              <a:t> (2009), The Use and Abuse of Scenarios. </a:t>
            </a:r>
            <a:r>
              <a:rPr lang="en-US" sz="1400" u="sng" dirty="0" smtClean="0">
                <a:solidFill>
                  <a:srgbClr val="680000"/>
                </a:solidFill>
                <a:latin typeface="+mn-lt"/>
              </a:rPr>
              <a:t>McKinsey Quarterly</a:t>
            </a:r>
            <a:endParaRPr lang="en-US" sz="1400" u="sng" dirty="0">
              <a:solidFill>
                <a:srgbClr val="68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58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8C17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8C17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8C17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8C17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1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763000" cy="53340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4400" b="1" dirty="0">
                <a:solidFill>
                  <a:srgbClr val="860000"/>
                </a:solidFill>
              </a:rPr>
              <a:t>Razing the Ivory Tower Take-</a:t>
            </a:r>
            <a:r>
              <a:rPr lang="en-US" sz="4400" b="1" dirty="0" err="1">
                <a:solidFill>
                  <a:srgbClr val="860000"/>
                </a:solidFill>
              </a:rPr>
              <a:t>aways</a:t>
            </a:r>
            <a:endParaRPr lang="en-US" sz="4400" b="1" dirty="0">
              <a:solidFill>
                <a:srgbClr val="860000"/>
              </a:solidFill>
            </a:endParaRPr>
          </a:p>
        </p:txBody>
      </p:sp>
      <p:sp>
        <p:nvSpPr>
          <p:cNvPr id="4720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8229600" cy="1981200"/>
          </a:xfrm>
        </p:spPr>
        <p:txBody>
          <a:bodyPr lIns="0">
            <a:normAutofit lnSpcReduction="10000"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rgbClr val="680000"/>
              </a:buClr>
              <a:buSzPct val="100000"/>
              <a:buFont typeface="Wingdings" pitchFamily="2" charset="2"/>
              <a:buChar char="§"/>
            </a:pPr>
            <a:r>
              <a:rPr lang="en-US" sz="2800" b="1" dirty="0">
                <a:solidFill>
                  <a:srgbClr val="680000"/>
                </a:solidFill>
              </a:rPr>
              <a:t>Planning </a:t>
            </a:r>
            <a:r>
              <a:rPr lang="en-US" sz="2800" b="1" dirty="0" smtClean="0">
                <a:solidFill>
                  <a:srgbClr val="680000"/>
                </a:solidFill>
              </a:rPr>
              <a:t>hazards</a:t>
            </a:r>
            <a:r>
              <a:rPr lang="en-US" sz="2800" dirty="0" smtClean="0">
                <a:solidFill>
                  <a:srgbClr val="680000"/>
                </a:solidFill>
              </a:rPr>
              <a:t> in a dynamic environment:</a:t>
            </a:r>
            <a:endParaRPr lang="en-US" sz="2800" dirty="0">
              <a:solidFill>
                <a:srgbClr val="680000"/>
              </a:solidFill>
            </a:endParaRPr>
          </a:p>
          <a:p>
            <a:pPr marL="685800" lvl="1" indent="-284163">
              <a:lnSpc>
                <a:spcPct val="80000"/>
              </a:lnSpc>
              <a:spcBef>
                <a:spcPts val="900"/>
              </a:spcBef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600" b="1" dirty="0" smtClean="0">
                <a:solidFill>
                  <a:srgbClr val="680000"/>
                </a:solidFill>
              </a:rPr>
              <a:t>Implementation</a:t>
            </a:r>
            <a:r>
              <a:rPr lang="en-US" sz="2600" dirty="0" smtClean="0">
                <a:solidFill>
                  <a:srgbClr val="680000"/>
                </a:solidFill>
              </a:rPr>
              <a:t>. Resources don’t come </a:t>
            </a:r>
            <a:r>
              <a:rPr lang="en-US" sz="2600" dirty="0">
                <a:solidFill>
                  <a:srgbClr val="680000"/>
                </a:solidFill>
              </a:rPr>
              <a:t>together </a:t>
            </a:r>
            <a:r>
              <a:rPr lang="en-US" sz="2600" dirty="0" smtClean="0">
                <a:solidFill>
                  <a:srgbClr val="680000"/>
                </a:solidFill>
              </a:rPr>
              <a:t>as </a:t>
            </a:r>
            <a:r>
              <a:rPr lang="en-US" sz="2600" kern="1200" dirty="0" smtClean="0">
                <a:solidFill>
                  <a:srgbClr val="680000"/>
                </a:solidFill>
                <a:ea typeface="+mn-ea"/>
                <a:cs typeface="+mn-cs"/>
              </a:rPr>
              <a:t>was</a:t>
            </a:r>
            <a:r>
              <a:rPr lang="en-US" sz="2600" dirty="0" smtClean="0">
                <a:solidFill>
                  <a:srgbClr val="680000"/>
                </a:solidFill>
              </a:rPr>
              <a:t> assumed.</a:t>
            </a:r>
            <a:endParaRPr lang="en-US" sz="2600" dirty="0">
              <a:solidFill>
                <a:srgbClr val="680000"/>
              </a:solidFill>
            </a:endParaRPr>
          </a:p>
          <a:p>
            <a:pPr marL="685800" lvl="1" indent="-284163">
              <a:lnSpc>
                <a:spcPct val="80000"/>
              </a:lnSpc>
              <a:spcBef>
                <a:spcPts val="900"/>
              </a:spcBef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600" b="1" dirty="0" smtClean="0">
                <a:solidFill>
                  <a:srgbClr val="680000"/>
                </a:solidFill>
              </a:rPr>
              <a:t>External</a:t>
            </a:r>
            <a:r>
              <a:rPr lang="en-US" sz="2600" dirty="0" smtClean="0">
                <a:solidFill>
                  <a:srgbClr val="680000"/>
                </a:solidFill>
              </a:rPr>
              <a:t> changes challenge initial assumptions</a:t>
            </a:r>
          </a:p>
          <a:p>
            <a:pPr marL="685800" lvl="1" indent="-284163">
              <a:lnSpc>
                <a:spcPct val="80000"/>
              </a:lnSpc>
              <a:spcBef>
                <a:spcPts val="900"/>
              </a:spcBef>
              <a:buClr>
                <a:srgbClr val="A40000"/>
              </a:buClr>
              <a:buSzPct val="100000"/>
              <a:buFont typeface="Wingdings" pitchFamily="2" charset="2"/>
              <a:buChar char="§"/>
            </a:pPr>
            <a:r>
              <a:rPr lang="en-US" sz="2600" b="1" dirty="0" smtClean="0">
                <a:solidFill>
                  <a:srgbClr val="680000"/>
                </a:solidFill>
              </a:rPr>
              <a:t>Rigidities </a:t>
            </a:r>
            <a:r>
              <a:rPr lang="en-US" sz="2600" dirty="0">
                <a:solidFill>
                  <a:srgbClr val="680000"/>
                </a:solidFill>
              </a:rPr>
              <a:t>result from “sticking to game plan.”</a:t>
            </a:r>
          </a:p>
        </p:txBody>
      </p:sp>
      <p:sp>
        <p:nvSpPr>
          <p:cNvPr id="472069" name="Line 5"/>
          <p:cNvSpPr>
            <a:spLocks noChangeShapeType="1"/>
          </p:cNvSpPr>
          <p:nvPr/>
        </p:nvSpPr>
        <p:spPr bwMode="auto">
          <a:xfrm>
            <a:off x="76200" y="609600"/>
            <a:ext cx="8915400" cy="0"/>
          </a:xfrm>
          <a:prstGeom prst="line">
            <a:avLst/>
          </a:prstGeom>
          <a:noFill/>
          <a:ln w="25400">
            <a:gradFill flip="none" rotWithShape="1">
              <a:gsLst>
                <a:gs pos="0">
                  <a:srgbClr val="B00000"/>
                </a:gs>
                <a:gs pos="50000">
                  <a:srgbClr val="680000"/>
                </a:gs>
                <a:gs pos="100000">
                  <a:srgbClr val="B00000"/>
                </a:gs>
              </a:gsLst>
              <a:lin ang="0" scaled="1"/>
              <a:tileRect/>
            </a:gra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72070" name="Rectangle 6"/>
          <p:cNvSpPr>
            <a:spLocks noChangeArrowheads="1"/>
          </p:cNvSpPr>
          <p:nvPr/>
        </p:nvSpPr>
        <p:spPr bwMode="auto">
          <a:xfrm>
            <a:off x="609600" y="3581400"/>
            <a:ext cx="6858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/>
          <a:lstStyle/>
          <a:p>
            <a:pPr marL="347663" indent="-347663" algn="l">
              <a:lnSpc>
                <a:spcPct val="80000"/>
              </a:lnSpc>
              <a:spcBef>
                <a:spcPct val="50000"/>
              </a:spcBef>
              <a:buClr>
                <a:srgbClr val="680000"/>
              </a:buClr>
              <a:buFont typeface="Wingdings" pitchFamily="2" charset="2"/>
              <a:buChar char="§"/>
            </a:pPr>
            <a:r>
              <a:rPr lang="en-US" sz="2800" b="1" dirty="0">
                <a:solidFill>
                  <a:srgbClr val="680000"/>
                </a:solidFill>
                <a:latin typeface="+mn-lt"/>
              </a:rPr>
              <a:t>Coping strategies:</a:t>
            </a:r>
          </a:p>
          <a:p>
            <a:pPr marL="685800" lvl="1" indent="-284163" algn="l">
              <a:lnSpc>
                <a:spcPct val="80000"/>
              </a:lnSpc>
              <a:spcBef>
                <a:spcPts val="900"/>
              </a:spcBef>
              <a:buClr>
                <a:srgbClr val="A40000"/>
              </a:buClr>
              <a:buFont typeface="Wingdings" pitchFamily="2" charset="2"/>
              <a:buChar char="§"/>
            </a:pPr>
            <a:r>
              <a:rPr lang="en-US" sz="2600" b="1" dirty="0" smtClean="0">
                <a:solidFill>
                  <a:srgbClr val="680000"/>
                </a:solidFill>
                <a:latin typeface="+mn-lt"/>
              </a:rPr>
              <a:t>Scenario planning</a:t>
            </a:r>
            <a:r>
              <a:rPr lang="en-US" sz="2600" dirty="0" smtClean="0">
                <a:solidFill>
                  <a:srgbClr val="680000"/>
                </a:solidFill>
                <a:latin typeface="+mn-lt"/>
              </a:rPr>
              <a:t>: 1) Requires a clear signal </a:t>
            </a:r>
            <a:r>
              <a:rPr lang="en-US" sz="2600" dirty="0">
                <a:solidFill>
                  <a:srgbClr val="680000"/>
                </a:solidFill>
                <a:latin typeface="+mn-lt"/>
              </a:rPr>
              <a:t>to </a:t>
            </a:r>
            <a:r>
              <a:rPr lang="en-US" sz="2600" dirty="0" smtClean="0">
                <a:solidFill>
                  <a:srgbClr val="680000"/>
                </a:solidFill>
                <a:latin typeface="+mn-lt"/>
              </a:rPr>
              <a:t>switch; 2) Can’t identify everything but may still help…</a:t>
            </a:r>
            <a:endParaRPr lang="en-US" sz="2600" dirty="0">
              <a:solidFill>
                <a:srgbClr val="680000"/>
              </a:solidFill>
              <a:latin typeface="+mn-lt"/>
            </a:endParaRPr>
          </a:p>
          <a:p>
            <a:pPr marL="685800" lvl="1" indent="-284163" algn="l">
              <a:lnSpc>
                <a:spcPct val="80000"/>
              </a:lnSpc>
              <a:spcBef>
                <a:spcPts val="900"/>
              </a:spcBef>
              <a:buClr>
                <a:srgbClr val="A40000"/>
              </a:buClr>
              <a:buFont typeface="Wingdings" pitchFamily="2" charset="2"/>
              <a:buChar char="§"/>
            </a:pPr>
            <a:r>
              <a:rPr lang="en-US" sz="2600" b="1" dirty="0">
                <a:solidFill>
                  <a:srgbClr val="680000"/>
                </a:solidFill>
                <a:latin typeface="+mn-lt"/>
              </a:rPr>
              <a:t>Process interventions</a:t>
            </a:r>
            <a:r>
              <a:rPr lang="en-US" sz="2600" dirty="0">
                <a:solidFill>
                  <a:srgbClr val="680000"/>
                </a:solidFill>
                <a:latin typeface="+mn-lt"/>
              </a:rPr>
              <a:t> can </a:t>
            </a:r>
            <a:r>
              <a:rPr lang="en-US" sz="2600" dirty="0" smtClean="0">
                <a:solidFill>
                  <a:srgbClr val="680000"/>
                </a:solidFill>
                <a:latin typeface="+mn-lt"/>
              </a:rPr>
              <a:t>help identify critical assumptions.</a:t>
            </a:r>
            <a:endParaRPr lang="en-US" sz="2600" dirty="0">
              <a:solidFill>
                <a:srgbClr val="680000"/>
              </a:solidFill>
              <a:latin typeface="+mn-lt"/>
            </a:endParaRPr>
          </a:p>
        </p:txBody>
      </p:sp>
      <p:grpSp>
        <p:nvGrpSpPr>
          <p:cNvPr id="78" name="Group 4"/>
          <p:cNvGrpSpPr>
            <a:grpSpLocks noChangeAspect="1"/>
          </p:cNvGrpSpPr>
          <p:nvPr/>
        </p:nvGrpSpPr>
        <p:grpSpPr bwMode="auto">
          <a:xfrm>
            <a:off x="6177200" y="1555571"/>
            <a:ext cx="2890599" cy="5083897"/>
            <a:chOff x="4266" y="1846"/>
            <a:chExt cx="1397" cy="2457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Freeform 6"/>
            <p:cNvSpPr>
              <a:spLocks/>
            </p:cNvSpPr>
            <p:nvPr/>
          </p:nvSpPr>
          <p:spPr bwMode="auto">
            <a:xfrm>
              <a:off x="4266" y="1846"/>
              <a:ext cx="1397" cy="2457"/>
            </a:xfrm>
            <a:custGeom>
              <a:avLst/>
              <a:gdLst/>
              <a:ahLst/>
              <a:cxnLst>
                <a:cxn ang="0">
                  <a:pos x="974" y="281"/>
                </a:cxn>
                <a:cxn ang="0">
                  <a:pos x="994" y="401"/>
                </a:cxn>
                <a:cxn ang="0">
                  <a:pos x="930" y="654"/>
                </a:cxn>
                <a:cxn ang="0">
                  <a:pos x="809" y="815"/>
                </a:cxn>
                <a:cxn ang="0">
                  <a:pos x="728" y="1022"/>
                </a:cxn>
                <a:cxn ang="0">
                  <a:pos x="660" y="1098"/>
                </a:cxn>
                <a:cxn ang="0">
                  <a:pos x="677" y="1162"/>
                </a:cxn>
                <a:cxn ang="0">
                  <a:pos x="571" y="1411"/>
                </a:cxn>
                <a:cxn ang="0">
                  <a:pos x="498" y="1532"/>
                </a:cxn>
                <a:cxn ang="0">
                  <a:pos x="458" y="1697"/>
                </a:cxn>
                <a:cxn ang="0">
                  <a:pos x="354" y="1845"/>
                </a:cxn>
                <a:cxn ang="0">
                  <a:pos x="349" y="1976"/>
                </a:cxn>
                <a:cxn ang="0">
                  <a:pos x="251" y="2245"/>
                </a:cxn>
                <a:cxn ang="0">
                  <a:pos x="105" y="2368"/>
                </a:cxn>
                <a:cxn ang="0">
                  <a:pos x="13" y="2457"/>
                </a:cxn>
                <a:cxn ang="0">
                  <a:pos x="221" y="2431"/>
                </a:cxn>
                <a:cxn ang="0">
                  <a:pos x="532" y="2408"/>
                </a:cxn>
                <a:cxn ang="0">
                  <a:pos x="871" y="2392"/>
                </a:cxn>
                <a:cxn ang="0">
                  <a:pos x="1072" y="2400"/>
                </a:cxn>
                <a:cxn ang="0">
                  <a:pos x="1012" y="2331"/>
                </a:cxn>
                <a:cxn ang="0">
                  <a:pos x="940" y="2208"/>
                </a:cxn>
                <a:cxn ang="0">
                  <a:pos x="1020" y="1968"/>
                </a:cxn>
                <a:cxn ang="0">
                  <a:pos x="1015" y="1823"/>
                </a:cxn>
                <a:cxn ang="0">
                  <a:pos x="1084" y="1556"/>
                </a:cxn>
                <a:cxn ang="0">
                  <a:pos x="1136" y="1442"/>
                </a:cxn>
                <a:cxn ang="0">
                  <a:pos x="1155" y="1321"/>
                </a:cxn>
                <a:cxn ang="0">
                  <a:pos x="1231" y="1166"/>
                </a:cxn>
                <a:cxn ang="0">
                  <a:pos x="1240" y="1049"/>
                </a:cxn>
                <a:cxn ang="0">
                  <a:pos x="1277" y="894"/>
                </a:cxn>
                <a:cxn ang="0">
                  <a:pos x="1309" y="693"/>
                </a:cxn>
                <a:cxn ang="0">
                  <a:pos x="1302" y="559"/>
                </a:cxn>
                <a:cxn ang="0">
                  <a:pos x="1360" y="412"/>
                </a:cxn>
                <a:cxn ang="0">
                  <a:pos x="1397" y="246"/>
                </a:cxn>
                <a:cxn ang="0">
                  <a:pos x="1240" y="223"/>
                </a:cxn>
                <a:cxn ang="0">
                  <a:pos x="1260" y="15"/>
                </a:cxn>
                <a:cxn ang="0">
                  <a:pos x="1191" y="39"/>
                </a:cxn>
                <a:cxn ang="0">
                  <a:pos x="1162" y="217"/>
                </a:cxn>
                <a:cxn ang="0">
                  <a:pos x="1003" y="220"/>
                </a:cxn>
              </a:cxnLst>
              <a:rect l="0" t="0" r="r" b="b"/>
              <a:pathLst>
                <a:path w="1397" h="2457">
                  <a:moveTo>
                    <a:pt x="1003" y="220"/>
                  </a:moveTo>
                  <a:lnTo>
                    <a:pt x="974" y="281"/>
                  </a:lnTo>
                  <a:lnTo>
                    <a:pt x="974" y="388"/>
                  </a:lnTo>
                  <a:lnTo>
                    <a:pt x="994" y="401"/>
                  </a:lnTo>
                  <a:lnTo>
                    <a:pt x="945" y="562"/>
                  </a:lnTo>
                  <a:lnTo>
                    <a:pt x="930" y="654"/>
                  </a:lnTo>
                  <a:lnTo>
                    <a:pt x="865" y="686"/>
                  </a:lnTo>
                  <a:lnTo>
                    <a:pt x="809" y="815"/>
                  </a:lnTo>
                  <a:lnTo>
                    <a:pt x="758" y="919"/>
                  </a:lnTo>
                  <a:lnTo>
                    <a:pt x="728" y="1022"/>
                  </a:lnTo>
                  <a:lnTo>
                    <a:pt x="677" y="1030"/>
                  </a:lnTo>
                  <a:lnTo>
                    <a:pt x="660" y="1098"/>
                  </a:lnTo>
                  <a:lnTo>
                    <a:pt x="657" y="1145"/>
                  </a:lnTo>
                  <a:lnTo>
                    <a:pt x="677" y="1162"/>
                  </a:lnTo>
                  <a:lnTo>
                    <a:pt x="630" y="1279"/>
                  </a:lnTo>
                  <a:lnTo>
                    <a:pt x="571" y="1411"/>
                  </a:lnTo>
                  <a:lnTo>
                    <a:pt x="522" y="1425"/>
                  </a:lnTo>
                  <a:lnTo>
                    <a:pt x="498" y="1532"/>
                  </a:lnTo>
                  <a:lnTo>
                    <a:pt x="512" y="1556"/>
                  </a:lnTo>
                  <a:lnTo>
                    <a:pt x="458" y="1697"/>
                  </a:lnTo>
                  <a:lnTo>
                    <a:pt x="406" y="1832"/>
                  </a:lnTo>
                  <a:lnTo>
                    <a:pt x="354" y="1845"/>
                  </a:lnTo>
                  <a:lnTo>
                    <a:pt x="325" y="1929"/>
                  </a:lnTo>
                  <a:lnTo>
                    <a:pt x="349" y="1976"/>
                  </a:lnTo>
                  <a:lnTo>
                    <a:pt x="297" y="2107"/>
                  </a:lnTo>
                  <a:lnTo>
                    <a:pt x="251" y="2245"/>
                  </a:lnTo>
                  <a:lnTo>
                    <a:pt x="218" y="2354"/>
                  </a:lnTo>
                  <a:lnTo>
                    <a:pt x="105" y="2368"/>
                  </a:lnTo>
                  <a:lnTo>
                    <a:pt x="0" y="2373"/>
                  </a:lnTo>
                  <a:lnTo>
                    <a:pt x="13" y="2457"/>
                  </a:lnTo>
                  <a:lnTo>
                    <a:pt x="78" y="2455"/>
                  </a:lnTo>
                  <a:lnTo>
                    <a:pt x="221" y="2431"/>
                  </a:lnTo>
                  <a:lnTo>
                    <a:pt x="391" y="2431"/>
                  </a:lnTo>
                  <a:lnTo>
                    <a:pt x="532" y="2408"/>
                  </a:lnTo>
                  <a:lnTo>
                    <a:pt x="694" y="2421"/>
                  </a:lnTo>
                  <a:lnTo>
                    <a:pt x="871" y="2392"/>
                  </a:lnTo>
                  <a:lnTo>
                    <a:pt x="994" y="2408"/>
                  </a:lnTo>
                  <a:lnTo>
                    <a:pt x="1072" y="2400"/>
                  </a:lnTo>
                  <a:lnTo>
                    <a:pt x="1067" y="2344"/>
                  </a:lnTo>
                  <a:lnTo>
                    <a:pt x="1012" y="2331"/>
                  </a:lnTo>
                  <a:lnTo>
                    <a:pt x="920" y="2334"/>
                  </a:lnTo>
                  <a:lnTo>
                    <a:pt x="940" y="2208"/>
                  </a:lnTo>
                  <a:lnTo>
                    <a:pt x="974" y="2063"/>
                  </a:lnTo>
                  <a:lnTo>
                    <a:pt x="1020" y="1968"/>
                  </a:lnTo>
                  <a:lnTo>
                    <a:pt x="1025" y="1855"/>
                  </a:lnTo>
                  <a:lnTo>
                    <a:pt x="1015" y="1823"/>
                  </a:lnTo>
                  <a:lnTo>
                    <a:pt x="1064" y="1655"/>
                  </a:lnTo>
                  <a:lnTo>
                    <a:pt x="1084" y="1556"/>
                  </a:lnTo>
                  <a:lnTo>
                    <a:pt x="1129" y="1532"/>
                  </a:lnTo>
                  <a:lnTo>
                    <a:pt x="1136" y="1442"/>
                  </a:lnTo>
                  <a:lnTo>
                    <a:pt x="1110" y="1438"/>
                  </a:lnTo>
                  <a:lnTo>
                    <a:pt x="1155" y="1321"/>
                  </a:lnTo>
                  <a:lnTo>
                    <a:pt x="1185" y="1169"/>
                  </a:lnTo>
                  <a:lnTo>
                    <a:pt x="1231" y="1166"/>
                  </a:lnTo>
                  <a:lnTo>
                    <a:pt x="1253" y="1108"/>
                  </a:lnTo>
                  <a:lnTo>
                    <a:pt x="1240" y="1049"/>
                  </a:lnTo>
                  <a:lnTo>
                    <a:pt x="1230" y="1019"/>
                  </a:lnTo>
                  <a:lnTo>
                    <a:pt x="1277" y="894"/>
                  </a:lnTo>
                  <a:lnTo>
                    <a:pt x="1294" y="767"/>
                  </a:lnTo>
                  <a:lnTo>
                    <a:pt x="1309" y="693"/>
                  </a:lnTo>
                  <a:lnTo>
                    <a:pt x="1268" y="680"/>
                  </a:lnTo>
                  <a:lnTo>
                    <a:pt x="1302" y="559"/>
                  </a:lnTo>
                  <a:lnTo>
                    <a:pt x="1326" y="428"/>
                  </a:lnTo>
                  <a:lnTo>
                    <a:pt x="1360" y="412"/>
                  </a:lnTo>
                  <a:lnTo>
                    <a:pt x="1393" y="317"/>
                  </a:lnTo>
                  <a:lnTo>
                    <a:pt x="1397" y="246"/>
                  </a:lnTo>
                  <a:lnTo>
                    <a:pt x="1343" y="236"/>
                  </a:lnTo>
                  <a:lnTo>
                    <a:pt x="1240" y="223"/>
                  </a:lnTo>
                  <a:lnTo>
                    <a:pt x="1246" y="129"/>
                  </a:lnTo>
                  <a:lnTo>
                    <a:pt x="1260" y="15"/>
                  </a:lnTo>
                  <a:lnTo>
                    <a:pt x="1213" y="0"/>
                  </a:lnTo>
                  <a:lnTo>
                    <a:pt x="1191" y="39"/>
                  </a:lnTo>
                  <a:lnTo>
                    <a:pt x="1182" y="152"/>
                  </a:lnTo>
                  <a:lnTo>
                    <a:pt x="1162" y="217"/>
                  </a:lnTo>
                  <a:lnTo>
                    <a:pt x="1083" y="220"/>
                  </a:lnTo>
                  <a:lnTo>
                    <a:pt x="1003" y="220"/>
                  </a:lnTo>
                  <a:lnTo>
                    <a:pt x="1003" y="2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"/>
            <p:cNvSpPr>
              <a:spLocks/>
            </p:cNvSpPr>
            <p:nvPr/>
          </p:nvSpPr>
          <p:spPr bwMode="auto">
            <a:xfrm>
              <a:off x="4498" y="2547"/>
              <a:ext cx="1045" cy="1695"/>
            </a:xfrm>
            <a:custGeom>
              <a:avLst/>
              <a:gdLst/>
              <a:ahLst/>
              <a:cxnLst>
                <a:cxn ang="0">
                  <a:pos x="664" y="3"/>
                </a:cxn>
                <a:cxn ang="0">
                  <a:pos x="854" y="0"/>
                </a:cxn>
                <a:cxn ang="0">
                  <a:pos x="1045" y="13"/>
                </a:cxn>
                <a:cxn ang="0">
                  <a:pos x="1002" y="224"/>
                </a:cxn>
                <a:cxn ang="0">
                  <a:pos x="956" y="374"/>
                </a:cxn>
                <a:cxn ang="0">
                  <a:pos x="848" y="779"/>
                </a:cxn>
                <a:cxn ang="0">
                  <a:pos x="739" y="1185"/>
                </a:cxn>
                <a:cxn ang="0">
                  <a:pos x="639" y="1670"/>
                </a:cxn>
                <a:cxn ang="0">
                  <a:pos x="218" y="1678"/>
                </a:cxn>
                <a:cxn ang="0">
                  <a:pos x="0" y="1695"/>
                </a:cxn>
                <a:cxn ang="0">
                  <a:pos x="171" y="1225"/>
                </a:cxn>
                <a:cxn ang="0">
                  <a:pos x="339" y="808"/>
                </a:cxn>
                <a:cxn ang="0">
                  <a:pos x="496" y="419"/>
                </a:cxn>
                <a:cxn ang="0">
                  <a:pos x="600" y="124"/>
                </a:cxn>
                <a:cxn ang="0">
                  <a:pos x="664" y="3"/>
                </a:cxn>
                <a:cxn ang="0">
                  <a:pos x="664" y="3"/>
                </a:cxn>
              </a:cxnLst>
              <a:rect l="0" t="0" r="r" b="b"/>
              <a:pathLst>
                <a:path w="1045" h="1695">
                  <a:moveTo>
                    <a:pt x="664" y="3"/>
                  </a:moveTo>
                  <a:lnTo>
                    <a:pt x="854" y="0"/>
                  </a:lnTo>
                  <a:lnTo>
                    <a:pt x="1045" y="13"/>
                  </a:lnTo>
                  <a:lnTo>
                    <a:pt x="1002" y="224"/>
                  </a:lnTo>
                  <a:lnTo>
                    <a:pt x="956" y="374"/>
                  </a:lnTo>
                  <a:lnTo>
                    <a:pt x="848" y="779"/>
                  </a:lnTo>
                  <a:lnTo>
                    <a:pt x="739" y="1185"/>
                  </a:lnTo>
                  <a:lnTo>
                    <a:pt x="639" y="1670"/>
                  </a:lnTo>
                  <a:lnTo>
                    <a:pt x="218" y="1678"/>
                  </a:lnTo>
                  <a:lnTo>
                    <a:pt x="0" y="1695"/>
                  </a:lnTo>
                  <a:lnTo>
                    <a:pt x="171" y="1225"/>
                  </a:lnTo>
                  <a:lnTo>
                    <a:pt x="339" y="808"/>
                  </a:lnTo>
                  <a:lnTo>
                    <a:pt x="496" y="419"/>
                  </a:lnTo>
                  <a:lnTo>
                    <a:pt x="600" y="124"/>
                  </a:lnTo>
                  <a:lnTo>
                    <a:pt x="664" y="3"/>
                  </a:lnTo>
                  <a:lnTo>
                    <a:pt x="664" y="3"/>
                  </a:lnTo>
                  <a:close/>
                </a:path>
              </a:pathLst>
            </a:custGeom>
            <a:solidFill>
              <a:srgbClr val="C2A175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9"/>
            <p:cNvSpPr>
              <a:spLocks/>
            </p:cNvSpPr>
            <p:nvPr/>
          </p:nvSpPr>
          <p:spPr bwMode="auto">
            <a:xfrm>
              <a:off x="4502" y="3778"/>
              <a:ext cx="724" cy="457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0" y="457"/>
                </a:cxn>
                <a:cxn ang="0">
                  <a:pos x="409" y="447"/>
                </a:cxn>
                <a:cxn ang="0">
                  <a:pos x="639" y="433"/>
                </a:cxn>
                <a:cxn ang="0">
                  <a:pos x="724" y="33"/>
                </a:cxn>
                <a:cxn ang="0">
                  <a:pos x="464" y="0"/>
                </a:cxn>
                <a:cxn ang="0">
                  <a:pos x="162" y="0"/>
                </a:cxn>
                <a:cxn ang="0">
                  <a:pos x="162" y="0"/>
                </a:cxn>
              </a:cxnLst>
              <a:rect l="0" t="0" r="r" b="b"/>
              <a:pathLst>
                <a:path w="724" h="457">
                  <a:moveTo>
                    <a:pt x="162" y="0"/>
                  </a:moveTo>
                  <a:lnTo>
                    <a:pt x="0" y="457"/>
                  </a:lnTo>
                  <a:lnTo>
                    <a:pt x="409" y="447"/>
                  </a:lnTo>
                  <a:lnTo>
                    <a:pt x="639" y="433"/>
                  </a:lnTo>
                  <a:lnTo>
                    <a:pt x="724" y="33"/>
                  </a:lnTo>
                  <a:lnTo>
                    <a:pt x="464" y="0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4857" y="2974"/>
              <a:ext cx="582" cy="341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0" y="328"/>
                </a:cxn>
                <a:cxn ang="0">
                  <a:pos x="492" y="341"/>
                </a:cxn>
                <a:cxn ang="0">
                  <a:pos x="582" y="5"/>
                </a:cxn>
                <a:cxn ang="0">
                  <a:pos x="300" y="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582" h="341">
                  <a:moveTo>
                    <a:pt x="137" y="0"/>
                  </a:moveTo>
                  <a:lnTo>
                    <a:pt x="0" y="328"/>
                  </a:lnTo>
                  <a:lnTo>
                    <a:pt x="492" y="341"/>
                  </a:lnTo>
                  <a:lnTo>
                    <a:pt x="582" y="5"/>
                  </a:lnTo>
                  <a:lnTo>
                    <a:pt x="300" y="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1"/>
            <p:cNvSpPr>
              <a:spLocks/>
            </p:cNvSpPr>
            <p:nvPr/>
          </p:nvSpPr>
          <p:spPr bwMode="auto">
            <a:xfrm>
              <a:off x="5212" y="2205"/>
              <a:ext cx="354" cy="343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0" y="343"/>
                </a:cxn>
                <a:cxn ang="0">
                  <a:pos x="294" y="343"/>
                </a:cxn>
                <a:cxn ang="0">
                  <a:pos x="354" y="38"/>
                </a:cxn>
                <a:cxn ang="0">
                  <a:pos x="92" y="0"/>
                </a:cxn>
                <a:cxn ang="0">
                  <a:pos x="92" y="0"/>
                </a:cxn>
              </a:cxnLst>
              <a:rect l="0" t="0" r="r" b="b"/>
              <a:pathLst>
                <a:path w="354" h="343">
                  <a:moveTo>
                    <a:pt x="92" y="0"/>
                  </a:moveTo>
                  <a:lnTo>
                    <a:pt x="0" y="343"/>
                  </a:lnTo>
                  <a:lnTo>
                    <a:pt x="294" y="343"/>
                  </a:lnTo>
                  <a:lnTo>
                    <a:pt x="354" y="38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6BA8A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2"/>
            <p:cNvSpPr>
              <a:spLocks/>
            </p:cNvSpPr>
            <p:nvPr/>
          </p:nvSpPr>
          <p:spPr bwMode="auto">
            <a:xfrm>
              <a:off x="5133" y="3449"/>
              <a:ext cx="109" cy="186"/>
            </a:xfrm>
            <a:custGeom>
              <a:avLst/>
              <a:gdLst/>
              <a:ahLst/>
              <a:cxnLst>
                <a:cxn ang="0">
                  <a:pos x="78" y="186"/>
                </a:cxn>
                <a:cxn ang="0">
                  <a:pos x="78" y="182"/>
                </a:cxn>
                <a:cxn ang="0">
                  <a:pos x="81" y="173"/>
                </a:cxn>
                <a:cxn ang="0">
                  <a:pos x="83" y="166"/>
                </a:cxn>
                <a:cxn ang="0">
                  <a:pos x="84" y="160"/>
                </a:cxn>
                <a:cxn ang="0">
                  <a:pos x="86" y="152"/>
                </a:cxn>
                <a:cxn ang="0">
                  <a:pos x="87" y="144"/>
                </a:cxn>
                <a:cxn ang="0">
                  <a:pos x="90" y="136"/>
                </a:cxn>
                <a:cxn ang="0">
                  <a:pos x="92" y="128"/>
                </a:cxn>
                <a:cxn ang="0">
                  <a:pos x="93" y="118"/>
                </a:cxn>
                <a:cxn ang="0">
                  <a:pos x="95" y="111"/>
                </a:cxn>
                <a:cxn ang="0">
                  <a:pos x="96" y="103"/>
                </a:cxn>
                <a:cxn ang="0">
                  <a:pos x="98" y="97"/>
                </a:cxn>
                <a:cxn ang="0">
                  <a:pos x="101" y="87"/>
                </a:cxn>
                <a:cxn ang="0">
                  <a:pos x="102" y="76"/>
                </a:cxn>
                <a:cxn ang="0">
                  <a:pos x="104" y="65"/>
                </a:cxn>
                <a:cxn ang="0">
                  <a:pos x="105" y="58"/>
                </a:cxn>
                <a:cxn ang="0">
                  <a:pos x="105" y="52"/>
                </a:cxn>
                <a:cxn ang="0">
                  <a:pos x="107" y="44"/>
                </a:cxn>
                <a:cxn ang="0">
                  <a:pos x="109" y="37"/>
                </a:cxn>
                <a:cxn ang="0">
                  <a:pos x="109" y="31"/>
                </a:cxn>
                <a:cxn ang="0">
                  <a:pos x="109" y="24"/>
                </a:cxn>
                <a:cxn ang="0">
                  <a:pos x="109" y="13"/>
                </a:cxn>
                <a:cxn ang="0">
                  <a:pos x="105" y="5"/>
                </a:cxn>
                <a:cxn ang="0">
                  <a:pos x="101" y="2"/>
                </a:cxn>
                <a:cxn ang="0">
                  <a:pos x="93" y="2"/>
                </a:cxn>
                <a:cxn ang="0">
                  <a:pos x="83" y="10"/>
                </a:cxn>
                <a:cxn ang="0">
                  <a:pos x="72" y="21"/>
                </a:cxn>
                <a:cxn ang="0">
                  <a:pos x="67" y="27"/>
                </a:cxn>
                <a:cxn ang="0">
                  <a:pos x="63" y="36"/>
                </a:cxn>
                <a:cxn ang="0">
                  <a:pos x="56" y="44"/>
                </a:cxn>
                <a:cxn ang="0">
                  <a:pos x="52" y="52"/>
                </a:cxn>
                <a:cxn ang="0">
                  <a:pos x="49" y="58"/>
                </a:cxn>
                <a:cxn ang="0">
                  <a:pos x="44" y="65"/>
                </a:cxn>
                <a:cxn ang="0">
                  <a:pos x="40" y="74"/>
                </a:cxn>
                <a:cxn ang="0">
                  <a:pos x="38" y="78"/>
                </a:cxn>
                <a:cxn ang="0">
                  <a:pos x="0" y="186"/>
                </a:cxn>
              </a:cxnLst>
              <a:rect l="0" t="0" r="r" b="b"/>
              <a:pathLst>
                <a:path w="109" h="186">
                  <a:moveTo>
                    <a:pt x="0" y="186"/>
                  </a:moveTo>
                  <a:lnTo>
                    <a:pt x="78" y="186"/>
                  </a:lnTo>
                  <a:lnTo>
                    <a:pt x="78" y="184"/>
                  </a:lnTo>
                  <a:lnTo>
                    <a:pt x="78" y="182"/>
                  </a:lnTo>
                  <a:lnTo>
                    <a:pt x="79" y="178"/>
                  </a:lnTo>
                  <a:lnTo>
                    <a:pt x="81" y="173"/>
                  </a:lnTo>
                  <a:lnTo>
                    <a:pt x="81" y="170"/>
                  </a:lnTo>
                  <a:lnTo>
                    <a:pt x="83" y="166"/>
                  </a:lnTo>
                  <a:lnTo>
                    <a:pt x="83" y="163"/>
                  </a:lnTo>
                  <a:lnTo>
                    <a:pt x="84" y="160"/>
                  </a:lnTo>
                  <a:lnTo>
                    <a:pt x="84" y="155"/>
                  </a:lnTo>
                  <a:lnTo>
                    <a:pt x="86" y="152"/>
                  </a:lnTo>
                  <a:lnTo>
                    <a:pt x="86" y="149"/>
                  </a:lnTo>
                  <a:lnTo>
                    <a:pt x="87" y="144"/>
                  </a:lnTo>
                  <a:lnTo>
                    <a:pt x="89" y="139"/>
                  </a:lnTo>
                  <a:lnTo>
                    <a:pt x="90" y="136"/>
                  </a:lnTo>
                  <a:lnTo>
                    <a:pt x="90" y="131"/>
                  </a:lnTo>
                  <a:lnTo>
                    <a:pt x="92" y="128"/>
                  </a:lnTo>
                  <a:lnTo>
                    <a:pt x="92" y="123"/>
                  </a:lnTo>
                  <a:lnTo>
                    <a:pt x="93" y="118"/>
                  </a:lnTo>
                  <a:lnTo>
                    <a:pt x="93" y="115"/>
                  </a:lnTo>
                  <a:lnTo>
                    <a:pt x="95" y="111"/>
                  </a:lnTo>
                  <a:lnTo>
                    <a:pt x="95" y="107"/>
                  </a:lnTo>
                  <a:lnTo>
                    <a:pt x="96" y="103"/>
                  </a:lnTo>
                  <a:lnTo>
                    <a:pt x="96" y="100"/>
                  </a:lnTo>
                  <a:lnTo>
                    <a:pt x="98" y="97"/>
                  </a:lnTo>
                  <a:lnTo>
                    <a:pt x="99" y="90"/>
                  </a:lnTo>
                  <a:lnTo>
                    <a:pt x="101" y="87"/>
                  </a:lnTo>
                  <a:lnTo>
                    <a:pt x="101" y="82"/>
                  </a:lnTo>
                  <a:lnTo>
                    <a:pt x="102" y="76"/>
                  </a:lnTo>
                  <a:lnTo>
                    <a:pt x="102" y="69"/>
                  </a:lnTo>
                  <a:lnTo>
                    <a:pt x="104" y="65"/>
                  </a:lnTo>
                  <a:lnTo>
                    <a:pt x="104" y="61"/>
                  </a:lnTo>
                  <a:lnTo>
                    <a:pt x="105" y="58"/>
                  </a:lnTo>
                  <a:lnTo>
                    <a:pt x="105" y="55"/>
                  </a:lnTo>
                  <a:lnTo>
                    <a:pt x="105" y="52"/>
                  </a:lnTo>
                  <a:lnTo>
                    <a:pt x="105" y="47"/>
                  </a:lnTo>
                  <a:lnTo>
                    <a:pt x="107" y="44"/>
                  </a:lnTo>
                  <a:lnTo>
                    <a:pt x="107" y="40"/>
                  </a:lnTo>
                  <a:lnTo>
                    <a:pt x="109" y="37"/>
                  </a:lnTo>
                  <a:lnTo>
                    <a:pt x="109" y="34"/>
                  </a:lnTo>
                  <a:lnTo>
                    <a:pt x="109" y="31"/>
                  </a:lnTo>
                  <a:lnTo>
                    <a:pt x="109" y="27"/>
                  </a:lnTo>
                  <a:lnTo>
                    <a:pt x="109" y="24"/>
                  </a:lnTo>
                  <a:lnTo>
                    <a:pt x="109" y="18"/>
                  </a:lnTo>
                  <a:lnTo>
                    <a:pt x="109" y="13"/>
                  </a:lnTo>
                  <a:lnTo>
                    <a:pt x="107" y="8"/>
                  </a:lnTo>
                  <a:lnTo>
                    <a:pt x="105" y="5"/>
                  </a:lnTo>
                  <a:lnTo>
                    <a:pt x="104" y="3"/>
                  </a:lnTo>
                  <a:lnTo>
                    <a:pt x="101" y="2"/>
                  </a:lnTo>
                  <a:lnTo>
                    <a:pt x="96" y="0"/>
                  </a:lnTo>
                  <a:lnTo>
                    <a:pt x="93" y="2"/>
                  </a:lnTo>
                  <a:lnTo>
                    <a:pt x="87" y="5"/>
                  </a:lnTo>
                  <a:lnTo>
                    <a:pt x="83" y="10"/>
                  </a:lnTo>
                  <a:lnTo>
                    <a:pt x="78" y="15"/>
                  </a:lnTo>
                  <a:lnTo>
                    <a:pt x="72" y="21"/>
                  </a:lnTo>
                  <a:lnTo>
                    <a:pt x="69" y="24"/>
                  </a:lnTo>
                  <a:lnTo>
                    <a:pt x="67" y="27"/>
                  </a:lnTo>
                  <a:lnTo>
                    <a:pt x="64" y="32"/>
                  </a:lnTo>
                  <a:lnTo>
                    <a:pt x="63" y="36"/>
                  </a:lnTo>
                  <a:lnTo>
                    <a:pt x="60" y="40"/>
                  </a:lnTo>
                  <a:lnTo>
                    <a:pt x="56" y="44"/>
                  </a:lnTo>
                  <a:lnTo>
                    <a:pt x="53" y="47"/>
                  </a:lnTo>
                  <a:lnTo>
                    <a:pt x="52" y="52"/>
                  </a:lnTo>
                  <a:lnTo>
                    <a:pt x="50" y="55"/>
                  </a:lnTo>
                  <a:lnTo>
                    <a:pt x="49" y="58"/>
                  </a:lnTo>
                  <a:lnTo>
                    <a:pt x="47" y="61"/>
                  </a:lnTo>
                  <a:lnTo>
                    <a:pt x="44" y="65"/>
                  </a:lnTo>
                  <a:lnTo>
                    <a:pt x="41" y="69"/>
                  </a:lnTo>
                  <a:lnTo>
                    <a:pt x="40" y="74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0" y="186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3"/>
            <p:cNvSpPr>
              <a:spLocks/>
            </p:cNvSpPr>
            <p:nvPr/>
          </p:nvSpPr>
          <p:spPr bwMode="auto">
            <a:xfrm>
              <a:off x="4974" y="3425"/>
              <a:ext cx="148" cy="210"/>
            </a:xfrm>
            <a:custGeom>
              <a:avLst/>
              <a:gdLst/>
              <a:ahLst/>
              <a:cxnLst>
                <a:cxn ang="0">
                  <a:pos x="119" y="210"/>
                </a:cxn>
                <a:cxn ang="0">
                  <a:pos x="121" y="205"/>
                </a:cxn>
                <a:cxn ang="0">
                  <a:pos x="122" y="197"/>
                </a:cxn>
                <a:cxn ang="0">
                  <a:pos x="124" y="189"/>
                </a:cxn>
                <a:cxn ang="0">
                  <a:pos x="125" y="177"/>
                </a:cxn>
                <a:cxn ang="0">
                  <a:pos x="128" y="164"/>
                </a:cxn>
                <a:cxn ang="0">
                  <a:pos x="130" y="158"/>
                </a:cxn>
                <a:cxn ang="0">
                  <a:pos x="131" y="152"/>
                </a:cxn>
                <a:cxn ang="0">
                  <a:pos x="133" y="145"/>
                </a:cxn>
                <a:cxn ang="0">
                  <a:pos x="134" y="137"/>
                </a:cxn>
                <a:cxn ang="0">
                  <a:pos x="136" y="131"/>
                </a:cxn>
                <a:cxn ang="0">
                  <a:pos x="136" y="123"/>
                </a:cxn>
                <a:cxn ang="0">
                  <a:pos x="137" y="116"/>
                </a:cxn>
                <a:cxn ang="0">
                  <a:pos x="139" y="108"/>
                </a:cxn>
                <a:cxn ang="0">
                  <a:pos x="140" y="102"/>
                </a:cxn>
                <a:cxn ang="0">
                  <a:pos x="140" y="93"/>
                </a:cxn>
                <a:cxn ang="0">
                  <a:pos x="144" y="81"/>
                </a:cxn>
                <a:cxn ang="0">
                  <a:pos x="145" y="68"/>
                </a:cxn>
                <a:cxn ang="0">
                  <a:pos x="147" y="58"/>
                </a:cxn>
                <a:cxn ang="0">
                  <a:pos x="148" y="48"/>
                </a:cxn>
                <a:cxn ang="0">
                  <a:pos x="148" y="42"/>
                </a:cxn>
                <a:cxn ang="0">
                  <a:pos x="147" y="32"/>
                </a:cxn>
                <a:cxn ang="0">
                  <a:pos x="147" y="22"/>
                </a:cxn>
                <a:cxn ang="0">
                  <a:pos x="147" y="16"/>
                </a:cxn>
                <a:cxn ang="0">
                  <a:pos x="145" y="11"/>
                </a:cxn>
                <a:cxn ang="0">
                  <a:pos x="140" y="3"/>
                </a:cxn>
                <a:cxn ang="0">
                  <a:pos x="134" y="1"/>
                </a:cxn>
                <a:cxn ang="0">
                  <a:pos x="128" y="0"/>
                </a:cxn>
                <a:cxn ang="0">
                  <a:pos x="118" y="1"/>
                </a:cxn>
                <a:cxn ang="0">
                  <a:pos x="105" y="8"/>
                </a:cxn>
                <a:cxn ang="0">
                  <a:pos x="99" y="13"/>
                </a:cxn>
                <a:cxn ang="0">
                  <a:pos x="91" y="18"/>
                </a:cxn>
                <a:cxn ang="0">
                  <a:pos x="85" y="24"/>
                </a:cxn>
                <a:cxn ang="0">
                  <a:pos x="79" y="31"/>
                </a:cxn>
                <a:cxn ang="0">
                  <a:pos x="73" y="37"/>
                </a:cxn>
                <a:cxn ang="0">
                  <a:pos x="65" y="45"/>
                </a:cxn>
                <a:cxn ang="0">
                  <a:pos x="59" y="51"/>
                </a:cxn>
                <a:cxn ang="0">
                  <a:pos x="53" y="58"/>
                </a:cxn>
                <a:cxn ang="0">
                  <a:pos x="44" y="71"/>
                </a:cxn>
                <a:cxn ang="0">
                  <a:pos x="36" y="81"/>
                </a:cxn>
                <a:cxn ang="0">
                  <a:pos x="32" y="85"/>
                </a:cxn>
                <a:cxn ang="0">
                  <a:pos x="29" y="92"/>
                </a:cxn>
                <a:cxn ang="0">
                  <a:pos x="26" y="100"/>
                </a:cxn>
                <a:cxn ang="0">
                  <a:pos x="23" y="110"/>
                </a:cxn>
                <a:cxn ang="0">
                  <a:pos x="20" y="118"/>
                </a:cxn>
                <a:cxn ang="0">
                  <a:pos x="16" y="129"/>
                </a:cxn>
                <a:cxn ang="0">
                  <a:pos x="13" y="139"/>
                </a:cxn>
                <a:cxn ang="0">
                  <a:pos x="10" y="150"/>
                </a:cxn>
                <a:cxn ang="0">
                  <a:pos x="7" y="160"/>
                </a:cxn>
                <a:cxn ang="0">
                  <a:pos x="6" y="171"/>
                </a:cxn>
                <a:cxn ang="0">
                  <a:pos x="4" y="179"/>
                </a:cxn>
                <a:cxn ang="0">
                  <a:pos x="3" y="187"/>
                </a:cxn>
                <a:cxn ang="0">
                  <a:pos x="0" y="194"/>
                </a:cxn>
                <a:cxn ang="0">
                  <a:pos x="0" y="198"/>
                </a:cxn>
                <a:cxn ang="0">
                  <a:pos x="0" y="205"/>
                </a:cxn>
              </a:cxnLst>
              <a:rect l="0" t="0" r="r" b="b"/>
              <a:pathLst>
                <a:path w="148" h="210">
                  <a:moveTo>
                    <a:pt x="0" y="205"/>
                  </a:moveTo>
                  <a:lnTo>
                    <a:pt x="119" y="210"/>
                  </a:lnTo>
                  <a:lnTo>
                    <a:pt x="119" y="208"/>
                  </a:lnTo>
                  <a:lnTo>
                    <a:pt x="121" y="205"/>
                  </a:lnTo>
                  <a:lnTo>
                    <a:pt x="121" y="200"/>
                  </a:lnTo>
                  <a:lnTo>
                    <a:pt x="122" y="197"/>
                  </a:lnTo>
                  <a:lnTo>
                    <a:pt x="122" y="192"/>
                  </a:lnTo>
                  <a:lnTo>
                    <a:pt x="124" y="189"/>
                  </a:lnTo>
                  <a:lnTo>
                    <a:pt x="124" y="182"/>
                  </a:lnTo>
                  <a:lnTo>
                    <a:pt x="125" y="177"/>
                  </a:lnTo>
                  <a:lnTo>
                    <a:pt x="127" y="171"/>
                  </a:lnTo>
                  <a:lnTo>
                    <a:pt x="128" y="164"/>
                  </a:lnTo>
                  <a:lnTo>
                    <a:pt x="128" y="161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2"/>
                  </a:lnTo>
                  <a:lnTo>
                    <a:pt x="131" y="147"/>
                  </a:lnTo>
                  <a:lnTo>
                    <a:pt x="133" y="145"/>
                  </a:lnTo>
                  <a:lnTo>
                    <a:pt x="133" y="140"/>
                  </a:lnTo>
                  <a:lnTo>
                    <a:pt x="134" y="137"/>
                  </a:lnTo>
                  <a:lnTo>
                    <a:pt x="134" y="134"/>
                  </a:lnTo>
                  <a:lnTo>
                    <a:pt x="136" y="131"/>
                  </a:lnTo>
                  <a:lnTo>
                    <a:pt x="136" y="127"/>
                  </a:lnTo>
                  <a:lnTo>
                    <a:pt x="136" y="123"/>
                  </a:lnTo>
                  <a:lnTo>
                    <a:pt x="136" y="119"/>
                  </a:lnTo>
                  <a:lnTo>
                    <a:pt x="137" y="116"/>
                  </a:lnTo>
                  <a:lnTo>
                    <a:pt x="137" y="111"/>
                  </a:lnTo>
                  <a:lnTo>
                    <a:pt x="139" y="108"/>
                  </a:lnTo>
                  <a:lnTo>
                    <a:pt x="139" y="105"/>
                  </a:lnTo>
                  <a:lnTo>
                    <a:pt x="140" y="102"/>
                  </a:lnTo>
                  <a:lnTo>
                    <a:pt x="140" y="97"/>
                  </a:lnTo>
                  <a:lnTo>
                    <a:pt x="140" y="93"/>
                  </a:lnTo>
                  <a:lnTo>
                    <a:pt x="142" y="87"/>
                  </a:lnTo>
                  <a:lnTo>
                    <a:pt x="144" y="81"/>
                  </a:lnTo>
                  <a:lnTo>
                    <a:pt x="144" y="74"/>
                  </a:lnTo>
                  <a:lnTo>
                    <a:pt x="145" y="68"/>
                  </a:lnTo>
                  <a:lnTo>
                    <a:pt x="145" y="63"/>
                  </a:lnTo>
                  <a:lnTo>
                    <a:pt x="147" y="58"/>
                  </a:lnTo>
                  <a:lnTo>
                    <a:pt x="147" y="51"/>
                  </a:lnTo>
                  <a:lnTo>
                    <a:pt x="148" y="48"/>
                  </a:lnTo>
                  <a:lnTo>
                    <a:pt x="148" y="45"/>
                  </a:lnTo>
                  <a:lnTo>
                    <a:pt x="148" y="42"/>
                  </a:lnTo>
                  <a:lnTo>
                    <a:pt x="148" y="37"/>
                  </a:lnTo>
                  <a:lnTo>
                    <a:pt x="147" y="32"/>
                  </a:lnTo>
                  <a:lnTo>
                    <a:pt x="147" y="27"/>
                  </a:lnTo>
                  <a:lnTo>
                    <a:pt x="147" y="22"/>
                  </a:lnTo>
                  <a:lnTo>
                    <a:pt x="147" y="19"/>
                  </a:lnTo>
                  <a:lnTo>
                    <a:pt x="147" y="16"/>
                  </a:lnTo>
                  <a:lnTo>
                    <a:pt x="145" y="13"/>
                  </a:lnTo>
                  <a:lnTo>
                    <a:pt x="145" y="11"/>
                  </a:lnTo>
                  <a:lnTo>
                    <a:pt x="144" y="6"/>
                  </a:lnTo>
                  <a:lnTo>
                    <a:pt x="140" y="3"/>
                  </a:lnTo>
                  <a:lnTo>
                    <a:pt x="137" y="1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4" y="0"/>
                  </a:lnTo>
                  <a:lnTo>
                    <a:pt x="118" y="1"/>
                  </a:lnTo>
                  <a:lnTo>
                    <a:pt x="111" y="3"/>
                  </a:lnTo>
                  <a:lnTo>
                    <a:pt x="105" y="8"/>
                  </a:lnTo>
                  <a:lnTo>
                    <a:pt x="102" y="10"/>
                  </a:lnTo>
                  <a:lnTo>
                    <a:pt x="99" y="13"/>
                  </a:lnTo>
                  <a:lnTo>
                    <a:pt x="95" y="14"/>
                  </a:lnTo>
                  <a:lnTo>
                    <a:pt x="91" y="18"/>
                  </a:lnTo>
                  <a:lnTo>
                    <a:pt x="88" y="21"/>
                  </a:lnTo>
                  <a:lnTo>
                    <a:pt x="85" y="24"/>
                  </a:lnTo>
                  <a:lnTo>
                    <a:pt x="82" y="27"/>
                  </a:lnTo>
                  <a:lnTo>
                    <a:pt x="79" y="31"/>
                  </a:lnTo>
                  <a:lnTo>
                    <a:pt x="76" y="34"/>
                  </a:lnTo>
                  <a:lnTo>
                    <a:pt x="73" y="37"/>
                  </a:lnTo>
                  <a:lnTo>
                    <a:pt x="69" y="40"/>
                  </a:lnTo>
                  <a:lnTo>
                    <a:pt x="65" y="45"/>
                  </a:lnTo>
                  <a:lnTo>
                    <a:pt x="62" y="48"/>
                  </a:lnTo>
                  <a:lnTo>
                    <a:pt x="59" y="51"/>
                  </a:lnTo>
                  <a:lnTo>
                    <a:pt x="56" y="55"/>
                  </a:lnTo>
                  <a:lnTo>
                    <a:pt x="53" y="58"/>
                  </a:lnTo>
                  <a:lnTo>
                    <a:pt x="49" y="64"/>
                  </a:lnTo>
                  <a:lnTo>
                    <a:pt x="44" y="71"/>
                  </a:lnTo>
                  <a:lnTo>
                    <a:pt x="39" y="76"/>
                  </a:lnTo>
                  <a:lnTo>
                    <a:pt x="36" y="81"/>
                  </a:lnTo>
                  <a:lnTo>
                    <a:pt x="33" y="84"/>
                  </a:lnTo>
                  <a:lnTo>
                    <a:pt x="32" y="85"/>
                  </a:lnTo>
                  <a:lnTo>
                    <a:pt x="30" y="89"/>
                  </a:lnTo>
                  <a:lnTo>
                    <a:pt x="29" y="92"/>
                  </a:lnTo>
                  <a:lnTo>
                    <a:pt x="27" y="95"/>
                  </a:lnTo>
                  <a:lnTo>
                    <a:pt x="26" y="100"/>
                  </a:lnTo>
                  <a:lnTo>
                    <a:pt x="24" y="103"/>
                  </a:lnTo>
                  <a:lnTo>
                    <a:pt x="23" y="110"/>
                  </a:lnTo>
                  <a:lnTo>
                    <a:pt x="21" y="113"/>
                  </a:lnTo>
                  <a:lnTo>
                    <a:pt x="20" y="118"/>
                  </a:lnTo>
                  <a:lnTo>
                    <a:pt x="16" y="123"/>
                  </a:lnTo>
                  <a:lnTo>
                    <a:pt x="16" y="129"/>
                  </a:lnTo>
                  <a:lnTo>
                    <a:pt x="15" y="134"/>
                  </a:lnTo>
                  <a:lnTo>
                    <a:pt x="13" y="139"/>
                  </a:lnTo>
                  <a:lnTo>
                    <a:pt x="12" y="145"/>
                  </a:lnTo>
                  <a:lnTo>
                    <a:pt x="10" y="150"/>
                  </a:lnTo>
                  <a:lnTo>
                    <a:pt x="9" y="155"/>
                  </a:lnTo>
                  <a:lnTo>
                    <a:pt x="7" y="160"/>
                  </a:lnTo>
                  <a:lnTo>
                    <a:pt x="7" y="164"/>
                  </a:lnTo>
                  <a:lnTo>
                    <a:pt x="6" y="171"/>
                  </a:lnTo>
                  <a:lnTo>
                    <a:pt x="4" y="174"/>
                  </a:lnTo>
                  <a:lnTo>
                    <a:pt x="4" y="179"/>
                  </a:lnTo>
                  <a:lnTo>
                    <a:pt x="3" y="184"/>
                  </a:lnTo>
                  <a:lnTo>
                    <a:pt x="3" y="187"/>
                  </a:lnTo>
                  <a:lnTo>
                    <a:pt x="1" y="190"/>
                  </a:lnTo>
                  <a:lnTo>
                    <a:pt x="0" y="194"/>
                  </a:lnTo>
                  <a:lnTo>
                    <a:pt x="0" y="197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5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4"/>
            <p:cNvSpPr>
              <a:spLocks/>
            </p:cNvSpPr>
            <p:nvPr/>
          </p:nvSpPr>
          <p:spPr bwMode="auto">
            <a:xfrm>
              <a:off x="4821" y="3425"/>
              <a:ext cx="122" cy="194"/>
            </a:xfrm>
            <a:custGeom>
              <a:avLst/>
              <a:gdLst/>
              <a:ahLst/>
              <a:cxnLst>
                <a:cxn ang="0">
                  <a:pos x="96" y="194"/>
                </a:cxn>
                <a:cxn ang="0">
                  <a:pos x="98" y="189"/>
                </a:cxn>
                <a:cxn ang="0">
                  <a:pos x="98" y="184"/>
                </a:cxn>
                <a:cxn ang="0">
                  <a:pos x="101" y="177"/>
                </a:cxn>
                <a:cxn ang="0">
                  <a:pos x="102" y="168"/>
                </a:cxn>
                <a:cxn ang="0">
                  <a:pos x="104" y="160"/>
                </a:cxn>
                <a:cxn ang="0">
                  <a:pos x="105" y="150"/>
                </a:cxn>
                <a:cxn ang="0">
                  <a:pos x="108" y="140"/>
                </a:cxn>
                <a:cxn ang="0">
                  <a:pos x="110" y="129"/>
                </a:cxn>
                <a:cxn ang="0">
                  <a:pos x="113" y="118"/>
                </a:cxn>
                <a:cxn ang="0">
                  <a:pos x="114" y="106"/>
                </a:cxn>
                <a:cxn ang="0">
                  <a:pos x="117" y="97"/>
                </a:cxn>
                <a:cxn ang="0">
                  <a:pos x="119" y="87"/>
                </a:cxn>
                <a:cxn ang="0">
                  <a:pos x="120" y="79"/>
                </a:cxn>
                <a:cxn ang="0">
                  <a:pos x="120" y="72"/>
                </a:cxn>
                <a:cxn ang="0">
                  <a:pos x="122" y="68"/>
                </a:cxn>
                <a:cxn ang="0">
                  <a:pos x="120" y="58"/>
                </a:cxn>
                <a:cxn ang="0">
                  <a:pos x="120" y="48"/>
                </a:cxn>
                <a:cxn ang="0">
                  <a:pos x="120" y="35"/>
                </a:cxn>
                <a:cxn ang="0">
                  <a:pos x="119" y="26"/>
                </a:cxn>
                <a:cxn ang="0">
                  <a:pos x="117" y="16"/>
                </a:cxn>
                <a:cxn ang="0">
                  <a:pos x="114" y="8"/>
                </a:cxn>
                <a:cxn ang="0">
                  <a:pos x="107" y="0"/>
                </a:cxn>
                <a:cxn ang="0">
                  <a:pos x="98" y="3"/>
                </a:cxn>
                <a:cxn ang="0">
                  <a:pos x="85" y="13"/>
                </a:cxn>
                <a:cxn ang="0">
                  <a:pos x="79" y="19"/>
                </a:cxn>
                <a:cxn ang="0">
                  <a:pos x="73" y="27"/>
                </a:cxn>
                <a:cxn ang="0">
                  <a:pos x="65" y="35"/>
                </a:cxn>
                <a:cxn ang="0">
                  <a:pos x="59" y="45"/>
                </a:cxn>
                <a:cxn ang="0">
                  <a:pos x="53" y="51"/>
                </a:cxn>
                <a:cxn ang="0">
                  <a:pos x="47" y="61"/>
                </a:cxn>
                <a:cxn ang="0">
                  <a:pos x="42" y="68"/>
                </a:cxn>
                <a:cxn ang="0">
                  <a:pos x="36" y="76"/>
                </a:cxn>
                <a:cxn ang="0">
                  <a:pos x="30" y="85"/>
                </a:cxn>
                <a:cxn ang="0">
                  <a:pos x="27" y="90"/>
                </a:cxn>
                <a:cxn ang="0">
                  <a:pos x="0" y="185"/>
                </a:cxn>
              </a:cxnLst>
              <a:rect l="0" t="0" r="r" b="b"/>
              <a:pathLst>
                <a:path w="122" h="194">
                  <a:moveTo>
                    <a:pt x="0" y="185"/>
                  </a:moveTo>
                  <a:lnTo>
                    <a:pt x="96" y="194"/>
                  </a:lnTo>
                  <a:lnTo>
                    <a:pt x="96" y="192"/>
                  </a:lnTo>
                  <a:lnTo>
                    <a:pt x="98" y="189"/>
                  </a:lnTo>
                  <a:lnTo>
                    <a:pt x="98" y="185"/>
                  </a:lnTo>
                  <a:lnTo>
                    <a:pt x="98" y="184"/>
                  </a:lnTo>
                  <a:lnTo>
                    <a:pt x="99" y="181"/>
                  </a:lnTo>
                  <a:lnTo>
                    <a:pt x="101" y="177"/>
                  </a:lnTo>
                  <a:lnTo>
                    <a:pt x="101" y="173"/>
                  </a:lnTo>
                  <a:lnTo>
                    <a:pt x="102" y="168"/>
                  </a:lnTo>
                  <a:lnTo>
                    <a:pt x="102" y="164"/>
                  </a:lnTo>
                  <a:lnTo>
                    <a:pt x="104" y="160"/>
                  </a:lnTo>
                  <a:lnTo>
                    <a:pt x="105" y="155"/>
                  </a:lnTo>
                  <a:lnTo>
                    <a:pt x="105" y="150"/>
                  </a:lnTo>
                  <a:lnTo>
                    <a:pt x="107" y="145"/>
                  </a:lnTo>
                  <a:lnTo>
                    <a:pt x="108" y="140"/>
                  </a:lnTo>
                  <a:lnTo>
                    <a:pt x="110" y="134"/>
                  </a:lnTo>
                  <a:lnTo>
                    <a:pt x="110" y="129"/>
                  </a:lnTo>
                  <a:lnTo>
                    <a:pt x="111" y="123"/>
                  </a:lnTo>
                  <a:lnTo>
                    <a:pt x="113" y="118"/>
                  </a:lnTo>
                  <a:lnTo>
                    <a:pt x="114" y="111"/>
                  </a:lnTo>
                  <a:lnTo>
                    <a:pt x="114" y="106"/>
                  </a:lnTo>
                  <a:lnTo>
                    <a:pt x="116" y="102"/>
                  </a:lnTo>
                  <a:lnTo>
                    <a:pt x="117" y="97"/>
                  </a:lnTo>
                  <a:lnTo>
                    <a:pt x="117" y="92"/>
                  </a:lnTo>
                  <a:lnTo>
                    <a:pt x="119" y="87"/>
                  </a:lnTo>
                  <a:lnTo>
                    <a:pt x="119" y="84"/>
                  </a:lnTo>
                  <a:lnTo>
                    <a:pt x="120" y="79"/>
                  </a:lnTo>
                  <a:lnTo>
                    <a:pt x="120" y="76"/>
                  </a:lnTo>
                  <a:lnTo>
                    <a:pt x="120" y="72"/>
                  </a:lnTo>
                  <a:lnTo>
                    <a:pt x="120" y="69"/>
                  </a:lnTo>
                  <a:lnTo>
                    <a:pt x="122" y="68"/>
                  </a:lnTo>
                  <a:lnTo>
                    <a:pt x="120" y="63"/>
                  </a:lnTo>
                  <a:lnTo>
                    <a:pt x="120" y="58"/>
                  </a:lnTo>
                  <a:lnTo>
                    <a:pt x="120" y="51"/>
                  </a:lnTo>
                  <a:lnTo>
                    <a:pt x="120" y="48"/>
                  </a:lnTo>
                  <a:lnTo>
                    <a:pt x="120" y="42"/>
                  </a:lnTo>
                  <a:lnTo>
                    <a:pt x="120" y="35"/>
                  </a:lnTo>
                  <a:lnTo>
                    <a:pt x="119" y="31"/>
                  </a:lnTo>
                  <a:lnTo>
                    <a:pt x="119" y="26"/>
                  </a:lnTo>
                  <a:lnTo>
                    <a:pt x="119" y="19"/>
                  </a:lnTo>
                  <a:lnTo>
                    <a:pt x="117" y="16"/>
                  </a:lnTo>
                  <a:lnTo>
                    <a:pt x="116" y="11"/>
                  </a:lnTo>
                  <a:lnTo>
                    <a:pt x="114" y="8"/>
                  </a:lnTo>
                  <a:lnTo>
                    <a:pt x="111" y="1"/>
                  </a:lnTo>
                  <a:lnTo>
                    <a:pt x="107" y="0"/>
                  </a:lnTo>
                  <a:lnTo>
                    <a:pt x="102" y="0"/>
                  </a:lnTo>
                  <a:lnTo>
                    <a:pt x="98" y="3"/>
                  </a:lnTo>
                  <a:lnTo>
                    <a:pt x="91" y="6"/>
                  </a:lnTo>
                  <a:lnTo>
                    <a:pt x="85" y="13"/>
                  </a:lnTo>
                  <a:lnTo>
                    <a:pt x="82" y="16"/>
                  </a:lnTo>
                  <a:lnTo>
                    <a:pt x="79" y="19"/>
                  </a:lnTo>
                  <a:lnTo>
                    <a:pt x="76" y="24"/>
                  </a:lnTo>
                  <a:lnTo>
                    <a:pt x="73" y="27"/>
                  </a:lnTo>
                  <a:lnTo>
                    <a:pt x="68" y="31"/>
                  </a:lnTo>
                  <a:lnTo>
                    <a:pt x="65" y="35"/>
                  </a:lnTo>
                  <a:lnTo>
                    <a:pt x="62" y="40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3" y="51"/>
                  </a:lnTo>
                  <a:lnTo>
                    <a:pt x="50" y="56"/>
                  </a:lnTo>
                  <a:lnTo>
                    <a:pt x="47" y="61"/>
                  </a:lnTo>
                  <a:lnTo>
                    <a:pt x="44" y="64"/>
                  </a:lnTo>
                  <a:lnTo>
                    <a:pt x="42" y="68"/>
                  </a:lnTo>
                  <a:lnTo>
                    <a:pt x="39" y="72"/>
                  </a:lnTo>
                  <a:lnTo>
                    <a:pt x="36" y="76"/>
                  </a:lnTo>
                  <a:lnTo>
                    <a:pt x="33" y="81"/>
                  </a:lnTo>
                  <a:lnTo>
                    <a:pt x="30" y="85"/>
                  </a:lnTo>
                  <a:lnTo>
                    <a:pt x="27" y="89"/>
                  </a:lnTo>
                  <a:lnTo>
                    <a:pt x="27" y="90"/>
                  </a:lnTo>
                  <a:lnTo>
                    <a:pt x="0" y="185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5"/>
            <p:cNvSpPr>
              <a:spLocks/>
            </p:cNvSpPr>
            <p:nvPr/>
          </p:nvSpPr>
          <p:spPr bwMode="auto">
            <a:xfrm>
              <a:off x="5217" y="3060"/>
              <a:ext cx="112" cy="173"/>
            </a:xfrm>
            <a:custGeom>
              <a:avLst/>
              <a:gdLst/>
              <a:ahLst/>
              <a:cxnLst>
                <a:cxn ang="0">
                  <a:pos x="100" y="173"/>
                </a:cxn>
                <a:cxn ang="0">
                  <a:pos x="100" y="170"/>
                </a:cxn>
                <a:cxn ang="0">
                  <a:pos x="101" y="163"/>
                </a:cxn>
                <a:cxn ang="0">
                  <a:pos x="103" y="153"/>
                </a:cxn>
                <a:cxn ang="0">
                  <a:pos x="106" y="142"/>
                </a:cxn>
                <a:cxn ang="0">
                  <a:pos x="106" y="136"/>
                </a:cxn>
                <a:cxn ang="0">
                  <a:pos x="107" y="128"/>
                </a:cxn>
                <a:cxn ang="0">
                  <a:pos x="107" y="121"/>
                </a:cxn>
                <a:cxn ang="0">
                  <a:pos x="109" y="115"/>
                </a:cxn>
                <a:cxn ang="0">
                  <a:pos x="110" y="102"/>
                </a:cxn>
                <a:cxn ang="0">
                  <a:pos x="110" y="92"/>
                </a:cxn>
                <a:cxn ang="0">
                  <a:pos x="110" y="79"/>
                </a:cxn>
                <a:cxn ang="0">
                  <a:pos x="112" y="66"/>
                </a:cxn>
                <a:cxn ang="0">
                  <a:pos x="110" y="60"/>
                </a:cxn>
                <a:cxn ang="0">
                  <a:pos x="110" y="52"/>
                </a:cxn>
                <a:cxn ang="0">
                  <a:pos x="110" y="45"/>
                </a:cxn>
                <a:cxn ang="0">
                  <a:pos x="110" y="37"/>
                </a:cxn>
                <a:cxn ang="0">
                  <a:pos x="110" y="31"/>
                </a:cxn>
                <a:cxn ang="0">
                  <a:pos x="109" y="24"/>
                </a:cxn>
                <a:cxn ang="0">
                  <a:pos x="106" y="13"/>
                </a:cxn>
                <a:cxn ang="0">
                  <a:pos x="100" y="5"/>
                </a:cxn>
                <a:cxn ang="0">
                  <a:pos x="90" y="2"/>
                </a:cxn>
                <a:cxn ang="0">
                  <a:pos x="80" y="3"/>
                </a:cxn>
                <a:cxn ang="0">
                  <a:pos x="74" y="6"/>
                </a:cxn>
                <a:cxn ang="0">
                  <a:pos x="67" y="15"/>
                </a:cxn>
                <a:cxn ang="0">
                  <a:pos x="61" y="21"/>
                </a:cxn>
                <a:cxn ang="0">
                  <a:pos x="55" y="29"/>
                </a:cxn>
                <a:cxn ang="0">
                  <a:pos x="51" y="39"/>
                </a:cxn>
                <a:cxn ang="0">
                  <a:pos x="44" y="48"/>
                </a:cxn>
                <a:cxn ang="0">
                  <a:pos x="38" y="58"/>
                </a:cxn>
                <a:cxn ang="0">
                  <a:pos x="34" y="68"/>
                </a:cxn>
                <a:cxn ang="0">
                  <a:pos x="29" y="76"/>
                </a:cxn>
                <a:cxn ang="0">
                  <a:pos x="26" y="84"/>
                </a:cxn>
                <a:cxn ang="0">
                  <a:pos x="21" y="92"/>
                </a:cxn>
                <a:cxn ang="0">
                  <a:pos x="20" y="97"/>
                </a:cxn>
                <a:cxn ang="0">
                  <a:pos x="18" y="102"/>
                </a:cxn>
                <a:cxn ang="0">
                  <a:pos x="0" y="161"/>
                </a:cxn>
              </a:cxnLst>
              <a:rect l="0" t="0" r="r" b="b"/>
              <a:pathLst>
                <a:path w="112" h="173">
                  <a:moveTo>
                    <a:pt x="0" y="161"/>
                  </a:moveTo>
                  <a:lnTo>
                    <a:pt x="100" y="173"/>
                  </a:lnTo>
                  <a:lnTo>
                    <a:pt x="100" y="171"/>
                  </a:lnTo>
                  <a:lnTo>
                    <a:pt x="100" y="170"/>
                  </a:lnTo>
                  <a:lnTo>
                    <a:pt x="101" y="166"/>
                  </a:lnTo>
                  <a:lnTo>
                    <a:pt x="101" y="163"/>
                  </a:lnTo>
                  <a:lnTo>
                    <a:pt x="101" y="158"/>
                  </a:lnTo>
                  <a:lnTo>
                    <a:pt x="103" y="153"/>
                  </a:lnTo>
                  <a:lnTo>
                    <a:pt x="104" y="147"/>
                  </a:lnTo>
                  <a:lnTo>
                    <a:pt x="106" y="142"/>
                  </a:lnTo>
                  <a:lnTo>
                    <a:pt x="106" y="137"/>
                  </a:lnTo>
                  <a:lnTo>
                    <a:pt x="106" y="136"/>
                  </a:lnTo>
                  <a:lnTo>
                    <a:pt x="106" y="131"/>
                  </a:lnTo>
                  <a:lnTo>
                    <a:pt x="107" y="128"/>
                  </a:lnTo>
                  <a:lnTo>
                    <a:pt x="107" y="124"/>
                  </a:lnTo>
                  <a:lnTo>
                    <a:pt x="107" y="121"/>
                  </a:lnTo>
                  <a:lnTo>
                    <a:pt x="107" y="118"/>
                  </a:lnTo>
                  <a:lnTo>
                    <a:pt x="109" y="115"/>
                  </a:lnTo>
                  <a:lnTo>
                    <a:pt x="109" y="108"/>
                  </a:lnTo>
                  <a:lnTo>
                    <a:pt x="110" y="102"/>
                  </a:lnTo>
                  <a:lnTo>
                    <a:pt x="110" y="97"/>
                  </a:lnTo>
                  <a:lnTo>
                    <a:pt x="110" y="92"/>
                  </a:lnTo>
                  <a:lnTo>
                    <a:pt x="110" y="86"/>
                  </a:lnTo>
                  <a:lnTo>
                    <a:pt x="110" y="79"/>
                  </a:lnTo>
                  <a:lnTo>
                    <a:pt x="110" y="73"/>
                  </a:lnTo>
                  <a:lnTo>
                    <a:pt x="112" y="66"/>
                  </a:lnTo>
                  <a:lnTo>
                    <a:pt x="110" y="63"/>
                  </a:lnTo>
                  <a:lnTo>
                    <a:pt x="110" y="60"/>
                  </a:lnTo>
                  <a:lnTo>
                    <a:pt x="110" y="57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5"/>
                  </a:lnTo>
                  <a:lnTo>
                    <a:pt x="110" y="40"/>
                  </a:lnTo>
                  <a:lnTo>
                    <a:pt x="110" y="37"/>
                  </a:lnTo>
                  <a:lnTo>
                    <a:pt x="110" y="34"/>
                  </a:lnTo>
                  <a:lnTo>
                    <a:pt x="110" y="31"/>
                  </a:lnTo>
                  <a:lnTo>
                    <a:pt x="109" y="27"/>
                  </a:lnTo>
                  <a:lnTo>
                    <a:pt x="109" y="24"/>
                  </a:lnTo>
                  <a:lnTo>
                    <a:pt x="107" y="18"/>
                  </a:lnTo>
                  <a:lnTo>
                    <a:pt x="106" y="13"/>
                  </a:lnTo>
                  <a:lnTo>
                    <a:pt x="103" y="8"/>
                  </a:lnTo>
                  <a:lnTo>
                    <a:pt x="100" y="5"/>
                  </a:lnTo>
                  <a:lnTo>
                    <a:pt x="95" y="2"/>
                  </a:lnTo>
                  <a:lnTo>
                    <a:pt x="90" y="2"/>
                  </a:lnTo>
                  <a:lnTo>
                    <a:pt x="86" y="0"/>
                  </a:lnTo>
                  <a:lnTo>
                    <a:pt x="80" y="3"/>
                  </a:lnTo>
                  <a:lnTo>
                    <a:pt x="77" y="5"/>
                  </a:lnTo>
                  <a:lnTo>
                    <a:pt x="74" y="6"/>
                  </a:lnTo>
                  <a:lnTo>
                    <a:pt x="70" y="10"/>
                  </a:lnTo>
                  <a:lnTo>
                    <a:pt x="67" y="15"/>
                  </a:lnTo>
                  <a:lnTo>
                    <a:pt x="64" y="18"/>
                  </a:lnTo>
                  <a:lnTo>
                    <a:pt x="61" y="21"/>
                  </a:lnTo>
                  <a:lnTo>
                    <a:pt x="58" y="26"/>
                  </a:lnTo>
                  <a:lnTo>
                    <a:pt x="55" y="29"/>
                  </a:lnTo>
                  <a:lnTo>
                    <a:pt x="52" y="34"/>
                  </a:lnTo>
                  <a:lnTo>
                    <a:pt x="51" y="39"/>
                  </a:lnTo>
                  <a:lnTo>
                    <a:pt x="48" y="44"/>
                  </a:lnTo>
                  <a:lnTo>
                    <a:pt x="44" y="48"/>
                  </a:lnTo>
                  <a:lnTo>
                    <a:pt x="41" y="53"/>
                  </a:lnTo>
                  <a:lnTo>
                    <a:pt x="38" y="58"/>
                  </a:lnTo>
                  <a:lnTo>
                    <a:pt x="35" y="63"/>
                  </a:lnTo>
                  <a:lnTo>
                    <a:pt x="34" y="68"/>
                  </a:lnTo>
                  <a:lnTo>
                    <a:pt x="31" y="71"/>
                  </a:lnTo>
                  <a:lnTo>
                    <a:pt x="29" y="76"/>
                  </a:lnTo>
                  <a:lnTo>
                    <a:pt x="28" y="81"/>
                  </a:lnTo>
                  <a:lnTo>
                    <a:pt x="26" y="84"/>
                  </a:lnTo>
                  <a:lnTo>
                    <a:pt x="23" y="87"/>
                  </a:lnTo>
                  <a:lnTo>
                    <a:pt x="21" y="92"/>
                  </a:lnTo>
                  <a:lnTo>
                    <a:pt x="21" y="94"/>
                  </a:lnTo>
                  <a:lnTo>
                    <a:pt x="20" y="97"/>
                  </a:lnTo>
                  <a:lnTo>
                    <a:pt x="18" y="100"/>
                  </a:lnTo>
                  <a:lnTo>
                    <a:pt x="18" y="102"/>
                  </a:lnTo>
                  <a:lnTo>
                    <a:pt x="0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6"/>
            <p:cNvSpPr>
              <a:spLocks/>
            </p:cNvSpPr>
            <p:nvPr/>
          </p:nvSpPr>
          <p:spPr bwMode="auto">
            <a:xfrm>
              <a:off x="5085" y="3039"/>
              <a:ext cx="117" cy="184"/>
            </a:xfrm>
            <a:custGeom>
              <a:avLst/>
              <a:gdLst/>
              <a:ahLst/>
              <a:cxnLst>
                <a:cxn ang="0">
                  <a:pos x="97" y="184"/>
                </a:cxn>
                <a:cxn ang="0">
                  <a:pos x="97" y="181"/>
                </a:cxn>
                <a:cxn ang="0">
                  <a:pos x="100" y="170"/>
                </a:cxn>
                <a:cxn ang="0">
                  <a:pos x="100" y="161"/>
                </a:cxn>
                <a:cxn ang="0">
                  <a:pos x="101" y="153"/>
                </a:cxn>
                <a:cxn ang="0">
                  <a:pos x="104" y="145"/>
                </a:cxn>
                <a:cxn ang="0">
                  <a:pos x="106" y="136"/>
                </a:cxn>
                <a:cxn ang="0">
                  <a:pos x="108" y="126"/>
                </a:cxn>
                <a:cxn ang="0">
                  <a:pos x="109" y="115"/>
                </a:cxn>
                <a:cxn ang="0">
                  <a:pos x="111" y="105"/>
                </a:cxn>
                <a:cxn ang="0">
                  <a:pos x="112" y="97"/>
                </a:cxn>
                <a:cxn ang="0">
                  <a:pos x="112" y="87"/>
                </a:cxn>
                <a:cxn ang="0">
                  <a:pos x="114" y="81"/>
                </a:cxn>
                <a:cxn ang="0">
                  <a:pos x="115" y="69"/>
                </a:cxn>
                <a:cxn ang="0">
                  <a:pos x="115" y="58"/>
                </a:cxn>
                <a:cxn ang="0">
                  <a:pos x="115" y="47"/>
                </a:cxn>
                <a:cxn ang="0">
                  <a:pos x="115" y="36"/>
                </a:cxn>
                <a:cxn ang="0">
                  <a:pos x="117" y="26"/>
                </a:cxn>
                <a:cxn ang="0">
                  <a:pos x="115" y="15"/>
                </a:cxn>
                <a:cxn ang="0">
                  <a:pos x="114" y="7"/>
                </a:cxn>
                <a:cxn ang="0">
                  <a:pos x="109" y="2"/>
                </a:cxn>
                <a:cxn ang="0">
                  <a:pos x="104" y="0"/>
                </a:cxn>
                <a:cxn ang="0">
                  <a:pos x="95" y="2"/>
                </a:cxn>
                <a:cxn ang="0">
                  <a:pos x="83" y="13"/>
                </a:cxn>
                <a:cxn ang="0">
                  <a:pos x="77" y="19"/>
                </a:cxn>
                <a:cxn ang="0">
                  <a:pos x="71" y="27"/>
                </a:cxn>
                <a:cxn ang="0">
                  <a:pos x="63" y="36"/>
                </a:cxn>
                <a:cxn ang="0">
                  <a:pos x="57" y="45"/>
                </a:cxn>
                <a:cxn ang="0">
                  <a:pos x="51" y="53"/>
                </a:cxn>
                <a:cxn ang="0">
                  <a:pos x="45" y="61"/>
                </a:cxn>
                <a:cxn ang="0">
                  <a:pos x="39" y="69"/>
                </a:cxn>
                <a:cxn ang="0">
                  <a:pos x="34" y="78"/>
                </a:cxn>
                <a:cxn ang="0">
                  <a:pos x="28" y="87"/>
                </a:cxn>
                <a:cxn ang="0">
                  <a:pos x="25" y="92"/>
                </a:cxn>
                <a:cxn ang="0">
                  <a:pos x="0" y="178"/>
                </a:cxn>
              </a:cxnLst>
              <a:rect l="0" t="0" r="r" b="b"/>
              <a:pathLst>
                <a:path w="117" h="184">
                  <a:moveTo>
                    <a:pt x="0" y="178"/>
                  </a:moveTo>
                  <a:lnTo>
                    <a:pt x="97" y="184"/>
                  </a:lnTo>
                  <a:lnTo>
                    <a:pt x="97" y="184"/>
                  </a:lnTo>
                  <a:lnTo>
                    <a:pt x="97" y="181"/>
                  </a:lnTo>
                  <a:lnTo>
                    <a:pt x="97" y="174"/>
                  </a:lnTo>
                  <a:lnTo>
                    <a:pt x="100" y="170"/>
                  </a:lnTo>
                  <a:lnTo>
                    <a:pt x="100" y="166"/>
                  </a:lnTo>
                  <a:lnTo>
                    <a:pt x="100" y="161"/>
                  </a:lnTo>
                  <a:lnTo>
                    <a:pt x="101" y="158"/>
                  </a:lnTo>
                  <a:lnTo>
                    <a:pt x="101" y="153"/>
                  </a:lnTo>
                  <a:lnTo>
                    <a:pt x="103" y="149"/>
                  </a:lnTo>
                  <a:lnTo>
                    <a:pt x="104" y="145"/>
                  </a:lnTo>
                  <a:lnTo>
                    <a:pt x="104" y="140"/>
                  </a:lnTo>
                  <a:lnTo>
                    <a:pt x="106" y="136"/>
                  </a:lnTo>
                  <a:lnTo>
                    <a:pt x="106" y="131"/>
                  </a:lnTo>
                  <a:lnTo>
                    <a:pt x="108" y="126"/>
                  </a:lnTo>
                  <a:lnTo>
                    <a:pt x="108" y="121"/>
                  </a:lnTo>
                  <a:lnTo>
                    <a:pt x="109" y="115"/>
                  </a:lnTo>
                  <a:lnTo>
                    <a:pt x="109" y="110"/>
                  </a:lnTo>
                  <a:lnTo>
                    <a:pt x="111" y="105"/>
                  </a:lnTo>
                  <a:lnTo>
                    <a:pt x="111" y="100"/>
                  </a:lnTo>
                  <a:lnTo>
                    <a:pt x="112" y="97"/>
                  </a:lnTo>
                  <a:lnTo>
                    <a:pt x="112" y="92"/>
                  </a:lnTo>
                  <a:lnTo>
                    <a:pt x="112" y="87"/>
                  </a:lnTo>
                  <a:lnTo>
                    <a:pt x="114" y="84"/>
                  </a:lnTo>
                  <a:lnTo>
                    <a:pt x="114" y="81"/>
                  </a:lnTo>
                  <a:lnTo>
                    <a:pt x="114" y="74"/>
                  </a:lnTo>
                  <a:lnTo>
                    <a:pt x="115" y="69"/>
                  </a:lnTo>
                  <a:lnTo>
                    <a:pt x="115" y="65"/>
                  </a:lnTo>
                  <a:lnTo>
                    <a:pt x="115" y="58"/>
                  </a:lnTo>
                  <a:lnTo>
                    <a:pt x="115" y="53"/>
                  </a:lnTo>
                  <a:lnTo>
                    <a:pt x="115" y="47"/>
                  </a:lnTo>
                  <a:lnTo>
                    <a:pt x="115" y="40"/>
                  </a:lnTo>
                  <a:lnTo>
                    <a:pt x="115" y="36"/>
                  </a:lnTo>
                  <a:lnTo>
                    <a:pt x="115" y="31"/>
                  </a:lnTo>
                  <a:lnTo>
                    <a:pt x="117" y="26"/>
                  </a:lnTo>
                  <a:lnTo>
                    <a:pt x="115" y="19"/>
                  </a:lnTo>
                  <a:lnTo>
                    <a:pt x="115" y="15"/>
                  </a:lnTo>
                  <a:lnTo>
                    <a:pt x="114" y="10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09" y="2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100" y="0"/>
                  </a:lnTo>
                  <a:lnTo>
                    <a:pt x="95" y="2"/>
                  </a:lnTo>
                  <a:lnTo>
                    <a:pt x="89" y="7"/>
                  </a:lnTo>
                  <a:lnTo>
                    <a:pt x="83" y="13"/>
                  </a:lnTo>
                  <a:lnTo>
                    <a:pt x="80" y="16"/>
                  </a:lnTo>
                  <a:lnTo>
                    <a:pt x="77" y="19"/>
                  </a:lnTo>
                  <a:lnTo>
                    <a:pt x="72" y="23"/>
                  </a:lnTo>
                  <a:lnTo>
                    <a:pt x="71" y="27"/>
                  </a:lnTo>
                  <a:lnTo>
                    <a:pt x="66" y="31"/>
                  </a:lnTo>
                  <a:lnTo>
                    <a:pt x="63" y="36"/>
                  </a:lnTo>
                  <a:lnTo>
                    <a:pt x="60" y="40"/>
                  </a:lnTo>
                  <a:lnTo>
                    <a:pt x="57" y="45"/>
                  </a:lnTo>
                  <a:lnTo>
                    <a:pt x="54" y="48"/>
                  </a:lnTo>
                  <a:lnTo>
                    <a:pt x="51" y="53"/>
                  </a:lnTo>
                  <a:lnTo>
                    <a:pt x="48" y="57"/>
                  </a:lnTo>
                  <a:lnTo>
                    <a:pt x="45" y="61"/>
                  </a:lnTo>
                  <a:lnTo>
                    <a:pt x="42" y="65"/>
                  </a:lnTo>
                  <a:lnTo>
                    <a:pt x="39" y="69"/>
                  </a:lnTo>
                  <a:lnTo>
                    <a:pt x="37" y="73"/>
                  </a:lnTo>
                  <a:lnTo>
                    <a:pt x="34" y="78"/>
                  </a:lnTo>
                  <a:lnTo>
                    <a:pt x="31" y="82"/>
                  </a:lnTo>
                  <a:lnTo>
                    <a:pt x="28" y="87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7"/>
            <p:cNvSpPr>
              <a:spLocks/>
            </p:cNvSpPr>
            <p:nvPr/>
          </p:nvSpPr>
          <p:spPr bwMode="auto">
            <a:xfrm>
              <a:off x="4948" y="3029"/>
              <a:ext cx="108" cy="188"/>
            </a:xfrm>
            <a:custGeom>
              <a:avLst/>
              <a:gdLst/>
              <a:ahLst/>
              <a:cxnLst>
                <a:cxn ang="0">
                  <a:pos x="76" y="188"/>
                </a:cxn>
                <a:cxn ang="0">
                  <a:pos x="76" y="184"/>
                </a:cxn>
                <a:cxn ang="0">
                  <a:pos x="79" y="180"/>
                </a:cxn>
                <a:cxn ang="0">
                  <a:pos x="81" y="170"/>
                </a:cxn>
                <a:cxn ang="0">
                  <a:pos x="84" y="159"/>
                </a:cxn>
                <a:cxn ang="0">
                  <a:pos x="85" y="152"/>
                </a:cxn>
                <a:cxn ang="0">
                  <a:pos x="87" y="146"/>
                </a:cxn>
                <a:cxn ang="0">
                  <a:pos x="88" y="138"/>
                </a:cxn>
                <a:cxn ang="0">
                  <a:pos x="91" y="131"/>
                </a:cxn>
                <a:cxn ang="0">
                  <a:pos x="93" y="123"/>
                </a:cxn>
                <a:cxn ang="0">
                  <a:pos x="95" y="115"/>
                </a:cxn>
                <a:cxn ang="0">
                  <a:pos x="96" y="107"/>
                </a:cxn>
                <a:cxn ang="0">
                  <a:pos x="99" y="99"/>
                </a:cxn>
                <a:cxn ang="0">
                  <a:pos x="99" y="89"/>
                </a:cxn>
                <a:cxn ang="0">
                  <a:pos x="101" y="81"/>
                </a:cxn>
                <a:cxn ang="0">
                  <a:pos x="102" y="73"/>
                </a:cxn>
                <a:cxn ang="0">
                  <a:pos x="104" y="65"/>
                </a:cxn>
                <a:cxn ang="0">
                  <a:pos x="105" y="57"/>
                </a:cxn>
                <a:cxn ang="0">
                  <a:pos x="107" y="49"/>
                </a:cxn>
                <a:cxn ang="0">
                  <a:pos x="108" y="41"/>
                </a:cxn>
                <a:cxn ang="0">
                  <a:pos x="108" y="36"/>
                </a:cxn>
                <a:cxn ang="0">
                  <a:pos x="108" y="28"/>
                </a:cxn>
                <a:cxn ang="0">
                  <a:pos x="108" y="23"/>
                </a:cxn>
                <a:cxn ang="0">
                  <a:pos x="108" y="12"/>
                </a:cxn>
                <a:cxn ang="0">
                  <a:pos x="107" y="5"/>
                </a:cxn>
                <a:cxn ang="0">
                  <a:pos x="104" y="2"/>
                </a:cxn>
                <a:cxn ang="0">
                  <a:pos x="95" y="2"/>
                </a:cxn>
                <a:cxn ang="0">
                  <a:pos x="82" y="12"/>
                </a:cxn>
                <a:cxn ang="0">
                  <a:pos x="76" y="18"/>
                </a:cxn>
                <a:cxn ang="0">
                  <a:pos x="70" y="26"/>
                </a:cxn>
                <a:cxn ang="0">
                  <a:pos x="64" y="34"/>
                </a:cxn>
                <a:cxn ang="0">
                  <a:pos x="59" y="42"/>
                </a:cxn>
                <a:cxn ang="0">
                  <a:pos x="53" y="52"/>
                </a:cxn>
                <a:cxn ang="0">
                  <a:pos x="49" y="60"/>
                </a:cxn>
                <a:cxn ang="0">
                  <a:pos x="42" y="68"/>
                </a:cxn>
                <a:cxn ang="0">
                  <a:pos x="39" y="76"/>
                </a:cxn>
                <a:cxn ang="0">
                  <a:pos x="33" y="88"/>
                </a:cxn>
                <a:cxn ang="0">
                  <a:pos x="32" y="91"/>
                </a:cxn>
                <a:cxn ang="0">
                  <a:pos x="0" y="183"/>
                </a:cxn>
              </a:cxnLst>
              <a:rect l="0" t="0" r="r" b="b"/>
              <a:pathLst>
                <a:path w="108" h="188">
                  <a:moveTo>
                    <a:pt x="0" y="183"/>
                  </a:moveTo>
                  <a:lnTo>
                    <a:pt x="76" y="188"/>
                  </a:lnTo>
                  <a:lnTo>
                    <a:pt x="76" y="186"/>
                  </a:lnTo>
                  <a:lnTo>
                    <a:pt x="76" y="184"/>
                  </a:lnTo>
                  <a:lnTo>
                    <a:pt x="78" y="183"/>
                  </a:lnTo>
                  <a:lnTo>
                    <a:pt x="79" y="180"/>
                  </a:lnTo>
                  <a:lnTo>
                    <a:pt x="79" y="175"/>
                  </a:lnTo>
                  <a:lnTo>
                    <a:pt x="81" y="170"/>
                  </a:lnTo>
                  <a:lnTo>
                    <a:pt x="82" y="165"/>
                  </a:lnTo>
                  <a:lnTo>
                    <a:pt x="84" y="159"/>
                  </a:lnTo>
                  <a:lnTo>
                    <a:pt x="84" y="155"/>
                  </a:lnTo>
                  <a:lnTo>
                    <a:pt x="85" y="152"/>
                  </a:lnTo>
                  <a:lnTo>
                    <a:pt x="85" y="149"/>
                  </a:lnTo>
                  <a:lnTo>
                    <a:pt x="87" y="146"/>
                  </a:lnTo>
                  <a:lnTo>
                    <a:pt x="87" y="141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91" y="131"/>
                  </a:lnTo>
                  <a:lnTo>
                    <a:pt x="91" y="126"/>
                  </a:lnTo>
                  <a:lnTo>
                    <a:pt x="93" y="123"/>
                  </a:lnTo>
                  <a:lnTo>
                    <a:pt x="93" y="118"/>
                  </a:lnTo>
                  <a:lnTo>
                    <a:pt x="95" y="115"/>
                  </a:lnTo>
                  <a:lnTo>
                    <a:pt x="95" y="110"/>
                  </a:lnTo>
                  <a:lnTo>
                    <a:pt x="96" y="107"/>
                  </a:lnTo>
                  <a:lnTo>
                    <a:pt x="98" y="102"/>
                  </a:lnTo>
                  <a:lnTo>
                    <a:pt x="99" y="99"/>
                  </a:lnTo>
                  <a:lnTo>
                    <a:pt x="99" y="94"/>
                  </a:lnTo>
                  <a:lnTo>
                    <a:pt x="99" y="89"/>
                  </a:lnTo>
                  <a:lnTo>
                    <a:pt x="101" y="84"/>
                  </a:lnTo>
                  <a:lnTo>
                    <a:pt x="101" y="81"/>
                  </a:lnTo>
                  <a:lnTo>
                    <a:pt x="102" y="76"/>
                  </a:lnTo>
                  <a:lnTo>
                    <a:pt x="102" y="73"/>
                  </a:lnTo>
                  <a:lnTo>
                    <a:pt x="104" y="68"/>
                  </a:lnTo>
                  <a:lnTo>
                    <a:pt x="104" y="65"/>
                  </a:lnTo>
                  <a:lnTo>
                    <a:pt x="105" y="60"/>
                  </a:lnTo>
                  <a:lnTo>
                    <a:pt x="105" y="57"/>
                  </a:lnTo>
                  <a:lnTo>
                    <a:pt x="105" y="52"/>
                  </a:lnTo>
                  <a:lnTo>
                    <a:pt x="107" y="49"/>
                  </a:lnTo>
                  <a:lnTo>
                    <a:pt x="107" y="46"/>
                  </a:lnTo>
                  <a:lnTo>
                    <a:pt x="108" y="41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8" y="31"/>
                  </a:lnTo>
                  <a:lnTo>
                    <a:pt x="108" y="28"/>
                  </a:lnTo>
                  <a:lnTo>
                    <a:pt x="108" y="25"/>
                  </a:lnTo>
                  <a:lnTo>
                    <a:pt x="108" y="23"/>
                  </a:lnTo>
                  <a:lnTo>
                    <a:pt x="108" y="17"/>
                  </a:lnTo>
                  <a:lnTo>
                    <a:pt x="108" y="12"/>
                  </a:lnTo>
                  <a:lnTo>
                    <a:pt x="107" y="8"/>
                  </a:lnTo>
                  <a:lnTo>
                    <a:pt x="107" y="5"/>
                  </a:lnTo>
                  <a:lnTo>
                    <a:pt x="105" y="4"/>
                  </a:lnTo>
                  <a:lnTo>
                    <a:pt x="104" y="2"/>
                  </a:lnTo>
                  <a:lnTo>
                    <a:pt x="99" y="0"/>
                  </a:lnTo>
                  <a:lnTo>
                    <a:pt x="95" y="2"/>
                  </a:lnTo>
                  <a:lnTo>
                    <a:pt x="88" y="7"/>
                  </a:lnTo>
                  <a:lnTo>
                    <a:pt x="82" y="12"/>
                  </a:lnTo>
                  <a:lnTo>
                    <a:pt x="79" y="15"/>
                  </a:lnTo>
                  <a:lnTo>
                    <a:pt x="76" y="18"/>
                  </a:lnTo>
                  <a:lnTo>
                    <a:pt x="73" y="21"/>
                  </a:lnTo>
                  <a:lnTo>
                    <a:pt x="70" y="26"/>
                  </a:lnTo>
                  <a:lnTo>
                    <a:pt x="67" y="29"/>
                  </a:lnTo>
                  <a:lnTo>
                    <a:pt x="64" y="34"/>
                  </a:lnTo>
                  <a:lnTo>
                    <a:pt x="61" y="37"/>
                  </a:lnTo>
                  <a:lnTo>
                    <a:pt x="59" y="42"/>
                  </a:lnTo>
                  <a:lnTo>
                    <a:pt x="55" y="47"/>
                  </a:lnTo>
                  <a:lnTo>
                    <a:pt x="53" y="52"/>
                  </a:lnTo>
                  <a:lnTo>
                    <a:pt x="50" y="55"/>
                  </a:lnTo>
                  <a:lnTo>
                    <a:pt x="49" y="60"/>
                  </a:lnTo>
                  <a:lnTo>
                    <a:pt x="46" y="63"/>
                  </a:lnTo>
                  <a:lnTo>
                    <a:pt x="42" y="68"/>
                  </a:lnTo>
                  <a:lnTo>
                    <a:pt x="41" y="71"/>
                  </a:lnTo>
                  <a:lnTo>
                    <a:pt x="39" y="76"/>
                  </a:lnTo>
                  <a:lnTo>
                    <a:pt x="36" y="81"/>
                  </a:lnTo>
                  <a:lnTo>
                    <a:pt x="33" y="88"/>
                  </a:lnTo>
                  <a:lnTo>
                    <a:pt x="32" y="89"/>
                  </a:lnTo>
                  <a:lnTo>
                    <a:pt x="32" y="91"/>
                  </a:lnTo>
                  <a:lnTo>
                    <a:pt x="0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8"/>
            <p:cNvSpPr>
              <a:spLocks/>
            </p:cNvSpPr>
            <p:nvPr/>
          </p:nvSpPr>
          <p:spPr bwMode="auto">
            <a:xfrm>
              <a:off x="5344" y="2674"/>
              <a:ext cx="101" cy="194"/>
            </a:xfrm>
            <a:custGeom>
              <a:avLst/>
              <a:gdLst/>
              <a:ahLst/>
              <a:cxnLst>
                <a:cxn ang="0">
                  <a:pos x="71" y="194"/>
                </a:cxn>
                <a:cxn ang="0">
                  <a:pos x="72" y="191"/>
                </a:cxn>
                <a:cxn ang="0">
                  <a:pos x="75" y="181"/>
                </a:cxn>
                <a:cxn ang="0">
                  <a:pos x="77" y="175"/>
                </a:cxn>
                <a:cxn ang="0">
                  <a:pos x="80" y="167"/>
                </a:cxn>
                <a:cxn ang="0">
                  <a:pos x="81" y="158"/>
                </a:cxn>
                <a:cxn ang="0">
                  <a:pos x="86" y="150"/>
                </a:cxn>
                <a:cxn ang="0">
                  <a:pos x="87" y="142"/>
                </a:cxn>
                <a:cxn ang="0">
                  <a:pos x="90" y="133"/>
                </a:cxn>
                <a:cxn ang="0">
                  <a:pos x="92" y="123"/>
                </a:cxn>
                <a:cxn ang="0">
                  <a:pos x="95" y="115"/>
                </a:cxn>
                <a:cxn ang="0">
                  <a:pos x="98" y="105"/>
                </a:cxn>
                <a:cxn ang="0">
                  <a:pos x="100" y="97"/>
                </a:cxn>
                <a:cxn ang="0">
                  <a:pos x="100" y="91"/>
                </a:cxn>
                <a:cxn ang="0">
                  <a:pos x="101" y="84"/>
                </a:cxn>
                <a:cxn ang="0">
                  <a:pos x="101" y="76"/>
                </a:cxn>
                <a:cxn ang="0">
                  <a:pos x="101" y="70"/>
                </a:cxn>
                <a:cxn ang="0">
                  <a:pos x="101" y="62"/>
                </a:cxn>
                <a:cxn ang="0">
                  <a:pos x="101" y="55"/>
                </a:cxn>
                <a:cxn ang="0">
                  <a:pos x="101" y="49"/>
                </a:cxn>
                <a:cxn ang="0">
                  <a:pos x="101" y="41"/>
                </a:cxn>
                <a:cxn ang="0">
                  <a:pos x="101" y="34"/>
                </a:cxn>
                <a:cxn ang="0">
                  <a:pos x="101" y="28"/>
                </a:cxn>
                <a:cxn ang="0">
                  <a:pos x="100" y="20"/>
                </a:cxn>
                <a:cxn ang="0">
                  <a:pos x="100" y="15"/>
                </a:cxn>
                <a:cxn ang="0">
                  <a:pos x="97" y="5"/>
                </a:cxn>
                <a:cxn ang="0">
                  <a:pos x="92" y="0"/>
                </a:cxn>
                <a:cxn ang="0">
                  <a:pos x="87" y="0"/>
                </a:cxn>
                <a:cxn ang="0">
                  <a:pos x="83" y="3"/>
                </a:cxn>
                <a:cxn ang="0">
                  <a:pos x="78" y="10"/>
                </a:cxn>
                <a:cxn ang="0">
                  <a:pos x="72" y="21"/>
                </a:cxn>
                <a:cxn ang="0">
                  <a:pos x="69" y="26"/>
                </a:cxn>
                <a:cxn ang="0">
                  <a:pos x="66" y="34"/>
                </a:cxn>
                <a:cxn ang="0">
                  <a:pos x="63" y="41"/>
                </a:cxn>
                <a:cxn ang="0">
                  <a:pos x="58" y="49"/>
                </a:cxn>
                <a:cxn ang="0">
                  <a:pos x="55" y="57"/>
                </a:cxn>
                <a:cxn ang="0">
                  <a:pos x="52" y="65"/>
                </a:cxn>
                <a:cxn ang="0">
                  <a:pos x="48" y="73"/>
                </a:cxn>
                <a:cxn ang="0">
                  <a:pos x="45" y="83"/>
                </a:cxn>
                <a:cxn ang="0">
                  <a:pos x="41" y="91"/>
                </a:cxn>
                <a:cxn ang="0">
                  <a:pos x="37" y="100"/>
                </a:cxn>
                <a:cxn ang="0">
                  <a:pos x="34" y="108"/>
                </a:cxn>
                <a:cxn ang="0">
                  <a:pos x="29" y="116"/>
                </a:cxn>
                <a:cxn ang="0">
                  <a:pos x="26" y="125"/>
                </a:cxn>
                <a:cxn ang="0">
                  <a:pos x="23" y="134"/>
                </a:cxn>
                <a:cxn ang="0">
                  <a:pos x="20" y="142"/>
                </a:cxn>
                <a:cxn ang="0">
                  <a:pos x="17" y="149"/>
                </a:cxn>
                <a:cxn ang="0">
                  <a:pos x="14" y="157"/>
                </a:cxn>
                <a:cxn ang="0">
                  <a:pos x="12" y="163"/>
                </a:cxn>
                <a:cxn ang="0">
                  <a:pos x="6" y="175"/>
                </a:cxn>
                <a:cxn ang="0">
                  <a:pos x="3" y="184"/>
                </a:cxn>
                <a:cxn ang="0">
                  <a:pos x="2" y="191"/>
                </a:cxn>
                <a:cxn ang="0">
                  <a:pos x="0" y="192"/>
                </a:cxn>
              </a:cxnLst>
              <a:rect l="0" t="0" r="r" b="b"/>
              <a:pathLst>
                <a:path w="101" h="194">
                  <a:moveTo>
                    <a:pt x="0" y="192"/>
                  </a:moveTo>
                  <a:lnTo>
                    <a:pt x="71" y="194"/>
                  </a:lnTo>
                  <a:lnTo>
                    <a:pt x="71" y="192"/>
                  </a:lnTo>
                  <a:lnTo>
                    <a:pt x="72" y="191"/>
                  </a:lnTo>
                  <a:lnTo>
                    <a:pt x="74" y="186"/>
                  </a:lnTo>
                  <a:lnTo>
                    <a:pt x="75" y="181"/>
                  </a:lnTo>
                  <a:lnTo>
                    <a:pt x="75" y="178"/>
                  </a:lnTo>
                  <a:lnTo>
                    <a:pt x="77" y="175"/>
                  </a:lnTo>
                  <a:lnTo>
                    <a:pt x="78" y="170"/>
                  </a:lnTo>
                  <a:lnTo>
                    <a:pt x="80" y="167"/>
                  </a:lnTo>
                  <a:lnTo>
                    <a:pt x="81" y="163"/>
                  </a:lnTo>
                  <a:lnTo>
                    <a:pt x="81" y="158"/>
                  </a:lnTo>
                  <a:lnTo>
                    <a:pt x="83" y="154"/>
                  </a:lnTo>
                  <a:lnTo>
                    <a:pt x="86" y="150"/>
                  </a:lnTo>
                  <a:lnTo>
                    <a:pt x="86" y="146"/>
                  </a:lnTo>
                  <a:lnTo>
                    <a:pt x="87" y="142"/>
                  </a:lnTo>
                  <a:lnTo>
                    <a:pt x="89" y="136"/>
                  </a:lnTo>
                  <a:lnTo>
                    <a:pt x="90" y="133"/>
                  </a:lnTo>
                  <a:lnTo>
                    <a:pt x="92" y="128"/>
                  </a:lnTo>
                  <a:lnTo>
                    <a:pt x="92" y="123"/>
                  </a:lnTo>
                  <a:lnTo>
                    <a:pt x="93" y="118"/>
                  </a:lnTo>
                  <a:lnTo>
                    <a:pt x="95" y="115"/>
                  </a:lnTo>
                  <a:lnTo>
                    <a:pt x="97" y="110"/>
                  </a:lnTo>
                  <a:lnTo>
                    <a:pt x="98" y="105"/>
                  </a:lnTo>
                  <a:lnTo>
                    <a:pt x="98" y="100"/>
                  </a:lnTo>
                  <a:lnTo>
                    <a:pt x="100" y="97"/>
                  </a:lnTo>
                  <a:lnTo>
                    <a:pt x="100" y="94"/>
                  </a:lnTo>
                  <a:lnTo>
                    <a:pt x="100" y="91"/>
                  </a:lnTo>
                  <a:lnTo>
                    <a:pt x="101" y="86"/>
                  </a:lnTo>
                  <a:lnTo>
                    <a:pt x="101" y="84"/>
                  </a:lnTo>
                  <a:lnTo>
                    <a:pt x="101" y="79"/>
                  </a:lnTo>
                  <a:lnTo>
                    <a:pt x="101" y="76"/>
                  </a:lnTo>
                  <a:lnTo>
                    <a:pt x="101" y="73"/>
                  </a:lnTo>
                  <a:lnTo>
                    <a:pt x="101" y="70"/>
                  </a:lnTo>
                  <a:lnTo>
                    <a:pt x="101" y="66"/>
                  </a:lnTo>
                  <a:lnTo>
                    <a:pt x="101" y="62"/>
                  </a:lnTo>
                  <a:lnTo>
                    <a:pt x="101" y="58"/>
                  </a:lnTo>
                  <a:lnTo>
                    <a:pt x="101" y="55"/>
                  </a:lnTo>
                  <a:lnTo>
                    <a:pt x="101" y="52"/>
                  </a:lnTo>
                  <a:lnTo>
                    <a:pt x="101" y="49"/>
                  </a:lnTo>
                  <a:lnTo>
                    <a:pt x="101" y="44"/>
                  </a:lnTo>
                  <a:lnTo>
                    <a:pt x="101" y="41"/>
                  </a:lnTo>
                  <a:lnTo>
                    <a:pt x="101" y="37"/>
                  </a:lnTo>
                  <a:lnTo>
                    <a:pt x="101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3"/>
                  </a:lnTo>
                  <a:lnTo>
                    <a:pt x="100" y="20"/>
                  </a:lnTo>
                  <a:lnTo>
                    <a:pt x="100" y="16"/>
                  </a:lnTo>
                  <a:lnTo>
                    <a:pt x="100" y="15"/>
                  </a:lnTo>
                  <a:lnTo>
                    <a:pt x="98" y="10"/>
                  </a:lnTo>
                  <a:lnTo>
                    <a:pt x="97" y="5"/>
                  </a:lnTo>
                  <a:lnTo>
                    <a:pt x="95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87" y="0"/>
                  </a:lnTo>
                  <a:lnTo>
                    <a:pt x="86" y="2"/>
                  </a:lnTo>
                  <a:lnTo>
                    <a:pt x="83" y="3"/>
                  </a:lnTo>
                  <a:lnTo>
                    <a:pt x="81" y="7"/>
                  </a:lnTo>
                  <a:lnTo>
                    <a:pt x="78" y="10"/>
                  </a:lnTo>
                  <a:lnTo>
                    <a:pt x="75" y="15"/>
                  </a:lnTo>
                  <a:lnTo>
                    <a:pt x="72" y="21"/>
                  </a:lnTo>
                  <a:lnTo>
                    <a:pt x="71" y="23"/>
                  </a:lnTo>
                  <a:lnTo>
                    <a:pt x="69" y="26"/>
                  </a:lnTo>
                  <a:lnTo>
                    <a:pt x="67" y="31"/>
                  </a:lnTo>
                  <a:lnTo>
                    <a:pt x="66" y="34"/>
                  </a:lnTo>
                  <a:lnTo>
                    <a:pt x="64" y="37"/>
                  </a:lnTo>
                  <a:lnTo>
                    <a:pt x="63" y="41"/>
                  </a:lnTo>
                  <a:lnTo>
                    <a:pt x="61" y="44"/>
                  </a:lnTo>
                  <a:lnTo>
                    <a:pt x="58" y="49"/>
                  </a:lnTo>
                  <a:lnTo>
                    <a:pt x="57" y="52"/>
                  </a:lnTo>
                  <a:lnTo>
                    <a:pt x="55" y="57"/>
                  </a:lnTo>
                  <a:lnTo>
                    <a:pt x="54" y="60"/>
                  </a:lnTo>
                  <a:lnTo>
                    <a:pt x="52" y="65"/>
                  </a:lnTo>
                  <a:lnTo>
                    <a:pt x="49" y="68"/>
                  </a:lnTo>
                  <a:lnTo>
                    <a:pt x="48" y="73"/>
                  </a:lnTo>
                  <a:lnTo>
                    <a:pt x="46" y="78"/>
                  </a:lnTo>
                  <a:lnTo>
                    <a:pt x="45" y="83"/>
                  </a:lnTo>
                  <a:lnTo>
                    <a:pt x="43" y="86"/>
                  </a:lnTo>
                  <a:lnTo>
                    <a:pt x="41" y="91"/>
                  </a:lnTo>
                  <a:lnTo>
                    <a:pt x="40" y="96"/>
                  </a:lnTo>
                  <a:lnTo>
                    <a:pt x="37" y="100"/>
                  </a:lnTo>
                  <a:lnTo>
                    <a:pt x="35" y="104"/>
                  </a:lnTo>
                  <a:lnTo>
                    <a:pt x="34" y="108"/>
                  </a:lnTo>
                  <a:lnTo>
                    <a:pt x="32" y="112"/>
                  </a:lnTo>
                  <a:lnTo>
                    <a:pt x="29" y="116"/>
                  </a:lnTo>
                  <a:lnTo>
                    <a:pt x="28" y="121"/>
                  </a:lnTo>
                  <a:lnTo>
                    <a:pt x="26" y="125"/>
                  </a:lnTo>
                  <a:lnTo>
                    <a:pt x="25" y="129"/>
                  </a:lnTo>
                  <a:lnTo>
                    <a:pt x="23" y="134"/>
                  </a:lnTo>
                  <a:lnTo>
                    <a:pt x="22" y="137"/>
                  </a:lnTo>
                  <a:lnTo>
                    <a:pt x="20" y="142"/>
                  </a:lnTo>
                  <a:lnTo>
                    <a:pt x="17" y="146"/>
                  </a:lnTo>
                  <a:lnTo>
                    <a:pt x="17" y="149"/>
                  </a:lnTo>
                  <a:lnTo>
                    <a:pt x="15" y="152"/>
                  </a:lnTo>
                  <a:lnTo>
                    <a:pt x="14" y="157"/>
                  </a:lnTo>
                  <a:lnTo>
                    <a:pt x="12" y="160"/>
                  </a:lnTo>
                  <a:lnTo>
                    <a:pt x="12" y="163"/>
                  </a:lnTo>
                  <a:lnTo>
                    <a:pt x="9" y="170"/>
                  </a:lnTo>
                  <a:lnTo>
                    <a:pt x="6" y="175"/>
                  </a:lnTo>
                  <a:lnTo>
                    <a:pt x="5" y="179"/>
                  </a:lnTo>
                  <a:lnTo>
                    <a:pt x="3" y="184"/>
                  </a:lnTo>
                  <a:lnTo>
                    <a:pt x="2" y="188"/>
                  </a:lnTo>
                  <a:lnTo>
                    <a:pt x="2" y="191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9"/>
            <p:cNvSpPr>
              <a:spLocks/>
            </p:cNvSpPr>
            <p:nvPr/>
          </p:nvSpPr>
          <p:spPr bwMode="auto">
            <a:xfrm>
              <a:off x="5203" y="2665"/>
              <a:ext cx="103" cy="190"/>
            </a:xfrm>
            <a:custGeom>
              <a:avLst/>
              <a:gdLst/>
              <a:ahLst/>
              <a:cxnLst>
                <a:cxn ang="0">
                  <a:pos x="75" y="190"/>
                </a:cxn>
                <a:cxn ang="0">
                  <a:pos x="75" y="185"/>
                </a:cxn>
                <a:cxn ang="0">
                  <a:pos x="77" y="180"/>
                </a:cxn>
                <a:cxn ang="0">
                  <a:pos x="78" y="174"/>
                </a:cxn>
                <a:cxn ang="0">
                  <a:pos x="81" y="164"/>
                </a:cxn>
                <a:cxn ang="0">
                  <a:pos x="83" y="156"/>
                </a:cxn>
                <a:cxn ang="0">
                  <a:pos x="84" y="145"/>
                </a:cxn>
                <a:cxn ang="0">
                  <a:pos x="88" y="135"/>
                </a:cxn>
                <a:cxn ang="0">
                  <a:pos x="89" y="124"/>
                </a:cxn>
                <a:cxn ang="0">
                  <a:pos x="92" y="113"/>
                </a:cxn>
                <a:cxn ang="0">
                  <a:pos x="94" y="101"/>
                </a:cxn>
                <a:cxn ang="0">
                  <a:pos x="97" y="92"/>
                </a:cxn>
                <a:cxn ang="0">
                  <a:pos x="98" y="82"/>
                </a:cxn>
                <a:cxn ang="0">
                  <a:pos x="100" y="74"/>
                </a:cxn>
                <a:cxn ang="0">
                  <a:pos x="101" y="66"/>
                </a:cxn>
                <a:cxn ang="0">
                  <a:pos x="103" y="61"/>
                </a:cxn>
                <a:cxn ang="0">
                  <a:pos x="103" y="50"/>
                </a:cxn>
                <a:cxn ang="0">
                  <a:pos x="103" y="40"/>
                </a:cxn>
                <a:cxn ang="0">
                  <a:pos x="103" y="29"/>
                </a:cxn>
                <a:cxn ang="0">
                  <a:pos x="103" y="19"/>
                </a:cxn>
                <a:cxn ang="0">
                  <a:pos x="100" y="9"/>
                </a:cxn>
                <a:cxn ang="0">
                  <a:pos x="97" y="3"/>
                </a:cxn>
                <a:cxn ang="0">
                  <a:pos x="88" y="0"/>
                </a:cxn>
                <a:cxn ang="0">
                  <a:pos x="81" y="4"/>
                </a:cxn>
                <a:cxn ang="0">
                  <a:pos x="74" y="14"/>
                </a:cxn>
                <a:cxn ang="0">
                  <a:pos x="68" y="21"/>
                </a:cxn>
                <a:cxn ang="0">
                  <a:pos x="63" y="29"/>
                </a:cxn>
                <a:cxn ang="0">
                  <a:pos x="58" y="37"/>
                </a:cxn>
                <a:cxn ang="0">
                  <a:pos x="54" y="45"/>
                </a:cxn>
                <a:cxn ang="0">
                  <a:pos x="49" y="53"/>
                </a:cxn>
                <a:cxn ang="0">
                  <a:pos x="46" y="61"/>
                </a:cxn>
                <a:cxn ang="0">
                  <a:pos x="42" y="67"/>
                </a:cxn>
                <a:cxn ang="0">
                  <a:pos x="39" y="75"/>
                </a:cxn>
                <a:cxn ang="0">
                  <a:pos x="34" y="85"/>
                </a:cxn>
                <a:cxn ang="0">
                  <a:pos x="32" y="90"/>
                </a:cxn>
                <a:cxn ang="0">
                  <a:pos x="0" y="188"/>
                </a:cxn>
              </a:cxnLst>
              <a:rect l="0" t="0" r="r" b="b"/>
              <a:pathLst>
                <a:path w="103" h="190">
                  <a:moveTo>
                    <a:pt x="0" y="188"/>
                  </a:moveTo>
                  <a:lnTo>
                    <a:pt x="75" y="190"/>
                  </a:lnTo>
                  <a:lnTo>
                    <a:pt x="75" y="188"/>
                  </a:lnTo>
                  <a:lnTo>
                    <a:pt x="75" y="185"/>
                  </a:lnTo>
                  <a:lnTo>
                    <a:pt x="75" y="182"/>
                  </a:lnTo>
                  <a:lnTo>
                    <a:pt x="77" y="180"/>
                  </a:lnTo>
                  <a:lnTo>
                    <a:pt x="78" y="176"/>
                  </a:lnTo>
                  <a:lnTo>
                    <a:pt x="78" y="174"/>
                  </a:lnTo>
                  <a:lnTo>
                    <a:pt x="80" y="169"/>
                  </a:lnTo>
                  <a:lnTo>
                    <a:pt x="81" y="164"/>
                  </a:lnTo>
                  <a:lnTo>
                    <a:pt x="81" y="159"/>
                  </a:lnTo>
                  <a:lnTo>
                    <a:pt x="83" y="156"/>
                  </a:lnTo>
                  <a:lnTo>
                    <a:pt x="83" y="150"/>
                  </a:lnTo>
                  <a:lnTo>
                    <a:pt x="84" y="145"/>
                  </a:lnTo>
                  <a:lnTo>
                    <a:pt x="86" y="140"/>
                  </a:lnTo>
                  <a:lnTo>
                    <a:pt x="88" y="135"/>
                  </a:lnTo>
                  <a:lnTo>
                    <a:pt x="88" y="129"/>
                  </a:lnTo>
                  <a:lnTo>
                    <a:pt x="89" y="124"/>
                  </a:lnTo>
                  <a:lnTo>
                    <a:pt x="91" y="117"/>
                  </a:lnTo>
                  <a:lnTo>
                    <a:pt x="92" y="113"/>
                  </a:lnTo>
                  <a:lnTo>
                    <a:pt x="92" y="108"/>
                  </a:lnTo>
                  <a:lnTo>
                    <a:pt x="94" y="101"/>
                  </a:lnTo>
                  <a:lnTo>
                    <a:pt x="95" y="96"/>
                  </a:lnTo>
                  <a:lnTo>
                    <a:pt x="97" y="92"/>
                  </a:lnTo>
                  <a:lnTo>
                    <a:pt x="97" y="87"/>
                  </a:lnTo>
                  <a:lnTo>
                    <a:pt x="98" y="82"/>
                  </a:lnTo>
                  <a:lnTo>
                    <a:pt x="98" y="77"/>
                  </a:lnTo>
                  <a:lnTo>
                    <a:pt x="100" y="74"/>
                  </a:lnTo>
                  <a:lnTo>
                    <a:pt x="100" y="71"/>
                  </a:lnTo>
                  <a:lnTo>
                    <a:pt x="101" y="66"/>
                  </a:lnTo>
                  <a:lnTo>
                    <a:pt x="101" y="64"/>
                  </a:lnTo>
                  <a:lnTo>
                    <a:pt x="103" y="61"/>
                  </a:lnTo>
                  <a:lnTo>
                    <a:pt x="103" y="56"/>
                  </a:lnTo>
                  <a:lnTo>
                    <a:pt x="103" y="50"/>
                  </a:lnTo>
                  <a:lnTo>
                    <a:pt x="103" y="45"/>
                  </a:lnTo>
                  <a:lnTo>
                    <a:pt x="103" y="40"/>
                  </a:lnTo>
                  <a:lnTo>
                    <a:pt x="103" y="35"/>
                  </a:lnTo>
                  <a:lnTo>
                    <a:pt x="103" y="29"/>
                  </a:lnTo>
                  <a:lnTo>
                    <a:pt x="103" y="24"/>
                  </a:lnTo>
                  <a:lnTo>
                    <a:pt x="103" y="19"/>
                  </a:lnTo>
                  <a:lnTo>
                    <a:pt x="101" y="14"/>
                  </a:lnTo>
                  <a:lnTo>
                    <a:pt x="100" y="9"/>
                  </a:lnTo>
                  <a:lnTo>
                    <a:pt x="98" y="6"/>
                  </a:lnTo>
                  <a:lnTo>
                    <a:pt x="97" y="3"/>
                  </a:lnTo>
                  <a:lnTo>
                    <a:pt x="92" y="0"/>
                  </a:lnTo>
                  <a:lnTo>
                    <a:pt x="88" y="0"/>
                  </a:lnTo>
                  <a:lnTo>
                    <a:pt x="84" y="1"/>
                  </a:lnTo>
                  <a:lnTo>
                    <a:pt x="81" y="4"/>
                  </a:lnTo>
                  <a:lnTo>
                    <a:pt x="77" y="8"/>
                  </a:lnTo>
                  <a:lnTo>
                    <a:pt x="74" y="14"/>
                  </a:lnTo>
                  <a:lnTo>
                    <a:pt x="71" y="17"/>
                  </a:lnTo>
                  <a:lnTo>
                    <a:pt x="68" y="21"/>
                  </a:lnTo>
                  <a:lnTo>
                    <a:pt x="66" y="25"/>
                  </a:lnTo>
                  <a:lnTo>
                    <a:pt x="63" y="29"/>
                  </a:lnTo>
                  <a:lnTo>
                    <a:pt x="62" y="32"/>
                  </a:lnTo>
                  <a:lnTo>
                    <a:pt x="58" y="37"/>
                  </a:lnTo>
                  <a:lnTo>
                    <a:pt x="57" y="40"/>
                  </a:lnTo>
                  <a:lnTo>
                    <a:pt x="54" y="45"/>
                  </a:lnTo>
                  <a:lnTo>
                    <a:pt x="52" y="50"/>
                  </a:lnTo>
                  <a:lnTo>
                    <a:pt x="49" y="53"/>
                  </a:lnTo>
                  <a:lnTo>
                    <a:pt x="48" y="58"/>
                  </a:lnTo>
                  <a:lnTo>
                    <a:pt x="46" y="61"/>
                  </a:lnTo>
                  <a:lnTo>
                    <a:pt x="43" y="64"/>
                  </a:lnTo>
                  <a:lnTo>
                    <a:pt x="42" y="67"/>
                  </a:lnTo>
                  <a:lnTo>
                    <a:pt x="40" y="72"/>
                  </a:lnTo>
                  <a:lnTo>
                    <a:pt x="39" y="75"/>
                  </a:lnTo>
                  <a:lnTo>
                    <a:pt x="35" y="82"/>
                  </a:lnTo>
                  <a:lnTo>
                    <a:pt x="34" y="85"/>
                  </a:lnTo>
                  <a:lnTo>
                    <a:pt x="32" y="88"/>
                  </a:lnTo>
                  <a:lnTo>
                    <a:pt x="32" y="90"/>
                  </a:lnTo>
                  <a:lnTo>
                    <a:pt x="0" y="188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20"/>
            <p:cNvSpPr>
              <a:spLocks/>
            </p:cNvSpPr>
            <p:nvPr/>
          </p:nvSpPr>
          <p:spPr bwMode="auto">
            <a:xfrm>
              <a:off x="5081" y="2647"/>
              <a:ext cx="112" cy="211"/>
            </a:xfrm>
            <a:custGeom>
              <a:avLst/>
              <a:gdLst/>
              <a:ahLst/>
              <a:cxnLst>
                <a:cxn ang="0">
                  <a:pos x="75" y="211"/>
                </a:cxn>
                <a:cxn ang="0">
                  <a:pos x="75" y="206"/>
                </a:cxn>
                <a:cxn ang="0">
                  <a:pos x="78" y="195"/>
                </a:cxn>
                <a:cxn ang="0">
                  <a:pos x="79" y="189"/>
                </a:cxn>
                <a:cxn ang="0">
                  <a:pos x="82" y="181"/>
                </a:cxn>
                <a:cxn ang="0">
                  <a:pos x="84" y="171"/>
                </a:cxn>
                <a:cxn ang="0">
                  <a:pos x="87" y="163"/>
                </a:cxn>
                <a:cxn ang="0">
                  <a:pos x="89" y="152"/>
                </a:cxn>
                <a:cxn ang="0">
                  <a:pos x="92" y="143"/>
                </a:cxn>
                <a:cxn ang="0">
                  <a:pos x="93" y="132"/>
                </a:cxn>
                <a:cxn ang="0">
                  <a:pos x="96" y="124"/>
                </a:cxn>
                <a:cxn ang="0">
                  <a:pos x="98" y="116"/>
                </a:cxn>
                <a:cxn ang="0">
                  <a:pos x="99" y="110"/>
                </a:cxn>
                <a:cxn ang="0">
                  <a:pos x="102" y="98"/>
                </a:cxn>
                <a:cxn ang="0">
                  <a:pos x="104" y="89"/>
                </a:cxn>
                <a:cxn ang="0">
                  <a:pos x="104" y="82"/>
                </a:cxn>
                <a:cxn ang="0">
                  <a:pos x="105" y="74"/>
                </a:cxn>
                <a:cxn ang="0">
                  <a:pos x="107" y="66"/>
                </a:cxn>
                <a:cxn ang="0">
                  <a:pos x="108" y="58"/>
                </a:cxn>
                <a:cxn ang="0">
                  <a:pos x="108" y="50"/>
                </a:cxn>
                <a:cxn ang="0">
                  <a:pos x="112" y="43"/>
                </a:cxn>
                <a:cxn ang="0">
                  <a:pos x="112" y="34"/>
                </a:cxn>
                <a:cxn ang="0">
                  <a:pos x="112" y="27"/>
                </a:cxn>
                <a:cxn ang="0">
                  <a:pos x="112" y="19"/>
                </a:cxn>
                <a:cxn ang="0">
                  <a:pos x="112" y="14"/>
                </a:cxn>
                <a:cxn ang="0">
                  <a:pos x="110" y="5"/>
                </a:cxn>
                <a:cxn ang="0">
                  <a:pos x="107" y="0"/>
                </a:cxn>
                <a:cxn ang="0">
                  <a:pos x="99" y="1"/>
                </a:cxn>
                <a:cxn ang="0">
                  <a:pos x="93" y="6"/>
                </a:cxn>
                <a:cxn ang="0">
                  <a:pos x="89" y="14"/>
                </a:cxn>
                <a:cxn ang="0">
                  <a:pos x="82" y="21"/>
                </a:cxn>
                <a:cxn ang="0">
                  <a:pos x="76" y="30"/>
                </a:cxn>
                <a:cxn ang="0">
                  <a:pos x="70" y="40"/>
                </a:cxn>
                <a:cxn ang="0">
                  <a:pos x="64" y="51"/>
                </a:cxn>
                <a:cxn ang="0">
                  <a:pos x="56" y="61"/>
                </a:cxn>
                <a:cxn ang="0">
                  <a:pos x="50" y="72"/>
                </a:cxn>
                <a:cxn ang="0">
                  <a:pos x="46" y="82"/>
                </a:cxn>
                <a:cxn ang="0">
                  <a:pos x="41" y="90"/>
                </a:cxn>
                <a:cxn ang="0">
                  <a:pos x="37" y="98"/>
                </a:cxn>
                <a:cxn ang="0">
                  <a:pos x="33" y="103"/>
                </a:cxn>
                <a:cxn ang="0">
                  <a:pos x="30" y="110"/>
                </a:cxn>
                <a:cxn ang="0">
                  <a:pos x="0" y="208"/>
                </a:cxn>
              </a:cxnLst>
              <a:rect l="0" t="0" r="r" b="b"/>
              <a:pathLst>
                <a:path w="112" h="211">
                  <a:moveTo>
                    <a:pt x="0" y="208"/>
                  </a:moveTo>
                  <a:lnTo>
                    <a:pt x="75" y="211"/>
                  </a:lnTo>
                  <a:lnTo>
                    <a:pt x="75" y="210"/>
                  </a:lnTo>
                  <a:lnTo>
                    <a:pt x="75" y="206"/>
                  </a:lnTo>
                  <a:lnTo>
                    <a:pt x="76" y="202"/>
                  </a:lnTo>
                  <a:lnTo>
                    <a:pt x="78" y="195"/>
                  </a:lnTo>
                  <a:lnTo>
                    <a:pt x="78" y="192"/>
                  </a:lnTo>
                  <a:lnTo>
                    <a:pt x="79" y="189"/>
                  </a:lnTo>
                  <a:lnTo>
                    <a:pt x="81" y="184"/>
                  </a:lnTo>
                  <a:lnTo>
                    <a:pt x="82" y="181"/>
                  </a:lnTo>
                  <a:lnTo>
                    <a:pt x="82" y="176"/>
                  </a:lnTo>
                  <a:lnTo>
                    <a:pt x="84" y="171"/>
                  </a:lnTo>
                  <a:lnTo>
                    <a:pt x="86" y="166"/>
                  </a:lnTo>
                  <a:lnTo>
                    <a:pt x="87" y="163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90" y="147"/>
                  </a:lnTo>
                  <a:lnTo>
                    <a:pt x="92" y="143"/>
                  </a:lnTo>
                  <a:lnTo>
                    <a:pt x="93" y="137"/>
                  </a:lnTo>
                  <a:lnTo>
                    <a:pt x="93" y="132"/>
                  </a:lnTo>
                  <a:lnTo>
                    <a:pt x="95" y="127"/>
                  </a:lnTo>
                  <a:lnTo>
                    <a:pt x="96" y="124"/>
                  </a:lnTo>
                  <a:lnTo>
                    <a:pt x="96" y="119"/>
                  </a:lnTo>
                  <a:lnTo>
                    <a:pt x="98" y="116"/>
                  </a:lnTo>
                  <a:lnTo>
                    <a:pt x="99" y="113"/>
                  </a:lnTo>
                  <a:lnTo>
                    <a:pt x="99" y="110"/>
                  </a:lnTo>
                  <a:lnTo>
                    <a:pt x="101" y="103"/>
                  </a:lnTo>
                  <a:lnTo>
                    <a:pt x="102" y="98"/>
                  </a:lnTo>
                  <a:lnTo>
                    <a:pt x="102" y="93"/>
                  </a:lnTo>
                  <a:lnTo>
                    <a:pt x="104" y="89"/>
                  </a:lnTo>
                  <a:lnTo>
                    <a:pt x="104" y="84"/>
                  </a:lnTo>
                  <a:lnTo>
                    <a:pt x="104" y="82"/>
                  </a:lnTo>
                  <a:lnTo>
                    <a:pt x="105" y="77"/>
                  </a:lnTo>
                  <a:lnTo>
                    <a:pt x="105" y="74"/>
                  </a:lnTo>
                  <a:lnTo>
                    <a:pt x="105" y="71"/>
                  </a:lnTo>
                  <a:lnTo>
                    <a:pt x="107" y="66"/>
                  </a:lnTo>
                  <a:lnTo>
                    <a:pt x="107" y="63"/>
                  </a:lnTo>
                  <a:lnTo>
                    <a:pt x="108" y="58"/>
                  </a:lnTo>
                  <a:lnTo>
                    <a:pt x="108" y="55"/>
                  </a:lnTo>
                  <a:lnTo>
                    <a:pt x="108" y="50"/>
                  </a:lnTo>
                  <a:lnTo>
                    <a:pt x="110" y="47"/>
                  </a:lnTo>
                  <a:lnTo>
                    <a:pt x="112" y="43"/>
                  </a:lnTo>
                  <a:lnTo>
                    <a:pt x="112" y="39"/>
                  </a:lnTo>
                  <a:lnTo>
                    <a:pt x="112" y="34"/>
                  </a:lnTo>
                  <a:lnTo>
                    <a:pt x="112" y="30"/>
                  </a:lnTo>
                  <a:lnTo>
                    <a:pt x="112" y="27"/>
                  </a:lnTo>
                  <a:lnTo>
                    <a:pt x="112" y="22"/>
                  </a:lnTo>
                  <a:lnTo>
                    <a:pt x="112" y="19"/>
                  </a:lnTo>
                  <a:lnTo>
                    <a:pt x="112" y="16"/>
                  </a:lnTo>
                  <a:lnTo>
                    <a:pt x="112" y="14"/>
                  </a:lnTo>
                  <a:lnTo>
                    <a:pt x="112" y="8"/>
                  </a:lnTo>
                  <a:lnTo>
                    <a:pt x="110" y="5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4" y="0"/>
                  </a:lnTo>
                  <a:lnTo>
                    <a:pt x="99" y="1"/>
                  </a:lnTo>
                  <a:lnTo>
                    <a:pt x="96" y="5"/>
                  </a:lnTo>
                  <a:lnTo>
                    <a:pt x="93" y="6"/>
                  </a:lnTo>
                  <a:lnTo>
                    <a:pt x="92" y="10"/>
                  </a:lnTo>
                  <a:lnTo>
                    <a:pt x="89" y="14"/>
                  </a:lnTo>
                  <a:lnTo>
                    <a:pt x="86" y="18"/>
                  </a:lnTo>
                  <a:lnTo>
                    <a:pt x="82" y="21"/>
                  </a:lnTo>
                  <a:lnTo>
                    <a:pt x="79" y="26"/>
                  </a:lnTo>
                  <a:lnTo>
                    <a:pt x="76" y="30"/>
                  </a:lnTo>
                  <a:lnTo>
                    <a:pt x="73" y="35"/>
                  </a:lnTo>
                  <a:lnTo>
                    <a:pt x="70" y="40"/>
                  </a:lnTo>
                  <a:lnTo>
                    <a:pt x="67" y="47"/>
                  </a:lnTo>
                  <a:lnTo>
                    <a:pt x="64" y="51"/>
                  </a:lnTo>
                  <a:lnTo>
                    <a:pt x="60" y="56"/>
                  </a:lnTo>
                  <a:lnTo>
                    <a:pt x="56" y="61"/>
                  </a:lnTo>
                  <a:lnTo>
                    <a:pt x="53" y="66"/>
                  </a:lnTo>
                  <a:lnTo>
                    <a:pt x="50" y="72"/>
                  </a:lnTo>
                  <a:lnTo>
                    <a:pt x="47" y="76"/>
                  </a:lnTo>
                  <a:lnTo>
                    <a:pt x="46" y="82"/>
                  </a:lnTo>
                  <a:lnTo>
                    <a:pt x="43" y="85"/>
                  </a:lnTo>
                  <a:lnTo>
                    <a:pt x="41" y="90"/>
                  </a:lnTo>
                  <a:lnTo>
                    <a:pt x="38" y="95"/>
                  </a:lnTo>
                  <a:lnTo>
                    <a:pt x="37" y="98"/>
                  </a:lnTo>
                  <a:lnTo>
                    <a:pt x="35" y="100"/>
                  </a:lnTo>
                  <a:lnTo>
                    <a:pt x="33" y="103"/>
                  </a:lnTo>
                  <a:lnTo>
                    <a:pt x="30" y="106"/>
                  </a:lnTo>
                  <a:lnTo>
                    <a:pt x="30" y="110"/>
                  </a:lnTo>
                  <a:lnTo>
                    <a:pt x="0" y="208"/>
                  </a:lnTo>
                  <a:lnTo>
                    <a:pt x="0" y="208"/>
                  </a:lnTo>
                  <a:close/>
                </a:path>
              </a:pathLst>
            </a:custGeom>
            <a:solidFill>
              <a:srgbClr val="A17A61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21"/>
            <p:cNvSpPr>
              <a:spLocks/>
            </p:cNvSpPr>
            <p:nvPr/>
          </p:nvSpPr>
          <p:spPr bwMode="auto">
            <a:xfrm>
              <a:off x="5249" y="2311"/>
              <a:ext cx="233" cy="242"/>
            </a:xfrm>
            <a:custGeom>
              <a:avLst/>
              <a:gdLst/>
              <a:ahLst/>
              <a:cxnLst>
                <a:cxn ang="0">
                  <a:pos x="0" y="237"/>
                </a:cxn>
                <a:cxn ang="0">
                  <a:pos x="0" y="231"/>
                </a:cxn>
                <a:cxn ang="0">
                  <a:pos x="3" y="224"/>
                </a:cxn>
                <a:cxn ang="0">
                  <a:pos x="5" y="215"/>
                </a:cxn>
                <a:cxn ang="0">
                  <a:pos x="6" y="205"/>
                </a:cxn>
                <a:cxn ang="0">
                  <a:pos x="9" y="194"/>
                </a:cxn>
                <a:cxn ang="0">
                  <a:pos x="12" y="184"/>
                </a:cxn>
                <a:cxn ang="0">
                  <a:pos x="16" y="171"/>
                </a:cxn>
                <a:cxn ang="0">
                  <a:pos x="19" y="160"/>
                </a:cxn>
                <a:cxn ang="0">
                  <a:pos x="20" y="149"/>
                </a:cxn>
                <a:cxn ang="0">
                  <a:pos x="23" y="137"/>
                </a:cxn>
                <a:cxn ang="0">
                  <a:pos x="26" y="126"/>
                </a:cxn>
                <a:cxn ang="0">
                  <a:pos x="28" y="116"/>
                </a:cxn>
                <a:cxn ang="0">
                  <a:pos x="29" y="110"/>
                </a:cxn>
                <a:cxn ang="0">
                  <a:pos x="31" y="103"/>
                </a:cxn>
                <a:cxn ang="0">
                  <a:pos x="32" y="97"/>
                </a:cxn>
                <a:cxn ang="0">
                  <a:pos x="37" y="86"/>
                </a:cxn>
                <a:cxn ang="0">
                  <a:pos x="42" y="76"/>
                </a:cxn>
                <a:cxn ang="0">
                  <a:pos x="45" y="68"/>
                </a:cxn>
                <a:cxn ang="0">
                  <a:pos x="48" y="61"/>
                </a:cxn>
                <a:cxn ang="0">
                  <a:pos x="51" y="55"/>
                </a:cxn>
                <a:cxn ang="0">
                  <a:pos x="54" y="47"/>
                </a:cxn>
                <a:cxn ang="0">
                  <a:pos x="57" y="40"/>
                </a:cxn>
                <a:cxn ang="0">
                  <a:pos x="63" y="32"/>
                </a:cxn>
                <a:cxn ang="0">
                  <a:pos x="69" y="24"/>
                </a:cxn>
                <a:cxn ang="0">
                  <a:pos x="74" y="21"/>
                </a:cxn>
                <a:cxn ang="0">
                  <a:pos x="75" y="24"/>
                </a:cxn>
                <a:cxn ang="0">
                  <a:pos x="75" y="29"/>
                </a:cxn>
                <a:cxn ang="0">
                  <a:pos x="75" y="39"/>
                </a:cxn>
                <a:cxn ang="0">
                  <a:pos x="75" y="47"/>
                </a:cxn>
                <a:cxn ang="0">
                  <a:pos x="75" y="55"/>
                </a:cxn>
                <a:cxn ang="0">
                  <a:pos x="75" y="61"/>
                </a:cxn>
                <a:cxn ang="0">
                  <a:pos x="75" y="70"/>
                </a:cxn>
                <a:cxn ang="0">
                  <a:pos x="75" y="78"/>
                </a:cxn>
                <a:cxn ang="0">
                  <a:pos x="75" y="86"/>
                </a:cxn>
                <a:cxn ang="0">
                  <a:pos x="74" y="94"/>
                </a:cxn>
                <a:cxn ang="0">
                  <a:pos x="74" y="103"/>
                </a:cxn>
                <a:cxn ang="0">
                  <a:pos x="74" y="113"/>
                </a:cxn>
                <a:cxn ang="0">
                  <a:pos x="74" y="123"/>
                </a:cxn>
                <a:cxn ang="0">
                  <a:pos x="74" y="131"/>
                </a:cxn>
                <a:cxn ang="0">
                  <a:pos x="72" y="139"/>
                </a:cxn>
                <a:cxn ang="0">
                  <a:pos x="72" y="149"/>
                </a:cxn>
                <a:cxn ang="0">
                  <a:pos x="72" y="157"/>
                </a:cxn>
                <a:cxn ang="0">
                  <a:pos x="72" y="166"/>
                </a:cxn>
                <a:cxn ang="0">
                  <a:pos x="71" y="173"/>
                </a:cxn>
                <a:cxn ang="0">
                  <a:pos x="71" y="181"/>
                </a:cxn>
                <a:cxn ang="0">
                  <a:pos x="71" y="189"/>
                </a:cxn>
                <a:cxn ang="0">
                  <a:pos x="69" y="199"/>
                </a:cxn>
                <a:cxn ang="0">
                  <a:pos x="69" y="210"/>
                </a:cxn>
                <a:cxn ang="0">
                  <a:pos x="69" y="218"/>
                </a:cxn>
                <a:cxn ang="0">
                  <a:pos x="69" y="223"/>
                </a:cxn>
                <a:cxn ang="0">
                  <a:pos x="167" y="0"/>
                </a:cxn>
                <a:cxn ang="0">
                  <a:pos x="233" y="55"/>
                </a:cxn>
                <a:cxn ang="0">
                  <a:pos x="0" y="239"/>
                </a:cxn>
              </a:cxnLst>
              <a:rect l="0" t="0" r="r" b="b"/>
              <a:pathLst>
                <a:path w="233" h="242">
                  <a:moveTo>
                    <a:pt x="0" y="239"/>
                  </a:moveTo>
                  <a:lnTo>
                    <a:pt x="0" y="237"/>
                  </a:lnTo>
                  <a:lnTo>
                    <a:pt x="0" y="234"/>
                  </a:lnTo>
                  <a:lnTo>
                    <a:pt x="0" y="231"/>
                  </a:lnTo>
                  <a:lnTo>
                    <a:pt x="2" y="228"/>
                  </a:lnTo>
                  <a:lnTo>
                    <a:pt x="3" y="224"/>
                  </a:lnTo>
                  <a:lnTo>
                    <a:pt x="5" y="220"/>
                  </a:lnTo>
                  <a:lnTo>
                    <a:pt x="5" y="215"/>
                  </a:lnTo>
                  <a:lnTo>
                    <a:pt x="6" y="212"/>
                  </a:lnTo>
                  <a:lnTo>
                    <a:pt x="6" y="205"/>
                  </a:lnTo>
                  <a:lnTo>
                    <a:pt x="8" y="200"/>
                  </a:lnTo>
                  <a:lnTo>
                    <a:pt x="9" y="194"/>
                  </a:lnTo>
                  <a:lnTo>
                    <a:pt x="11" y="189"/>
                  </a:lnTo>
                  <a:lnTo>
                    <a:pt x="12" y="184"/>
                  </a:lnTo>
                  <a:lnTo>
                    <a:pt x="14" y="178"/>
                  </a:lnTo>
                  <a:lnTo>
                    <a:pt x="16" y="171"/>
                  </a:lnTo>
                  <a:lnTo>
                    <a:pt x="17" y="166"/>
                  </a:lnTo>
                  <a:lnTo>
                    <a:pt x="19" y="160"/>
                  </a:lnTo>
                  <a:lnTo>
                    <a:pt x="20" y="153"/>
                  </a:lnTo>
                  <a:lnTo>
                    <a:pt x="20" y="149"/>
                  </a:lnTo>
                  <a:lnTo>
                    <a:pt x="22" y="142"/>
                  </a:lnTo>
                  <a:lnTo>
                    <a:pt x="23" y="137"/>
                  </a:lnTo>
                  <a:lnTo>
                    <a:pt x="25" y="132"/>
                  </a:lnTo>
                  <a:lnTo>
                    <a:pt x="26" y="126"/>
                  </a:lnTo>
                  <a:lnTo>
                    <a:pt x="26" y="121"/>
                  </a:lnTo>
                  <a:lnTo>
                    <a:pt x="28" y="116"/>
                  </a:lnTo>
                  <a:lnTo>
                    <a:pt x="29" y="113"/>
                  </a:lnTo>
                  <a:lnTo>
                    <a:pt x="29" y="110"/>
                  </a:lnTo>
                  <a:lnTo>
                    <a:pt x="31" y="107"/>
                  </a:lnTo>
                  <a:lnTo>
                    <a:pt x="31" y="103"/>
                  </a:lnTo>
                  <a:lnTo>
                    <a:pt x="32" y="102"/>
                  </a:lnTo>
                  <a:lnTo>
                    <a:pt x="32" y="97"/>
                  </a:lnTo>
                  <a:lnTo>
                    <a:pt x="35" y="92"/>
                  </a:lnTo>
                  <a:lnTo>
                    <a:pt x="37" y="86"/>
                  </a:lnTo>
                  <a:lnTo>
                    <a:pt x="40" y="79"/>
                  </a:lnTo>
                  <a:lnTo>
                    <a:pt x="42" y="76"/>
                  </a:lnTo>
                  <a:lnTo>
                    <a:pt x="42" y="73"/>
                  </a:lnTo>
                  <a:lnTo>
                    <a:pt x="45" y="68"/>
                  </a:lnTo>
                  <a:lnTo>
                    <a:pt x="46" y="66"/>
                  </a:lnTo>
                  <a:lnTo>
                    <a:pt x="48" y="61"/>
                  </a:lnTo>
                  <a:lnTo>
                    <a:pt x="49" y="58"/>
                  </a:lnTo>
                  <a:lnTo>
                    <a:pt x="51" y="55"/>
                  </a:lnTo>
                  <a:lnTo>
                    <a:pt x="52" y="52"/>
                  </a:lnTo>
                  <a:lnTo>
                    <a:pt x="54" y="47"/>
                  </a:lnTo>
                  <a:lnTo>
                    <a:pt x="55" y="44"/>
                  </a:lnTo>
                  <a:lnTo>
                    <a:pt x="57" y="40"/>
                  </a:lnTo>
                  <a:lnTo>
                    <a:pt x="58" y="37"/>
                  </a:lnTo>
                  <a:lnTo>
                    <a:pt x="63" y="32"/>
                  </a:lnTo>
                  <a:lnTo>
                    <a:pt x="66" y="28"/>
                  </a:lnTo>
                  <a:lnTo>
                    <a:pt x="69" y="24"/>
                  </a:lnTo>
                  <a:lnTo>
                    <a:pt x="72" y="23"/>
                  </a:lnTo>
                  <a:lnTo>
                    <a:pt x="74" y="21"/>
                  </a:lnTo>
                  <a:lnTo>
                    <a:pt x="75" y="23"/>
                  </a:lnTo>
                  <a:lnTo>
                    <a:pt x="75" y="24"/>
                  </a:lnTo>
                  <a:lnTo>
                    <a:pt x="75" y="28"/>
                  </a:lnTo>
                  <a:lnTo>
                    <a:pt x="75" y="29"/>
                  </a:lnTo>
                  <a:lnTo>
                    <a:pt x="75" y="34"/>
                  </a:lnTo>
                  <a:lnTo>
                    <a:pt x="75" y="39"/>
                  </a:lnTo>
                  <a:lnTo>
                    <a:pt x="75" y="45"/>
                  </a:lnTo>
                  <a:lnTo>
                    <a:pt x="75" y="47"/>
                  </a:lnTo>
                  <a:lnTo>
                    <a:pt x="75" y="50"/>
                  </a:lnTo>
                  <a:lnTo>
                    <a:pt x="75" y="55"/>
                  </a:lnTo>
                  <a:lnTo>
                    <a:pt x="75" y="58"/>
                  </a:lnTo>
                  <a:lnTo>
                    <a:pt x="75" y="61"/>
                  </a:lnTo>
                  <a:lnTo>
                    <a:pt x="75" y="66"/>
                  </a:lnTo>
                  <a:lnTo>
                    <a:pt x="75" y="70"/>
                  </a:lnTo>
                  <a:lnTo>
                    <a:pt x="75" y="74"/>
                  </a:lnTo>
                  <a:lnTo>
                    <a:pt x="75" y="78"/>
                  </a:lnTo>
                  <a:lnTo>
                    <a:pt x="75" y="81"/>
                  </a:lnTo>
                  <a:lnTo>
                    <a:pt x="75" y="86"/>
                  </a:lnTo>
                  <a:lnTo>
                    <a:pt x="75" y="90"/>
                  </a:lnTo>
                  <a:lnTo>
                    <a:pt x="74" y="94"/>
                  </a:lnTo>
                  <a:lnTo>
                    <a:pt x="74" y="99"/>
                  </a:lnTo>
                  <a:lnTo>
                    <a:pt x="74" y="103"/>
                  </a:lnTo>
                  <a:lnTo>
                    <a:pt x="74" y="108"/>
                  </a:lnTo>
                  <a:lnTo>
                    <a:pt x="74" y="113"/>
                  </a:lnTo>
                  <a:lnTo>
                    <a:pt x="74" y="118"/>
                  </a:lnTo>
                  <a:lnTo>
                    <a:pt x="74" y="123"/>
                  </a:lnTo>
                  <a:lnTo>
                    <a:pt x="74" y="128"/>
                  </a:lnTo>
                  <a:lnTo>
                    <a:pt x="74" y="131"/>
                  </a:lnTo>
                  <a:lnTo>
                    <a:pt x="74" y="136"/>
                  </a:lnTo>
                  <a:lnTo>
                    <a:pt x="72" y="139"/>
                  </a:lnTo>
                  <a:lnTo>
                    <a:pt x="72" y="144"/>
                  </a:lnTo>
                  <a:lnTo>
                    <a:pt x="72" y="149"/>
                  </a:lnTo>
                  <a:lnTo>
                    <a:pt x="72" y="153"/>
                  </a:lnTo>
                  <a:lnTo>
                    <a:pt x="72" y="157"/>
                  </a:lnTo>
                  <a:lnTo>
                    <a:pt x="72" y="162"/>
                  </a:lnTo>
                  <a:lnTo>
                    <a:pt x="72" y="166"/>
                  </a:lnTo>
                  <a:lnTo>
                    <a:pt x="72" y="170"/>
                  </a:lnTo>
                  <a:lnTo>
                    <a:pt x="71" y="173"/>
                  </a:lnTo>
                  <a:lnTo>
                    <a:pt x="71" y="178"/>
                  </a:lnTo>
                  <a:lnTo>
                    <a:pt x="71" y="181"/>
                  </a:lnTo>
                  <a:lnTo>
                    <a:pt x="71" y="186"/>
                  </a:lnTo>
                  <a:lnTo>
                    <a:pt x="71" y="189"/>
                  </a:lnTo>
                  <a:lnTo>
                    <a:pt x="71" y="194"/>
                  </a:lnTo>
                  <a:lnTo>
                    <a:pt x="69" y="199"/>
                  </a:lnTo>
                  <a:lnTo>
                    <a:pt x="69" y="205"/>
                  </a:lnTo>
                  <a:lnTo>
                    <a:pt x="69" y="210"/>
                  </a:lnTo>
                  <a:lnTo>
                    <a:pt x="69" y="215"/>
                  </a:lnTo>
                  <a:lnTo>
                    <a:pt x="69" y="218"/>
                  </a:lnTo>
                  <a:lnTo>
                    <a:pt x="69" y="221"/>
                  </a:lnTo>
                  <a:lnTo>
                    <a:pt x="69" y="223"/>
                  </a:lnTo>
                  <a:lnTo>
                    <a:pt x="69" y="223"/>
                  </a:lnTo>
                  <a:lnTo>
                    <a:pt x="167" y="0"/>
                  </a:lnTo>
                  <a:lnTo>
                    <a:pt x="167" y="212"/>
                  </a:lnTo>
                  <a:lnTo>
                    <a:pt x="233" y="55"/>
                  </a:lnTo>
                  <a:lnTo>
                    <a:pt x="219" y="242"/>
                  </a:lnTo>
                  <a:lnTo>
                    <a:pt x="0" y="239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82593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22"/>
            <p:cNvSpPr>
              <a:spLocks/>
            </p:cNvSpPr>
            <p:nvPr/>
          </p:nvSpPr>
          <p:spPr bwMode="auto">
            <a:xfrm>
              <a:off x="4958" y="2903"/>
              <a:ext cx="527" cy="83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521" y="81"/>
                </a:cxn>
                <a:cxn ang="0">
                  <a:pos x="522" y="73"/>
                </a:cxn>
                <a:cxn ang="0">
                  <a:pos x="524" y="65"/>
                </a:cxn>
                <a:cxn ang="0">
                  <a:pos x="527" y="57"/>
                </a:cxn>
                <a:cxn ang="0">
                  <a:pos x="527" y="46"/>
                </a:cxn>
                <a:cxn ang="0">
                  <a:pos x="527" y="38"/>
                </a:cxn>
                <a:cxn ang="0">
                  <a:pos x="527" y="30"/>
                </a:cxn>
                <a:cxn ang="0">
                  <a:pos x="525" y="26"/>
                </a:cxn>
                <a:cxn ang="0">
                  <a:pos x="518" y="25"/>
                </a:cxn>
                <a:cxn ang="0">
                  <a:pos x="510" y="23"/>
                </a:cxn>
                <a:cxn ang="0">
                  <a:pos x="501" y="23"/>
                </a:cxn>
                <a:cxn ang="0">
                  <a:pos x="489" y="21"/>
                </a:cxn>
                <a:cxn ang="0">
                  <a:pos x="475" y="20"/>
                </a:cxn>
                <a:cxn ang="0">
                  <a:pos x="460" y="20"/>
                </a:cxn>
                <a:cxn ang="0">
                  <a:pos x="441" y="18"/>
                </a:cxn>
                <a:cxn ang="0">
                  <a:pos x="423" y="17"/>
                </a:cxn>
                <a:cxn ang="0">
                  <a:pos x="401" y="17"/>
                </a:cxn>
                <a:cxn ang="0">
                  <a:pos x="380" y="15"/>
                </a:cxn>
                <a:cxn ang="0">
                  <a:pos x="359" y="15"/>
                </a:cxn>
                <a:cxn ang="0">
                  <a:pos x="336" y="13"/>
                </a:cxn>
                <a:cxn ang="0">
                  <a:pos x="313" y="13"/>
                </a:cxn>
                <a:cxn ang="0">
                  <a:pos x="288" y="12"/>
                </a:cxn>
                <a:cxn ang="0">
                  <a:pos x="265" y="10"/>
                </a:cxn>
                <a:cxn ang="0">
                  <a:pos x="241" y="9"/>
                </a:cxn>
                <a:cxn ang="0">
                  <a:pos x="216" y="9"/>
                </a:cxn>
                <a:cxn ang="0">
                  <a:pos x="193" y="7"/>
                </a:cxn>
                <a:cxn ang="0">
                  <a:pos x="170" y="7"/>
                </a:cxn>
                <a:cxn ang="0">
                  <a:pos x="147" y="5"/>
                </a:cxn>
                <a:cxn ang="0">
                  <a:pos x="127" y="5"/>
                </a:cxn>
                <a:cxn ang="0">
                  <a:pos x="106" y="4"/>
                </a:cxn>
                <a:cxn ang="0">
                  <a:pos x="89" y="4"/>
                </a:cxn>
                <a:cxn ang="0">
                  <a:pos x="71" y="2"/>
                </a:cxn>
                <a:cxn ang="0">
                  <a:pos x="55" y="2"/>
                </a:cxn>
                <a:cxn ang="0">
                  <a:pos x="42" y="0"/>
                </a:cxn>
                <a:cxn ang="0">
                  <a:pos x="31" y="0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10" y="0"/>
                </a:cxn>
              </a:cxnLst>
              <a:rect l="0" t="0" r="r" b="b"/>
              <a:pathLst>
                <a:path w="527" h="83">
                  <a:moveTo>
                    <a:pt x="10" y="0"/>
                  </a:moveTo>
                  <a:lnTo>
                    <a:pt x="0" y="70"/>
                  </a:lnTo>
                  <a:lnTo>
                    <a:pt x="224" y="83"/>
                  </a:lnTo>
                  <a:lnTo>
                    <a:pt x="521" y="81"/>
                  </a:lnTo>
                  <a:lnTo>
                    <a:pt x="521" y="78"/>
                  </a:lnTo>
                  <a:lnTo>
                    <a:pt x="522" y="73"/>
                  </a:lnTo>
                  <a:lnTo>
                    <a:pt x="522" y="70"/>
                  </a:lnTo>
                  <a:lnTo>
                    <a:pt x="524" y="65"/>
                  </a:lnTo>
                  <a:lnTo>
                    <a:pt x="525" y="62"/>
                  </a:lnTo>
                  <a:lnTo>
                    <a:pt x="527" y="57"/>
                  </a:lnTo>
                  <a:lnTo>
                    <a:pt x="527" y="51"/>
                  </a:lnTo>
                  <a:lnTo>
                    <a:pt x="527" y="46"/>
                  </a:lnTo>
                  <a:lnTo>
                    <a:pt x="527" y="41"/>
                  </a:lnTo>
                  <a:lnTo>
                    <a:pt x="527" y="38"/>
                  </a:lnTo>
                  <a:lnTo>
                    <a:pt x="527" y="33"/>
                  </a:lnTo>
                  <a:lnTo>
                    <a:pt x="527" y="30"/>
                  </a:lnTo>
                  <a:lnTo>
                    <a:pt x="525" y="28"/>
                  </a:lnTo>
                  <a:lnTo>
                    <a:pt x="525" y="26"/>
                  </a:lnTo>
                  <a:lnTo>
                    <a:pt x="522" y="25"/>
                  </a:lnTo>
                  <a:lnTo>
                    <a:pt x="518" y="25"/>
                  </a:lnTo>
                  <a:lnTo>
                    <a:pt x="513" y="23"/>
                  </a:lnTo>
                  <a:lnTo>
                    <a:pt x="510" y="23"/>
                  </a:lnTo>
                  <a:lnTo>
                    <a:pt x="506" y="23"/>
                  </a:lnTo>
                  <a:lnTo>
                    <a:pt x="501" y="23"/>
                  </a:lnTo>
                  <a:lnTo>
                    <a:pt x="495" y="21"/>
                  </a:lnTo>
                  <a:lnTo>
                    <a:pt x="489" y="21"/>
                  </a:lnTo>
                  <a:lnTo>
                    <a:pt x="481" y="20"/>
                  </a:lnTo>
                  <a:lnTo>
                    <a:pt x="475" y="20"/>
                  </a:lnTo>
                  <a:lnTo>
                    <a:pt x="467" y="20"/>
                  </a:lnTo>
                  <a:lnTo>
                    <a:pt x="460" y="20"/>
                  </a:lnTo>
                  <a:lnTo>
                    <a:pt x="450" y="18"/>
                  </a:lnTo>
                  <a:lnTo>
                    <a:pt x="441" y="18"/>
                  </a:lnTo>
                  <a:lnTo>
                    <a:pt x="432" y="18"/>
                  </a:lnTo>
                  <a:lnTo>
                    <a:pt x="423" y="17"/>
                  </a:lnTo>
                  <a:lnTo>
                    <a:pt x="412" y="17"/>
                  </a:lnTo>
                  <a:lnTo>
                    <a:pt x="401" y="17"/>
                  </a:lnTo>
                  <a:lnTo>
                    <a:pt x="391" y="15"/>
                  </a:lnTo>
                  <a:lnTo>
                    <a:pt x="380" y="15"/>
                  </a:lnTo>
                  <a:lnTo>
                    <a:pt x="369" y="15"/>
                  </a:lnTo>
                  <a:lnTo>
                    <a:pt x="359" y="15"/>
                  </a:lnTo>
                  <a:lnTo>
                    <a:pt x="346" y="13"/>
                  </a:lnTo>
                  <a:lnTo>
                    <a:pt x="336" y="13"/>
                  </a:lnTo>
                  <a:lnTo>
                    <a:pt x="323" y="13"/>
                  </a:lnTo>
                  <a:lnTo>
                    <a:pt x="313" y="13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10"/>
                  </a:lnTo>
                  <a:lnTo>
                    <a:pt x="265" y="10"/>
                  </a:lnTo>
                  <a:lnTo>
                    <a:pt x="253" y="10"/>
                  </a:lnTo>
                  <a:lnTo>
                    <a:pt x="241" y="9"/>
                  </a:lnTo>
                  <a:lnTo>
                    <a:pt x="228" y="9"/>
                  </a:lnTo>
                  <a:lnTo>
                    <a:pt x="216" y="9"/>
                  </a:lnTo>
                  <a:lnTo>
                    <a:pt x="204" y="7"/>
                  </a:lnTo>
                  <a:lnTo>
                    <a:pt x="193" y="7"/>
                  </a:lnTo>
                  <a:lnTo>
                    <a:pt x="181" y="7"/>
                  </a:lnTo>
                  <a:lnTo>
                    <a:pt x="170" y="7"/>
                  </a:lnTo>
                  <a:lnTo>
                    <a:pt x="158" y="5"/>
                  </a:lnTo>
                  <a:lnTo>
                    <a:pt x="147" y="5"/>
                  </a:lnTo>
                  <a:lnTo>
                    <a:pt x="137" y="5"/>
                  </a:lnTo>
                  <a:lnTo>
                    <a:pt x="127" y="5"/>
                  </a:lnTo>
                  <a:lnTo>
                    <a:pt x="117" y="4"/>
                  </a:lnTo>
                  <a:lnTo>
                    <a:pt x="106" y="4"/>
                  </a:lnTo>
                  <a:lnTo>
                    <a:pt x="97" y="4"/>
                  </a:lnTo>
                  <a:lnTo>
                    <a:pt x="89" y="4"/>
                  </a:lnTo>
                  <a:lnTo>
                    <a:pt x="78" y="2"/>
                  </a:lnTo>
                  <a:lnTo>
                    <a:pt x="71" y="2"/>
                  </a:lnTo>
                  <a:lnTo>
                    <a:pt x="63" y="2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23"/>
            <p:cNvSpPr>
              <a:spLocks/>
            </p:cNvSpPr>
            <p:nvPr/>
          </p:nvSpPr>
          <p:spPr bwMode="auto">
            <a:xfrm>
              <a:off x="4804" y="3294"/>
              <a:ext cx="562" cy="71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6" y="69"/>
                </a:cxn>
                <a:cxn ang="0">
                  <a:pos x="14" y="69"/>
                </a:cxn>
                <a:cxn ang="0">
                  <a:pos x="23" y="69"/>
                </a:cxn>
                <a:cxn ang="0">
                  <a:pos x="35" y="69"/>
                </a:cxn>
                <a:cxn ang="0">
                  <a:pos x="50" y="69"/>
                </a:cxn>
                <a:cxn ang="0">
                  <a:pos x="67" y="69"/>
                </a:cxn>
                <a:cxn ang="0">
                  <a:pos x="87" y="69"/>
                </a:cxn>
                <a:cxn ang="0">
                  <a:pos x="107" y="69"/>
                </a:cxn>
                <a:cxn ang="0">
                  <a:pos x="128" y="69"/>
                </a:cxn>
                <a:cxn ang="0">
                  <a:pos x="151" y="69"/>
                </a:cxn>
                <a:cxn ang="0">
                  <a:pos x="176" y="69"/>
                </a:cxn>
                <a:cxn ang="0">
                  <a:pos x="200" y="69"/>
                </a:cxn>
                <a:cxn ang="0">
                  <a:pos x="226" y="69"/>
                </a:cxn>
                <a:cxn ang="0">
                  <a:pos x="252" y="69"/>
                </a:cxn>
                <a:cxn ang="0">
                  <a:pos x="278" y="69"/>
                </a:cxn>
                <a:cxn ang="0">
                  <a:pos x="304" y="69"/>
                </a:cxn>
                <a:cxn ang="0">
                  <a:pos x="330" y="69"/>
                </a:cxn>
                <a:cxn ang="0">
                  <a:pos x="356" y="69"/>
                </a:cxn>
                <a:cxn ang="0">
                  <a:pos x="381" y="69"/>
                </a:cxn>
                <a:cxn ang="0">
                  <a:pos x="405" y="68"/>
                </a:cxn>
                <a:cxn ang="0">
                  <a:pos x="428" y="68"/>
                </a:cxn>
                <a:cxn ang="0">
                  <a:pos x="451" y="68"/>
                </a:cxn>
                <a:cxn ang="0">
                  <a:pos x="473" y="68"/>
                </a:cxn>
                <a:cxn ang="0">
                  <a:pos x="491" y="68"/>
                </a:cxn>
                <a:cxn ang="0">
                  <a:pos x="508" y="68"/>
                </a:cxn>
                <a:cxn ang="0">
                  <a:pos x="523" y="66"/>
                </a:cxn>
                <a:cxn ang="0">
                  <a:pos x="536" y="66"/>
                </a:cxn>
                <a:cxn ang="0">
                  <a:pos x="546" y="66"/>
                </a:cxn>
                <a:cxn ang="0">
                  <a:pos x="554" y="66"/>
                </a:cxn>
                <a:cxn ang="0">
                  <a:pos x="560" y="66"/>
                </a:cxn>
                <a:cxn ang="0">
                  <a:pos x="562" y="66"/>
                </a:cxn>
                <a:cxn ang="0">
                  <a:pos x="562" y="57"/>
                </a:cxn>
                <a:cxn ang="0">
                  <a:pos x="562" y="45"/>
                </a:cxn>
                <a:cxn ang="0">
                  <a:pos x="562" y="32"/>
                </a:cxn>
                <a:cxn ang="0">
                  <a:pos x="562" y="29"/>
                </a:cxn>
                <a:cxn ang="0">
                  <a:pos x="61" y="0"/>
                </a:cxn>
                <a:cxn ang="0">
                  <a:pos x="0" y="8"/>
                </a:cxn>
              </a:cxnLst>
              <a:rect l="0" t="0" r="r" b="b"/>
              <a:pathLst>
                <a:path w="562" h="71">
                  <a:moveTo>
                    <a:pt x="0" y="8"/>
                  </a:moveTo>
                  <a:lnTo>
                    <a:pt x="0" y="71"/>
                  </a:lnTo>
                  <a:lnTo>
                    <a:pt x="0" y="69"/>
                  </a:lnTo>
                  <a:lnTo>
                    <a:pt x="6" y="69"/>
                  </a:lnTo>
                  <a:lnTo>
                    <a:pt x="7" y="69"/>
                  </a:lnTo>
                  <a:lnTo>
                    <a:pt x="14" y="69"/>
                  </a:lnTo>
                  <a:lnTo>
                    <a:pt x="17" y="69"/>
                  </a:lnTo>
                  <a:lnTo>
                    <a:pt x="23" y="69"/>
                  </a:lnTo>
                  <a:lnTo>
                    <a:pt x="29" y="69"/>
                  </a:lnTo>
                  <a:lnTo>
                    <a:pt x="35" y="69"/>
                  </a:lnTo>
                  <a:lnTo>
                    <a:pt x="43" y="69"/>
                  </a:lnTo>
                  <a:lnTo>
                    <a:pt x="50" y="69"/>
                  </a:lnTo>
                  <a:lnTo>
                    <a:pt x="58" y="69"/>
                  </a:lnTo>
                  <a:lnTo>
                    <a:pt x="67" y="69"/>
                  </a:lnTo>
                  <a:lnTo>
                    <a:pt x="76" y="69"/>
                  </a:lnTo>
                  <a:lnTo>
                    <a:pt x="87" y="69"/>
                  </a:lnTo>
                  <a:lnTo>
                    <a:pt x="96" y="69"/>
                  </a:lnTo>
                  <a:lnTo>
                    <a:pt x="107" y="69"/>
                  </a:lnTo>
                  <a:lnTo>
                    <a:pt x="118" y="69"/>
                  </a:lnTo>
                  <a:lnTo>
                    <a:pt x="128" y="69"/>
                  </a:lnTo>
                  <a:lnTo>
                    <a:pt x="139" y="69"/>
                  </a:lnTo>
                  <a:lnTo>
                    <a:pt x="151" y="69"/>
                  </a:lnTo>
                  <a:lnTo>
                    <a:pt x="164" y="69"/>
                  </a:lnTo>
                  <a:lnTo>
                    <a:pt x="176" y="69"/>
                  </a:lnTo>
                  <a:lnTo>
                    <a:pt x="188" y="69"/>
                  </a:lnTo>
                  <a:lnTo>
                    <a:pt x="200" y="69"/>
                  </a:lnTo>
                  <a:lnTo>
                    <a:pt x="213" y="69"/>
                  </a:lnTo>
                  <a:lnTo>
                    <a:pt x="226" y="69"/>
                  </a:lnTo>
                  <a:lnTo>
                    <a:pt x="239" y="69"/>
                  </a:lnTo>
                  <a:lnTo>
                    <a:pt x="252" y="69"/>
                  </a:lnTo>
                  <a:lnTo>
                    <a:pt x="265" y="69"/>
                  </a:lnTo>
                  <a:lnTo>
                    <a:pt x="278" y="69"/>
                  </a:lnTo>
                  <a:lnTo>
                    <a:pt x="292" y="69"/>
                  </a:lnTo>
                  <a:lnTo>
                    <a:pt x="304" y="69"/>
                  </a:lnTo>
                  <a:lnTo>
                    <a:pt x="318" y="69"/>
                  </a:lnTo>
                  <a:lnTo>
                    <a:pt x="330" y="69"/>
                  </a:lnTo>
                  <a:lnTo>
                    <a:pt x="344" y="69"/>
                  </a:lnTo>
                  <a:lnTo>
                    <a:pt x="356" y="69"/>
                  </a:lnTo>
                  <a:lnTo>
                    <a:pt x="369" y="69"/>
                  </a:lnTo>
                  <a:lnTo>
                    <a:pt x="381" y="69"/>
                  </a:lnTo>
                  <a:lnTo>
                    <a:pt x="393" y="68"/>
                  </a:lnTo>
                  <a:lnTo>
                    <a:pt x="405" y="68"/>
                  </a:lnTo>
                  <a:lnTo>
                    <a:pt x="416" y="68"/>
                  </a:lnTo>
                  <a:lnTo>
                    <a:pt x="428" y="68"/>
                  </a:lnTo>
                  <a:lnTo>
                    <a:pt x="441" y="68"/>
                  </a:lnTo>
                  <a:lnTo>
                    <a:pt x="451" y="68"/>
                  </a:lnTo>
                  <a:lnTo>
                    <a:pt x="462" y="68"/>
                  </a:lnTo>
                  <a:lnTo>
                    <a:pt x="473" y="68"/>
                  </a:lnTo>
                  <a:lnTo>
                    <a:pt x="482" y="68"/>
                  </a:lnTo>
                  <a:lnTo>
                    <a:pt x="491" y="68"/>
                  </a:lnTo>
                  <a:lnTo>
                    <a:pt x="499" y="68"/>
                  </a:lnTo>
                  <a:lnTo>
                    <a:pt x="508" y="68"/>
                  </a:lnTo>
                  <a:lnTo>
                    <a:pt x="516" y="66"/>
                  </a:lnTo>
                  <a:lnTo>
                    <a:pt x="523" y="66"/>
                  </a:lnTo>
                  <a:lnTo>
                    <a:pt x="529" y="66"/>
                  </a:lnTo>
                  <a:lnTo>
                    <a:pt x="536" y="66"/>
                  </a:lnTo>
                  <a:lnTo>
                    <a:pt x="540" y="66"/>
                  </a:lnTo>
                  <a:lnTo>
                    <a:pt x="546" y="66"/>
                  </a:lnTo>
                  <a:lnTo>
                    <a:pt x="549" y="66"/>
                  </a:lnTo>
                  <a:lnTo>
                    <a:pt x="554" y="66"/>
                  </a:lnTo>
                  <a:lnTo>
                    <a:pt x="557" y="66"/>
                  </a:lnTo>
                  <a:lnTo>
                    <a:pt x="560" y="66"/>
                  </a:lnTo>
                  <a:lnTo>
                    <a:pt x="560" y="66"/>
                  </a:lnTo>
                  <a:lnTo>
                    <a:pt x="562" y="66"/>
                  </a:lnTo>
                  <a:lnTo>
                    <a:pt x="562" y="61"/>
                  </a:lnTo>
                  <a:lnTo>
                    <a:pt x="562" y="57"/>
                  </a:lnTo>
                  <a:lnTo>
                    <a:pt x="562" y="50"/>
                  </a:lnTo>
                  <a:lnTo>
                    <a:pt x="562" y="45"/>
                  </a:lnTo>
                  <a:lnTo>
                    <a:pt x="562" y="37"/>
                  </a:lnTo>
                  <a:lnTo>
                    <a:pt x="562" y="32"/>
                  </a:lnTo>
                  <a:lnTo>
                    <a:pt x="562" y="29"/>
                  </a:lnTo>
                  <a:lnTo>
                    <a:pt x="562" y="29"/>
                  </a:lnTo>
                  <a:lnTo>
                    <a:pt x="366" y="10"/>
                  </a:lnTo>
                  <a:lnTo>
                    <a:pt x="61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24"/>
            <p:cNvSpPr>
              <a:spLocks/>
            </p:cNvSpPr>
            <p:nvPr/>
          </p:nvSpPr>
          <p:spPr bwMode="auto">
            <a:xfrm>
              <a:off x="4635" y="3715"/>
              <a:ext cx="619" cy="91"/>
            </a:xfrm>
            <a:custGeom>
              <a:avLst/>
              <a:gdLst/>
              <a:ahLst/>
              <a:cxnLst>
                <a:cxn ang="0">
                  <a:pos x="346" y="65"/>
                </a:cxn>
                <a:cxn ang="0">
                  <a:pos x="608" y="91"/>
                </a:cxn>
                <a:cxn ang="0">
                  <a:pos x="610" y="84"/>
                </a:cxn>
                <a:cxn ang="0">
                  <a:pos x="611" y="75"/>
                </a:cxn>
                <a:cxn ang="0">
                  <a:pos x="614" y="63"/>
                </a:cxn>
                <a:cxn ang="0">
                  <a:pos x="616" y="50"/>
                </a:cxn>
                <a:cxn ang="0">
                  <a:pos x="617" y="39"/>
                </a:cxn>
                <a:cxn ang="0">
                  <a:pos x="619" y="28"/>
                </a:cxn>
                <a:cxn ang="0">
                  <a:pos x="617" y="21"/>
                </a:cxn>
                <a:cxn ang="0">
                  <a:pos x="614" y="20"/>
                </a:cxn>
                <a:cxn ang="0">
                  <a:pos x="608" y="18"/>
                </a:cxn>
                <a:cxn ang="0">
                  <a:pos x="599" y="17"/>
                </a:cxn>
                <a:cxn ang="0">
                  <a:pos x="593" y="17"/>
                </a:cxn>
                <a:cxn ang="0">
                  <a:pos x="585" y="15"/>
                </a:cxn>
                <a:cxn ang="0">
                  <a:pos x="577" y="15"/>
                </a:cxn>
                <a:cxn ang="0">
                  <a:pos x="568" y="13"/>
                </a:cxn>
                <a:cxn ang="0">
                  <a:pos x="558" y="13"/>
                </a:cxn>
                <a:cxn ang="0">
                  <a:pos x="547" y="12"/>
                </a:cxn>
                <a:cxn ang="0">
                  <a:pos x="538" y="12"/>
                </a:cxn>
                <a:cxn ang="0">
                  <a:pos x="525" y="12"/>
                </a:cxn>
                <a:cxn ang="0">
                  <a:pos x="515" y="10"/>
                </a:cxn>
                <a:cxn ang="0">
                  <a:pos x="504" y="8"/>
                </a:cxn>
                <a:cxn ang="0">
                  <a:pos x="492" y="8"/>
                </a:cxn>
                <a:cxn ang="0">
                  <a:pos x="479" y="8"/>
                </a:cxn>
                <a:cxn ang="0">
                  <a:pos x="469" y="7"/>
                </a:cxn>
                <a:cxn ang="0">
                  <a:pos x="457" y="7"/>
                </a:cxn>
                <a:cxn ang="0">
                  <a:pos x="446" y="5"/>
                </a:cxn>
                <a:cxn ang="0">
                  <a:pos x="435" y="4"/>
                </a:cxn>
                <a:cxn ang="0">
                  <a:pos x="424" y="4"/>
                </a:cxn>
                <a:cxn ang="0">
                  <a:pos x="414" y="4"/>
                </a:cxn>
                <a:cxn ang="0">
                  <a:pos x="404" y="4"/>
                </a:cxn>
                <a:cxn ang="0">
                  <a:pos x="397" y="2"/>
                </a:cxn>
                <a:cxn ang="0">
                  <a:pos x="389" y="2"/>
                </a:cxn>
                <a:cxn ang="0">
                  <a:pos x="382" y="0"/>
                </a:cxn>
                <a:cxn ang="0">
                  <a:pos x="375" y="0"/>
                </a:cxn>
                <a:cxn ang="0">
                  <a:pos x="368" y="0"/>
                </a:cxn>
                <a:cxn ang="0">
                  <a:pos x="363" y="0"/>
                </a:cxn>
                <a:cxn ang="0">
                  <a:pos x="0" y="57"/>
                </a:cxn>
              </a:cxnLst>
              <a:rect l="0" t="0" r="r" b="b"/>
              <a:pathLst>
                <a:path w="619" h="91">
                  <a:moveTo>
                    <a:pt x="0" y="57"/>
                  </a:moveTo>
                  <a:lnTo>
                    <a:pt x="346" y="65"/>
                  </a:lnTo>
                  <a:lnTo>
                    <a:pt x="608" y="91"/>
                  </a:lnTo>
                  <a:lnTo>
                    <a:pt x="608" y="91"/>
                  </a:lnTo>
                  <a:lnTo>
                    <a:pt x="608" y="88"/>
                  </a:lnTo>
                  <a:lnTo>
                    <a:pt x="610" y="84"/>
                  </a:lnTo>
                  <a:lnTo>
                    <a:pt x="611" y="81"/>
                  </a:lnTo>
                  <a:lnTo>
                    <a:pt x="611" y="75"/>
                  </a:lnTo>
                  <a:lnTo>
                    <a:pt x="613" y="70"/>
                  </a:lnTo>
                  <a:lnTo>
                    <a:pt x="614" y="63"/>
                  </a:lnTo>
                  <a:lnTo>
                    <a:pt x="616" y="57"/>
                  </a:lnTo>
                  <a:lnTo>
                    <a:pt x="616" y="50"/>
                  </a:lnTo>
                  <a:lnTo>
                    <a:pt x="617" y="44"/>
                  </a:lnTo>
                  <a:lnTo>
                    <a:pt x="617" y="39"/>
                  </a:lnTo>
                  <a:lnTo>
                    <a:pt x="619" y="34"/>
                  </a:lnTo>
                  <a:lnTo>
                    <a:pt x="619" y="28"/>
                  </a:lnTo>
                  <a:lnTo>
                    <a:pt x="619" y="25"/>
                  </a:lnTo>
                  <a:lnTo>
                    <a:pt x="617" y="21"/>
                  </a:lnTo>
                  <a:lnTo>
                    <a:pt x="617" y="21"/>
                  </a:lnTo>
                  <a:lnTo>
                    <a:pt x="614" y="20"/>
                  </a:lnTo>
                  <a:lnTo>
                    <a:pt x="613" y="20"/>
                  </a:lnTo>
                  <a:lnTo>
                    <a:pt x="608" y="18"/>
                  </a:lnTo>
                  <a:lnTo>
                    <a:pt x="603" y="18"/>
                  </a:lnTo>
                  <a:lnTo>
                    <a:pt x="599" y="17"/>
                  </a:lnTo>
                  <a:lnTo>
                    <a:pt x="596" y="17"/>
                  </a:lnTo>
                  <a:lnTo>
                    <a:pt x="593" y="17"/>
                  </a:lnTo>
                  <a:lnTo>
                    <a:pt x="590" y="17"/>
                  </a:lnTo>
                  <a:lnTo>
                    <a:pt x="585" y="15"/>
                  </a:lnTo>
                  <a:lnTo>
                    <a:pt x="581" y="15"/>
                  </a:lnTo>
                  <a:lnTo>
                    <a:pt x="577" y="15"/>
                  </a:lnTo>
                  <a:lnTo>
                    <a:pt x="573" y="15"/>
                  </a:lnTo>
                  <a:lnTo>
                    <a:pt x="568" y="13"/>
                  </a:lnTo>
                  <a:lnTo>
                    <a:pt x="564" y="13"/>
                  </a:lnTo>
                  <a:lnTo>
                    <a:pt x="558" y="13"/>
                  </a:lnTo>
                  <a:lnTo>
                    <a:pt x="553" y="13"/>
                  </a:lnTo>
                  <a:lnTo>
                    <a:pt x="547" y="12"/>
                  </a:lnTo>
                  <a:lnTo>
                    <a:pt x="542" y="12"/>
                  </a:lnTo>
                  <a:lnTo>
                    <a:pt x="538" y="12"/>
                  </a:lnTo>
                  <a:lnTo>
                    <a:pt x="532" y="12"/>
                  </a:lnTo>
                  <a:lnTo>
                    <a:pt x="525" y="12"/>
                  </a:lnTo>
                  <a:lnTo>
                    <a:pt x="521" y="10"/>
                  </a:lnTo>
                  <a:lnTo>
                    <a:pt x="515" y="10"/>
                  </a:lnTo>
                  <a:lnTo>
                    <a:pt x="509" y="10"/>
                  </a:lnTo>
                  <a:lnTo>
                    <a:pt x="504" y="8"/>
                  </a:lnTo>
                  <a:lnTo>
                    <a:pt x="498" y="8"/>
                  </a:lnTo>
                  <a:lnTo>
                    <a:pt x="492" y="8"/>
                  </a:lnTo>
                  <a:lnTo>
                    <a:pt x="487" y="8"/>
                  </a:lnTo>
                  <a:lnTo>
                    <a:pt x="479" y="8"/>
                  </a:lnTo>
                  <a:lnTo>
                    <a:pt x="475" y="7"/>
                  </a:lnTo>
                  <a:lnTo>
                    <a:pt x="469" y="7"/>
                  </a:lnTo>
                  <a:lnTo>
                    <a:pt x="463" y="7"/>
                  </a:lnTo>
                  <a:lnTo>
                    <a:pt x="457" y="7"/>
                  </a:lnTo>
                  <a:lnTo>
                    <a:pt x="450" y="5"/>
                  </a:lnTo>
                  <a:lnTo>
                    <a:pt x="446" y="5"/>
                  </a:lnTo>
                  <a:lnTo>
                    <a:pt x="441" y="5"/>
                  </a:lnTo>
                  <a:lnTo>
                    <a:pt x="435" y="4"/>
                  </a:lnTo>
                  <a:lnTo>
                    <a:pt x="429" y="4"/>
                  </a:lnTo>
                  <a:lnTo>
                    <a:pt x="424" y="4"/>
                  </a:lnTo>
                  <a:lnTo>
                    <a:pt x="420" y="4"/>
                  </a:lnTo>
                  <a:lnTo>
                    <a:pt x="414" y="4"/>
                  </a:lnTo>
                  <a:lnTo>
                    <a:pt x="409" y="4"/>
                  </a:lnTo>
                  <a:lnTo>
                    <a:pt x="404" y="4"/>
                  </a:lnTo>
                  <a:lnTo>
                    <a:pt x="401" y="4"/>
                  </a:lnTo>
                  <a:lnTo>
                    <a:pt x="397" y="2"/>
                  </a:lnTo>
                  <a:lnTo>
                    <a:pt x="392" y="2"/>
                  </a:lnTo>
                  <a:lnTo>
                    <a:pt x="389" y="2"/>
                  </a:lnTo>
                  <a:lnTo>
                    <a:pt x="385" y="2"/>
                  </a:lnTo>
                  <a:lnTo>
                    <a:pt x="382" y="0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72" y="0"/>
                  </a:lnTo>
                  <a:lnTo>
                    <a:pt x="368" y="0"/>
                  </a:lnTo>
                  <a:lnTo>
                    <a:pt x="366" y="0"/>
                  </a:lnTo>
                  <a:lnTo>
                    <a:pt x="363" y="0"/>
                  </a:lnTo>
                  <a:lnTo>
                    <a:pt x="2" y="4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25"/>
            <p:cNvSpPr>
              <a:spLocks/>
            </p:cNvSpPr>
            <p:nvPr/>
          </p:nvSpPr>
          <p:spPr bwMode="auto">
            <a:xfrm>
              <a:off x="5272" y="2103"/>
              <a:ext cx="361" cy="14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105"/>
                </a:cxn>
                <a:cxn ang="0">
                  <a:pos x="218" y="126"/>
                </a:cxn>
                <a:cxn ang="0">
                  <a:pos x="218" y="126"/>
                </a:cxn>
                <a:cxn ang="0">
                  <a:pos x="221" y="127"/>
                </a:cxn>
                <a:cxn ang="0">
                  <a:pos x="222" y="127"/>
                </a:cxn>
                <a:cxn ang="0">
                  <a:pos x="225" y="127"/>
                </a:cxn>
                <a:cxn ang="0">
                  <a:pos x="228" y="127"/>
                </a:cxn>
                <a:cxn ang="0">
                  <a:pos x="233" y="129"/>
                </a:cxn>
                <a:cxn ang="0">
                  <a:pos x="236" y="129"/>
                </a:cxn>
                <a:cxn ang="0">
                  <a:pos x="239" y="131"/>
                </a:cxn>
                <a:cxn ang="0">
                  <a:pos x="244" y="131"/>
                </a:cxn>
                <a:cxn ang="0">
                  <a:pos x="248" y="132"/>
                </a:cxn>
                <a:cxn ang="0">
                  <a:pos x="253" y="132"/>
                </a:cxn>
                <a:cxn ang="0">
                  <a:pos x="257" y="134"/>
                </a:cxn>
                <a:cxn ang="0">
                  <a:pos x="262" y="134"/>
                </a:cxn>
                <a:cxn ang="0">
                  <a:pos x="268" y="135"/>
                </a:cxn>
                <a:cxn ang="0">
                  <a:pos x="273" y="135"/>
                </a:cxn>
                <a:cxn ang="0">
                  <a:pos x="277" y="137"/>
                </a:cxn>
                <a:cxn ang="0">
                  <a:pos x="282" y="137"/>
                </a:cxn>
                <a:cxn ang="0">
                  <a:pos x="286" y="137"/>
                </a:cxn>
                <a:cxn ang="0">
                  <a:pos x="291" y="137"/>
                </a:cxn>
                <a:cxn ang="0">
                  <a:pos x="296" y="139"/>
                </a:cxn>
                <a:cxn ang="0">
                  <a:pos x="299" y="139"/>
                </a:cxn>
                <a:cxn ang="0">
                  <a:pos x="303" y="140"/>
                </a:cxn>
                <a:cxn ang="0">
                  <a:pos x="306" y="140"/>
                </a:cxn>
                <a:cxn ang="0">
                  <a:pos x="309" y="140"/>
                </a:cxn>
                <a:cxn ang="0">
                  <a:pos x="312" y="140"/>
                </a:cxn>
                <a:cxn ang="0">
                  <a:pos x="316" y="140"/>
                </a:cxn>
                <a:cxn ang="0">
                  <a:pos x="320" y="140"/>
                </a:cxn>
                <a:cxn ang="0">
                  <a:pos x="322" y="140"/>
                </a:cxn>
                <a:cxn ang="0">
                  <a:pos x="323" y="137"/>
                </a:cxn>
                <a:cxn ang="0">
                  <a:pos x="325" y="132"/>
                </a:cxn>
                <a:cxn ang="0">
                  <a:pos x="326" y="127"/>
                </a:cxn>
                <a:cxn ang="0">
                  <a:pos x="326" y="126"/>
                </a:cxn>
                <a:cxn ang="0">
                  <a:pos x="328" y="121"/>
                </a:cxn>
                <a:cxn ang="0">
                  <a:pos x="329" y="118"/>
                </a:cxn>
                <a:cxn ang="0">
                  <a:pos x="331" y="111"/>
                </a:cxn>
                <a:cxn ang="0">
                  <a:pos x="332" y="106"/>
                </a:cxn>
                <a:cxn ang="0">
                  <a:pos x="334" y="102"/>
                </a:cxn>
                <a:cxn ang="0">
                  <a:pos x="337" y="97"/>
                </a:cxn>
                <a:cxn ang="0">
                  <a:pos x="338" y="90"/>
                </a:cxn>
                <a:cxn ang="0">
                  <a:pos x="340" y="84"/>
                </a:cxn>
                <a:cxn ang="0">
                  <a:pos x="342" y="79"/>
                </a:cxn>
                <a:cxn ang="0">
                  <a:pos x="343" y="74"/>
                </a:cxn>
                <a:cxn ang="0">
                  <a:pos x="345" y="68"/>
                </a:cxn>
                <a:cxn ang="0">
                  <a:pos x="346" y="61"/>
                </a:cxn>
                <a:cxn ang="0">
                  <a:pos x="348" y="56"/>
                </a:cxn>
                <a:cxn ang="0">
                  <a:pos x="349" y="52"/>
                </a:cxn>
                <a:cxn ang="0">
                  <a:pos x="351" y="45"/>
                </a:cxn>
                <a:cxn ang="0">
                  <a:pos x="352" y="40"/>
                </a:cxn>
                <a:cxn ang="0">
                  <a:pos x="354" y="35"/>
                </a:cxn>
                <a:cxn ang="0">
                  <a:pos x="355" y="31"/>
                </a:cxn>
                <a:cxn ang="0">
                  <a:pos x="355" y="27"/>
                </a:cxn>
                <a:cxn ang="0">
                  <a:pos x="357" y="22"/>
                </a:cxn>
                <a:cxn ang="0">
                  <a:pos x="358" y="19"/>
                </a:cxn>
                <a:cxn ang="0">
                  <a:pos x="360" y="18"/>
                </a:cxn>
                <a:cxn ang="0">
                  <a:pos x="360" y="14"/>
                </a:cxn>
                <a:cxn ang="0">
                  <a:pos x="361" y="13"/>
                </a:cxn>
                <a:cxn ang="0">
                  <a:pos x="234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361" h="140">
                  <a:moveTo>
                    <a:pt x="5" y="0"/>
                  </a:moveTo>
                  <a:lnTo>
                    <a:pt x="0" y="105"/>
                  </a:lnTo>
                  <a:lnTo>
                    <a:pt x="218" y="126"/>
                  </a:lnTo>
                  <a:lnTo>
                    <a:pt x="218" y="126"/>
                  </a:lnTo>
                  <a:lnTo>
                    <a:pt x="221" y="127"/>
                  </a:lnTo>
                  <a:lnTo>
                    <a:pt x="222" y="127"/>
                  </a:lnTo>
                  <a:lnTo>
                    <a:pt x="225" y="127"/>
                  </a:lnTo>
                  <a:lnTo>
                    <a:pt x="228" y="127"/>
                  </a:lnTo>
                  <a:lnTo>
                    <a:pt x="233" y="129"/>
                  </a:lnTo>
                  <a:lnTo>
                    <a:pt x="236" y="129"/>
                  </a:lnTo>
                  <a:lnTo>
                    <a:pt x="239" y="131"/>
                  </a:lnTo>
                  <a:lnTo>
                    <a:pt x="244" y="131"/>
                  </a:lnTo>
                  <a:lnTo>
                    <a:pt x="248" y="132"/>
                  </a:lnTo>
                  <a:lnTo>
                    <a:pt x="253" y="132"/>
                  </a:lnTo>
                  <a:lnTo>
                    <a:pt x="257" y="134"/>
                  </a:lnTo>
                  <a:lnTo>
                    <a:pt x="262" y="134"/>
                  </a:lnTo>
                  <a:lnTo>
                    <a:pt x="268" y="135"/>
                  </a:lnTo>
                  <a:lnTo>
                    <a:pt x="273" y="135"/>
                  </a:lnTo>
                  <a:lnTo>
                    <a:pt x="277" y="137"/>
                  </a:lnTo>
                  <a:lnTo>
                    <a:pt x="282" y="137"/>
                  </a:lnTo>
                  <a:lnTo>
                    <a:pt x="286" y="137"/>
                  </a:lnTo>
                  <a:lnTo>
                    <a:pt x="291" y="137"/>
                  </a:lnTo>
                  <a:lnTo>
                    <a:pt x="296" y="139"/>
                  </a:lnTo>
                  <a:lnTo>
                    <a:pt x="299" y="139"/>
                  </a:lnTo>
                  <a:lnTo>
                    <a:pt x="303" y="140"/>
                  </a:lnTo>
                  <a:lnTo>
                    <a:pt x="306" y="140"/>
                  </a:lnTo>
                  <a:lnTo>
                    <a:pt x="309" y="140"/>
                  </a:lnTo>
                  <a:lnTo>
                    <a:pt x="312" y="140"/>
                  </a:lnTo>
                  <a:lnTo>
                    <a:pt x="316" y="140"/>
                  </a:lnTo>
                  <a:lnTo>
                    <a:pt x="320" y="140"/>
                  </a:lnTo>
                  <a:lnTo>
                    <a:pt x="322" y="140"/>
                  </a:lnTo>
                  <a:lnTo>
                    <a:pt x="323" y="137"/>
                  </a:lnTo>
                  <a:lnTo>
                    <a:pt x="325" y="132"/>
                  </a:lnTo>
                  <a:lnTo>
                    <a:pt x="326" y="127"/>
                  </a:lnTo>
                  <a:lnTo>
                    <a:pt x="326" y="126"/>
                  </a:lnTo>
                  <a:lnTo>
                    <a:pt x="328" y="121"/>
                  </a:lnTo>
                  <a:lnTo>
                    <a:pt x="329" y="118"/>
                  </a:lnTo>
                  <a:lnTo>
                    <a:pt x="331" y="111"/>
                  </a:lnTo>
                  <a:lnTo>
                    <a:pt x="332" y="106"/>
                  </a:lnTo>
                  <a:lnTo>
                    <a:pt x="334" y="102"/>
                  </a:lnTo>
                  <a:lnTo>
                    <a:pt x="337" y="97"/>
                  </a:lnTo>
                  <a:lnTo>
                    <a:pt x="338" y="90"/>
                  </a:lnTo>
                  <a:lnTo>
                    <a:pt x="340" y="84"/>
                  </a:lnTo>
                  <a:lnTo>
                    <a:pt x="342" y="79"/>
                  </a:lnTo>
                  <a:lnTo>
                    <a:pt x="343" y="74"/>
                  </a:lnTo>
                  <a:lnTo>
                    <a:pt x="345" y="68"/>
                  </a:lnTo>
                  <a:lnTo>
                    <a:pt x="346" y="61"/>
                  </a:lnTo>
                  <a:lnTo>
                    <a:pt x="348" y="56"/>
                  </a:lnTo>
                  <a:lnTo>
                    <a:pt x="349" y="52"/>
                  </a:lnTo>
                  <a:lnTo>
                    <a:pt x="351" y="45"/>
                  </a:lnTo>
                  <a:lnTo>
                    <a:pt x="352" y="40"/>
                  </a:lnTo>
                  <a:lnTo>
                    <a:pt x="354" y="35"/>
                  </a:lnTo>
                  <a:lnTo>
                    <a:pt x="355" y="31"/>
                  </a:lnTo>
                  <a:lnTo>
                    <a:pt x="355" y="27"/>
                  </a:lnTo>
                  <a:lnTo>
                    <a:pt x="357" y="22"/>
                  </a:lnTo>
                  <a:lnTo>
                    <a:pt x="358" y="19"/>
                  </a:lnTo>
                  <a:lnTo>
                    <a:pt x="360" y="18"/>
                  </a:lnTo>
                  <a:lnTo>
                    <a:pt x="360" y="14"/>
                  </a:lnTo>
                  <a:lnTo>
                    <a:pt x="361" y="13"/>
                  </a:lnTo>
                  <a:lnTo>
                    <a:pt x="234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BD9A3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36"/>
            <p:cNvSpPr>
              <a:spLocks/>
            </p:cNvSpPr>
            <p:nvPr/>
          </p:nvSpPr>
          <p:spPr bwMode="auto">
            <a:xfrm>
              <a:off x="4987" y="3883"/>
              <a:ext cx="124" cy="336"/>
            </a:xfrm>
            <a:custGeom>
              <a:avLst/>
              <a:gdLst/>
              <a:ahLst/>
              <a:cxnLst>
                <a:cxn ang="0">
                  <a:pos x="0" y="334"/>
                </a:cxn>
                <a:cxn ang="0">
                  <a:pos x="3" y="323"/>
                </a:cxn>
                <a:cxn ang="0">
                  <a:pos x="7" y="313"/>
                </a:cxn>
                <a:cxn ang="0">
                  <a:pos x="10" y="300"/>
                </a:cxn>
                <a:cxn ang="0">
                  <a:pos x="14" y="288"/>
                </a:cxn>
                <a:cxn ang="0">
                  <a:pos x="19" y="271"/>
                </a:cxn>
                <a:cxn ang="0">
                  <a:pos x="23" y="255"/>
                </a:cxn>
                <a:cxn ang="0">
                  <a:pos x="30" y="238"/>
                </a:cxn>
                <a:cxn ang="0">
                  <a:pos x="34" y="221"/>
                </a:cxn>
                <a:cxn ang="0">
                  <a:pos x="40" y="202"/>
                </a:cxn>
                <a:cxn ang="0">
                  <a:pos x="45" y="184"/>
                </a:cxn>
                <a:cxn ang="0">
                  <a:pos x="51" y="166"/>
                </a:cxn>
                <a:cxn ang="0">
                  <a:pos x="56" y="150"/>
                </a:cxn>
                <a:cxn ang="0">
                  <a:pos x="60" y="134"/>
                </a:cxn>
                <a:cxn ang="0">
                  <a:pos x="65" y="120"/>
                </a:cxn>
                <a:cxn ang="0">
                  <a:pos x="68" y="107"/>
                </a:cxn>
                <a:cxn ang="0">
                  <a:pos x="71" y="95"/>
                </a:cxn>
                <a:cxn ang="0">
                  <a:pos x="74" y="84"/>
                </a:cxn>
                <a:cxn ang="0">
                  <a:pos x="77" y="78"/>
                </a:cxn>
                <a:cxn ang="0">
                  <a:pos x="80" y="66"/>
                </a:cxn>
                <a:cxn ang="0">
                  <a:pos x="83" y="55"/>
                </a:cxn>
                <a:cxn ang="0">
                  <a:pos x="89" y="44"/>
                </a:cxn>
                <a:cxn ang="0">
                  <a:pos x="94" y="34"/>
                </a:cxn>
                <a:cxn ang="0">
                  <a:pos x="98" y="23"/>
                </a:cxn>
                <a:cxn ang="0">
                  <a:pos x="108" y="8"/>
                </a:cxn>
                <a:cxn ang="0">
                  <a:pos x="117" y="0"/>
                </a:cxn>
                <a:cxn ang="0">
                  <a:pos x="123" y="5"/>
                </a:cxn>
                <a:cxn ang="0">
                  <a:pos x="123" y="12"/>
                </a:cxn>
                <a:cxn ang="0">
                  <a:pos x="124" y="23"/>
                </a:cxn>
                <a:cxn ang="0">
                  <a:pos x="124" y="37"/>
                </a:cxn>
                <a:cxn ang="0">
                  <a:pos x="124" y="55"/>
                </a:cxn>
                <a:cxn ang="0">
                  <a:pos x="124" y="73"/>
                </a:cxn>
                <a:cxn ang="0">
                  <a:pos x="123" y="94"/>
                </a:cxn>
                <a:cxn ang="0">
                  <a:pos x="123" y="115"/>
                </a:cxn>
                <a:cxn ang="0">
                  <a:pos x="121" y="137"/>
                </a:cxn>
                <a:cxn ang="0">
                  <a:pos x="120" y="162"/>
                </a:cxn>
                <a:cxn ang="0">
                  <a:pos x="120" y="186"/>
                </a:cxn>
                <a:cxn ang="0">
                  <a:pos x="118" y="208"/>
                </a:cxn>
                <a:cxn ang="0">
                  <a:pos x="117" y="231"/>
                </a:cxn>
                <a:cxn ang="0">
                  <a:pos x="115" y="252"/>
                </a:cxn>
                <a:cxn ang="0">
                  <a:pos x="114" y="271"/>
                </a:cxn>
                <a:cxn ang="0">
                  <a:pos x="112" y="289"/>
                </a:cxn>
                <a:cxn ang="0">
                  <a:pos x="111" y="305"/>
                </a:cxn>
                <a:cxn ang="0">
                  <a:pos x="111" y="318"/>
                </a:cxn>
                <a:cxn ang="0">
                  <a:pos x="109" y="333"/>
                </a:cxn>
                <a:cxn ang="0">
                  <a:pos x="0" y="336"/>
                </a:cxn>
              </a:cxnLst>
              <a:rect l="0" t="0" r="r" b="b"/>
              <a:pathLst>
                <a:path w="124" h="336">
                  <a:moveTo>
                    <a:pt x="0" y="336"/>
                  </a:moveTo>
                  <a:lnTo>
                    <a:pt x="0" y="336"/>
                  </a:lnTo>
                  <a:lnTo>
                    <a:pt x="0" y="334"/>
                  </a:lnTo>
                  <a:lnTo>
                    <a:pt x="2" y="330"/>
                  </a:lnTo>
                  <a:lnTo>
                    <a:pt x="3" y="326"/>
                  </a:lnTo>
                  <a:lnTo>
                    <a:pt x="3" y="323"/>
                  </a:lnTo>
                  <a:lnTo>
                    <a:pt x="5" y="320"/>
                  </a:lnTo>
                  <a:lnTo>
                    <a:pt x="5" y="315"/>
                  </a:lnTo>
                  <a:lnTo>
                    <a:pt x="7" y="313"/>
                  </a:lnTo>
                  <a:lnTo>
                    <a:pt x="8" y="309"/>
                  </a:lnTo>
                  <a:lnTo>
                    <a:pt x="10" y="305"/>
                  </a:lnTo>
                  <a:lnTo>
                    <a:pt x="10" y="300"/>
                  </a:lnTo>
                  <a:lnTo>
                    <a:pt x="11" y="297"/>
                  </a:lnTo>
                  <a:lnTo>
                    <a:pt x="13" y="292"/>
                  </a:lnTo>
                  <a:lnTo>
                    <a:pt x="14" y="288"/>
                  </a:lnTo>
                  <a:lnTo>
                    <a:pt x="16" y="283"/>
                  </a:lnTo>
                  <a:lnTo>
                    <a:pt x="17" y="276"/>
                  </a:lnTo>
                  <a:lnTo>
                    <a:pt x="19" y="271"/>
                  </a:lnTo>
                  <a:lnTo>
                    <a:pt x="20" y="267"/>
                  </a:lnTo>
                  <a:lnTo>
                    <a:pt x="22" y="260"/>
                  </a:lnTo>
                  <a:lnTo>
                    <a:pt x="23" y="255"/>
                  </a:lnTo>
                  <a:lnTo>
                    <a:pt x="26" y="249"/>
                  </a:lnTo>
                  <a:lnTo>
                    <a:pt x="28" y="244"/>
                  </a:lnTo>
                  <a:lnTo>
                    <a:pt x="30" y="238"/>
                  </a:lnTo>
                  <a:lnTo>
                    <a:pt x="31" y="233"/>
                  </a:lnTo>
                  <a:lnTo>
                    <a:pt x="33" y="226"/>
                  </a:lnTo>
                  <a:lnTo>
                    <a:pt x="34" y="221"/>
                  </a:lnTo>
                  <a:lnTo>
                    <a:pt x="36" y="215"/>
                  </a:lnTo>
                  <a:lnTo>
                    <a:pt x="39" y="208"/>
                  </a:lnTo>
                  <a:lnTo>
                    <a:pt x="40" y="202"/>
                  </a:lnTo>
                  <a:lnTo>
                    <a:pt x="42" y="197"/>
                  </a:lnTo>
                  <a:lnTo>
                    <a:pt x="43" y="189"/>
                  </a:lnTo>
                  <a:lnTo>
                    <a:pt x="45" y="184"/>
                  </a:lnTo>
                  <a:lnTo>
                    <a:pt x="48" y="178"/>
                  </a:lnTo>
                  <a:lnTo>
                    <a:pt x="49" y="173"/>
                  </a:lnTo>
                  <a:lnTo>
                    <a:pt x="51" y="166"/>
                  </a:lnTo>
                  <a:lnTo>
                    <a:pt x="52" y="162"/>
                  </a:lnTo>
                  <a:lnTo>
                    <a:pt x="54" y="155"/>
                  </a:lnTo>
                  <a:lnTo>
                    <a:pt x="56" y="150"/>
                  </a:lnTo>
                  <a:lnTo>
                    <a:pt x="57" y="144"/>
                  </a:lnTo>
                  <a:lnTo>
                    <a:pt x="59" y="139"/>
                  </a:lnTo>
                  <a:lnTo>
                    <a:pt x="60" y="134"/>
                  </a:lnTo>
                  <a:lnTo>
                    <a:pt x="62" y="129"/>
                  </a:lnTo>
                  <a:lnTo>
                    <a:pt x="63" y="125"/>
                  </a:lnTo>
                  <a:lnTo>
                    <a:pt x="65" y="120"/>
                  </a:lnTo>
                  <a:lnTo>
                    <a:pt x="66" y="115"/>
                  </a:lnTo>
                  <a:lnTo>
                    <a:pt x="66" y="110"/>
                  </a:lnTo>
                  <a:lnTo>
                    <a:pt x="68" y="107"/>
                  </a:lnTo>
                  <a:lnTo>
                    <a:pt x="69" y="104"/>
                  </a:lnTo>
                  <a:lnTo>
                    <a:pt x="69" y="99"/>
                  </a:lnTo>
                  <a:lnTo>
                    <a:pt x="71" y="95"/>
                  </a:lnTo>
                  <a:lnTo>
                    <a:pt x="72" y="92"/>
                  </a:lnTo>
                  <a:lnTo>
                    <a:pt x="74" y="89"/>
                  </a:lnTo>
                  <a:lnTo>
                    <a:pt x="74" y="84"/>
                  </a:lnTo>
                  <a:lnTo>
                    <a:pt x="77" y="81"/>
                  </a:lnTo>
                  <a:lnTo>
                    <a:pt x="77" y="78"/>
                  </a:lnTo>
                  <a:lnTo>
                    <a:pt x="77" y="78"/>
                  </a:lnTo>
                  <a:lnTo>
                    <a:pt x="77" y="74"/>
                  </a:lnTo>
                  <a:lnTo>
                    <a:pt x="78" y="71"/>
                  </a:lnTo>
                  <a:lnTo>
                    <a:pt x="80" y="66"/>
                  </a:lnTo>
                  <a:lnTo>
                    <a:pt x="82" y="62"/>
                  </a:lnTo>
                  <a:lnTo>
                    <a:pt x="83" y="58"/>
                  </a:lnTo>
                  <a:lnTo>
                    <a:pt x="83" y="55"/>
                  </a:lnTo>
                  <a:lnTo>
                    <a:pt x="85" y="52"/>
                  </a:lnTo>
                  <a:lnTo>
                    <a:pt x="86" y="49"/>
                  </a:lnTo>
                  <a:lnTo>
                    <a:pt x="89" y="44"/>
                  </a:lnTo>
                  <a:lnTo>
                    <a:pt x="91" y="41"/>
                  </a:lnTo>
                  <a:lnTo>
                    <a:pt x="92" y="37"/>
                  </a:lnTo>
                  <a:lnTo>
                    <a:pt x="94" y="34"/>
                  </a:lnTo>
                  <a:lnTo>
                    <a:pt x="95" y="31"/>
                  </a:lnTo>
                  <a:lnTo>
                    <a:pt x="97" y="28"/>
                  </a:lnTo>
                  <a:lnTo>
                    <a:pt x="98" y="23"/>
                  </a:lnTo>
                  <a:lnTo>
                    <a:pt x="100" y="21"/>
                  </a:lnTo>
                  <a:lnTo>
                    <a:pt x="103" y="13"/>
                  </a:lnTo>
                  <a:lnTo>
                    <a:pt x="108" y="8"/>
                  </a:lnTo>
                  <a:lnTo>
                    <a:pt x="111" y="5"/>
                  </a:lnTo>
                  <a:lnTo>
                    <a:pt x="114" y="2"/>
                  </a:lnTo>
                  <a:lnTo>
                    <a:pt x="117" y="0"/>
                  </a:lnTo>
                  <a:lnTo>
                    <a:pt x="120" y="0"/>
                  </a:lnTo>
                  <a:lnTo>
                    <a:pt x="121" y="2"/>
                  </a:lnTo>
                  <a:lnTo>
                    <a:pt x="123" y="5"/>
                  </a:lnTo>
                  <a:lnTo>
                    <a:pt x="123" y="7"/>
                  </a:lnTo>
                  <a:lnTo>
                    <a:pt x="123" y="8"/>
                  </a:lnTo>
                  <a:lnTo>
                    <a:pt x="123" y="12"/>
                  </a:lnTo>
                  <a:lnTo>
                    <a:pt x="124" y="15"/>
                  </a:lnTo>
                  <a:lnTo>
                    <a:pt x="124" y="20"/>
                  </a:lnTo>
                  <a:lnTo>
                    <a:pt x="124" y="23"/>
                  </a:lnTo>
                  <a:lnTo>
                    <a:pt x="124" y="28"/>
                  </a:lnTo>
                  <a:lnTo>
                    <a:pt x="124" y="33"/>
                  </a:lnTo>
                  <a:lnTo>
                    <a:pt x="124" y="37"/>
                  </a:lnTo>
                  <a:lnTo>
                    <a:pt x="124" y="44"/>
                  </a:lnTo>
                  <a:lnTo>
                    <a:pt x="124" y="49"/>
                  </a:lnTo>
                  <a:lnTo>
                    <a:pt x="124" y="55"/>
                  </a:lnTo>
                  <a:lnTo>
                    <a:pt x="124" y="60"/>
                  </a:lnTo>
                  <a:lnTo>
                    <a:pt x="124" y="66"/>
                  </a:lnTo>
                  <a:lnTo>
                    <a:pt x="124" y="73"/>
                  </a:lnTo>
                  <a:lnTo>
                    <a:pt x="124" y="79"/>
                  </a:lnTo>
                  <a:lnTo>
                    <a:pt x="123" y="86"/>
                  </a:lnTo>
                  <a:lnTo>
                    <a:pt x="123" y="94"/>
                  </a:lnTo>
                  <a:lnTo>
                    <a:pt x="123" y="100"/>
                  </a:lnTo>
                  <a:lnTo>
                    <a:pt x="123" y="108"/>
                  </a:lnTo>
                  <a:lnTo>
                    <a:pt x="123" y="115"/>
                  </a:lnTo>
                  <a:lnTo>
                    <a:pt x="123" y="123"/>
                  </a:lnTo>
                  <a:lnTo>
                    <a:pt x="121" y="131"/>
                  </a:lnTo>
                  <a:lnTo>
                    <a:pt x="121" y="137"/>
                  </a:lnTo>
                  <a:lnTo>
                    <a:pt x="121" y="146"/>
                  </a:lnTo>
                  <a:lnTo>
                    <a:pt x="121" y="154"/>
                  </a:lnTo>
                  <a:lnTo>
                    <a:pt x="120" y="162"/>
                  </a:lnTo>
                  <a:lnTo>
                    <a:pt x="120" y="170"/>
                  </a:lnTo>
                  <a:lnTo>
                    <a:pt x="120" y="178"/>
                  </a:lnTo>
                  <a:lnTo>
                    <a:pt x="120" y="186"/>
                  </a:lnTo>
                  <a:lnTo>
                    <a:pt x="118" y="192"/>
                  </a:lnTo>
                  <a:lnTo>
                    <a:pt x="118" y="200"/>
                  </a:lnTo>
                  <a:lnTo>
                    <a:pt x="118" y="208"/>
                  </a:lnTo>
                  <a:lnTo>
                    <a:pt x="117" y="215"/>
                  </a:lnTo>
                  <a:lnTo>
                    <a:pt x="117" y="223"/>
                  </a:lnTo>
                  <a:lnTo>
                    <a:pt x="117" y="231"/>
                  </a:lnTo>
                  <a:lnTo>
                    <a:pt x="115" y="238"/>
                  </a:lnTo>
                  <a:lnTo>
                    <a:pt x="115" y="246"/>
                  </a:lnTo>
                  <a:lnTo>
                    <a:pt x="115" y="252"/>
                  </a:lnTo>
                  <a:lnTo>
                    <a:pt x="115" y="258"/>
                  </a:lnTo>
                  <a:lnTo>
                    <a:pt x="114" y="265"/>
                  </a:lnTo>
                  <a:lnTo>
                    <a:pt x="114" y="271"/>
                  </a:lnTo>
                  <a:lnTo>
                    <a:pt x="112" y="278"/>
                  </a:lnTo>
                  <a:lnTo>
                    <a:pt x="112" y="284"/>
                  </a:lnTo>
                  <a:lnTo>
                    <a:pt x="112" y="289"/>
                  </a:lnTo>
                  <a:lnTo>
                    <a:pt x="112" y="294"/>
                  </a:lnTo>
                  <a:lnTo>
                    <a:pt x="111" y="300"/>
                  </a:lnTo>
                  <a:lnTo>
                    <a:pt x="111" y="305"/>
                  </a:lnTo>
                  <a:lnTo>
                    <a:pt x="111" y="310"/>
                  </a:lnTo>
                  <a:lnTo>
                    <a:pt x="111" y="313"/>
                  </a:lnTo>
                  <a:lnTo>
                    <a:pt x="111" y="318"/>
                  </a:lnTo>
                  <a:lnTo>
                    <a:pt x="111" y="321"/>
                  </a:lnTo>
                  <a:lnTo>
                    <a:pt x="109" y="328"/>
                  </a:lnTo>
                  <a:lnTo>
                    <a:pt x="109" y="333"/>
                  </a:lnTo>
                  <a:lnTo>
                    <a:pt x="109" y="336"/>
                  </a:lnTo>
                  <a:lnTo>
                    <a:pt x="109" y="336"/>
                  </a:lnTo>
                  <a:lnTo>
                    <a:pt x="0" y="336"/>
                  </a:lnTo>
                  <a:lnTo>
                    <a:pt x="0" y="336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37"/>
            <p:cNvSpPr>
              <a:spLocks/>
            </p:cNvSpPr>
            <p:nvPr/>
          </p:nvSpPr>
          <p:spPr bwMode="auto">
            <a:xfrm>
              <a:off x="4775" y="3857"/>
              <a:ext cx="211" cy="368"/>
            </a:xfrm>
            <a:custGeom>
              <a:avLst/>
              <a:gdLst/>
              <a:ahLst/>
              <a:cxnLst>
                <a:cxn ang="0">
                  <a:pos x="163" y="362"/>
                </a:cxn>
                <a:cxn ang="0">
                  <a:pos x="163" y="354"/>
                </a:cxn>
                <a:cxn ang="0">
                  <a:pos x="165" y="344"/>
                </a:cxn>
                <a:cxn ang="0">
                  <a:pos x="168" y="331"/>
                </a:cxn>
                <a:cxn ang="0">
                  <a:pos x="170" y="315"/>
                </a:cxn>
                <a:cxn ang="0">
                  <a:pos x="173" y="296"/>
                </a:cxn>
                <a:cxn ang="0">
                  <a:pos x="176" y="275"/>
                </a:cxn>
                <a:cxn ang="0">
                  <a:pos x="180" y="254"/>
                </a:cxn>
                <a:cxn ang="0">
                  <a:pos x="183" y="230"/>
                </a:cxn>
                <a:cxn ang="0">
                  <a:pos x="186" y="207"/>
                </a:cxn>
                <a:cxn ang="0">
                  <a:pos x="191" y="183"/>
                </a:cxn>
                <a:cxn ang="0">
                  <a:pos x="194" y="157"/>
                </a:cxn>
                <a:cxn ang="0">
                  <a:pos x="197" y="133"/>
                </a:cxn>
                <a:cxn ang="0">
                  <a:pos x="200" y="110"/>
                </a:cxn>
                <a:cxn ang="0">
                  <a:pos x="203" y="88"/>
                </a:cxn>
                <a:cxn ang="0">
                  <a:pos x="206" y="68"/>
                </a:cxn>
                <a:cxn ang="0">
                  <a:pos x="208" y="49"/>
                </a:cxn>
                <a:cxn ang="0">
                  <a:pos x="209" y="34"/>
                </a:cxn>
                <a:cxn ang="0">
                  <a:pos x="211" y="21"/>
                </a:cxn>
                <a:cxn ang="0">
                  <a:pos x="211" y="10"/>
                </a:cxn>
                <a:cxn ang="0">
                  <a:pos x="208" y="0"/>
                </a:cxn>
                <a:cxn ang="0">
                  <a:pos x="197" y="0"/>
                </a:cxn>
                <a:cxn ang="0">
                  <a:pos x="182" y="8"/>
                </a:cxn>
                <a:cxn ang="0">
                  <a:pos x="166" y="21"/>
                </a:cxn>
                <a:cxn ang="0">
                  <a:pos x="151" y="36"/>
                </a:cxn>
                <a:cxn ang="0">
                  <a:pos x="142" y="50"/>
                </a:cxn>
                <a:cxn ang="0">
                  <a:pos x="136" y="59"/>
                </a:cxn>
                <a:cxn ang="0">
                  <a:pos x="131" y="70"/>
                </a:cxn>
                <a:cxn ang="0">
                  <a:pos x="125" y="81"/>
                </a:cxn>
                <a:cxn ang="0">
                  <a:pos x="119" y="97"/>
                </a:cxn>
                <a:cxn ang="0">
                  <a:pos x="111" y="113"/>
                </a:cxn>
                <a:cxn ang="0">
                  <a:pos x="102" y="133"/>
                </a:cxn>
                <a:cxn ang="0">
                  <a:pos x="95" y="152"/>
                </a:cxn>
                <a:cxn ang="0">
                  <a:pos x="85" y="173"/>
                </a:cxn>
                <a:cxn ang="0">
                  <a:pos x="75" y="194"/>
                </a:cxn>
                <a:cxn ang="0">
                  <a:pos x="65" y="217"/>
                </a:cxn>
                <a:cxn ang="0">
                  <a:pos x="56" y="238"/>
                </a:cxn>
                <a:cxn ang="0">
                  <a:pos x="47" y="259"/>
                </a:cxn>
                <a:cxn ang="0">
                  <a:pos x="38" y="278"/>
                </a:cxn>
                <a:cxn ang="0">
                  <a:pos x="29" y="297"/>
                </a:cxn>
                <a:cxn ang="0">
                  <a:pos x="23" y="315"/>
                </a:cxn>
                <a:cxn ang="0">
                  <a:pos x="15" y="331"/>
                </a:cxn>
                <a:cxn ang="0">
                  <a:pos x="10" y="344"/>
                </a:cxn>
                <a:cxn ang="0">
                  <a:pos x="6" y="354"/>
                </a:cxn>
                <a:cxn ang="0">
                  <a:pos x="0" y="367"/>
                </a:cxn>
              </a:cxnLst>
              <a:rect l="0" t="0" r="r" b="b"/>
              <a:pathLst>
                <a:path w="211" h="368">
                  <a:moveTo>
                    <a:pt x="0" y="368"/>
                  </a:moveTo>
                  <a:lnTo>
                    <a:pt x="163" y="364"/>
                  </a:lnTo>
                  <a:lnTo>
                    <a:pt x="163" y="362"/>
                  </a:lnTo>
                  <a:lnTo>
                    <a:pt x="163" y="360"/>
                  </a:lnTo>
                  <a:lnTo>
                    <a:pt x="163" y="357"/>
                  </a:lnTo>
                  <a:lnTo>
                    <a:pt x="163" y="354"/>
                  </a:lnTo>
                  <a:lnTo>
                    <a:pt x="165" y="352"/>
                  </a:lnTo>
                  <a:lnTo>
                    <a:pt x="165" y="349"/>
                  </a:lnTo>
                  <a:lnTo>
                    <a:pt x="165" y="344"/>
                  </a:lnTo>
                  <a:lnTo>
                    <a:pt x="166" y="341"/>
                  </a:lnTo>
                  <a:lnTo>
                    <a:pt x="166" y="336"/>
                  </a:lnTo>
                  <a:lnTo>
                    <a:pt x="168" y="331"/>
                  </a:lnTo>
                  <a:lnTo>
                    <a:pt x="168" y="326"/>
                  </a:lnTo>
                  <a:lnTo>
                    <a:pt x="170" y="320"/>
                  </a:lnTo>
                  <a:lnTo>
                    <a:pt x="170" y="315"/>
                  </a:lnTo>
                  <a:lnTo>
                    <a:pt x="171" y="310"/>
                  </a:lnTo>
                  <a:lnTo>
                    <a:pt x="173" y="302"/>
                  </a:lnTo>
                  <a:lnTo>
                    <a:pt x="173" y="296"/>
                  </a:lnTo>
                  <a:lnTo>
                    <a:pt x="174" y="289"/>
                  </a:lnTo>
                  <a:lnTo>
                    <a:pt x="174" y="283"/>
                  </a:lnTo>
                  <a:lnTo>
                    <a:pt x="176" y="275"/>
                  </a:lnTo>
                  <a:lnTo>
                    <a:pt x="177" y="268"/>
                  </a:lnTo>
                  <a:lnTo>
                    <a:pt x="179" y="260"/>
                  </a:lnTo>
                  <a:lnTo>
                    <a:pt x="180" y="254"/>
                  </a:lnTo>
                  <a:lnTo>
                    <a:pt x="180" y="246"/>
                  </a:lnTo>
                  <a:lnTo>
                    <a:pt x="182" y="238"/>
                  </a:lnTo>
                  <a:lnTo>
                    <a:pt x="183" y="230"/>
                  </a:lnTo>
                  <a:lnTo>
                    <a:pt x="185" y="223"/>
                  </a:lnTo>
                  <a:lnTo>
                    <a:pt x="186" y="213"/>
                  </a:lnTo>
                  <a:lnTo>
                    <a:pt x="186" y="207"/>
                  </a:lnTo>
                  <a:lnTo>
                    <a:pt x="188" y="197"/>
                  </a:lnTo>
                  <a:lnTo>
                    <a:pt x="189" y="191"/>
                  </a:lnTo>
                  <a:lnTo>
                    <a:pt x="191" y="183"/>
                  </a:lnTo>
                  <a:lnTo>
                    <a:pt x="193" y="175"/>
                  </a:lnTo>
                  <a:lnTo>
                    <a:pt x="193" y="165"/>
                  </a:lnTo>
                  <a:lnTo>
                    <a:pt x="194" y="157"/>
                  </a:lnTo>
                  <a:lnTo>
                    <a:pt x="194" y="149"/>
                  </a:lnTo>
                  <a:lnTo>
                    <a:pt x="197" y="141"/>
                  </a:lnTo>
                  <a:lnTo>
                    <a:pt x="197" y="133"/>
                  </a:lnTo>
                  <a:lnTo>
                    <a:pt x="199" y="126"/>
                  </a:lnTo>
                  <a:lnTo>
                    <a:pt x="199" y="118"/>
                  </a:lnTo>
                  <a:lnTo>
                    <a:pt x="200" y="110"/>
                  </a:lnTo>
                  <a:lnTo>
                    <a:pt x="202" y="102"/>
                  </a:lnTo>
                  <a:lnTo>
                    <a:pt x="202" y="96"/>
                  </a:lnTo>
                  <a:lnTo>
                    <a:pt x="203" y="88"/>
                  </a:lnTo>
                  <a:lnTo>
                    <a:pt x="203" y="81"/>
                  </a:lnTo>
                  <a:lnTo>
                    <a:pt x="205" y="75"/>
                  </a:lnTo>
                  <a:lnTo>
                    <a:pt x="206" y="68"/>
                  </a:lnTo>
                  <a:lnTo>
                    <a:pt x="206" y="62"/>
                  </a:lnTo>
                  <a:lnTo>
                    <a:pt x="208" y="55"/>
                  </a:lnTo>
                  <a:lnTo>
                    <a:pt x="208" y="49"/>
                  </a:lnTo>
                  <a:lnTo>
                    <a:pt x="209" y="44"/>
                  </a:lnTo>
                  <a:lnTo>
                    <a:pt x="209" y="39"/>
                  </a:lnTo>
                  <a:lnTo>
                    <a:pt x="209" y="34"/>
                  </a:lnTo>
                  <a:lnTo>
                    <a:pt x="211" y="28"/>
                  </a:lnTo>
                  <a:lnTo>
                    <a:pt x="211" y="25"/>
                  </a:lnTo>
                  <a:lnTo>
                    <a:pt x="211" y="21"/>
                  </a:lnTo>
                  <a:lnTo>
                    <a:pt x="211" y="17"/>
                  </a:lnTo>
                  <a:lnTo>
                    <a:pt x="211" y="13"/>
                  </a:lnTo>
                  <a:lnTo>
                    <a:pt x="211" y="10"/>
                  </a:lnTo>
                  <a:lnTo>
                    <a:pt x="211" y="7"/>
                  </a:lnTo>
                  <a:lnTo>
                    <a:pt x="211" y="5"/>
                  </a:lnTo>
                  <a:lnTo>
                    <a:pt x="208" y="0"/>
                  </a:lnTo>
                  <a:lnTo>
                    <a:pt x="205" y="0"/>
                  </a:lnTo>
                  <a:lnTo>
                    <a:pt x="202" y="0"/>
                  </a:lnTo>
                  <a:lnTo>
                    <a:pt x="197" y="0"/>
                  </a:lnTo>
                  <a:lnTo>
                    <a:pt x="193" y="2"/>
                  </a:lnTo>
                  <a:lnTo>
                    <a:pt x="186" y="5"/>
                  </a:lnTo>
                  <a:lnTo>
                    <a:pt x="182" y="8"/>
                  </a:lnTo>
                  <a:lnTo>
                    <a:pt x="177" y="13"/>
                  </a:lnTo>
                  <a:lnTo>
                    <a:pt x="171" y="17"/>
                  </a:lnTo>
                  <a:lnTo>
                    <a:pt x="166" y="21"/>
                  </a:lnTo>
                  <a:lnTo>
                    <a:pt x="160" y="26"/>
                  </a:lnTo>
                  <a:lnTo>
                    <a:pt x="156" y="31"/>
                  </a:lnTo>
                  <a:lnTo>
                    <a:pt x="151" y="36"/>
                  </a:lnTo>
                  <a:lnTo>
                    <a:pt x="148" y="41"/>
                  </a:lnTo>
                  <a:lnTo>
                    <a:pt x="144" y="46"/>
                  </a:lnTo>
                  <a:lnTo>
                    <a:pt x="142" y="50"/>
                  </a:lnTo>
                  <a:lnTo>
                    <a:pt x="140" y="52"/>
                  </a:lnTo>
                  <a:lnTo>
                    <a:pt x="139" y="57"/>
                  </a:lnTo>
                  <a:lnTo>
                    <a:pt x="136" y="59"/>
                  </a:lnTo>
                  <a:lnTo>
                    <a:pt x="134" y="62"/>
                  </a:lnTo>
                  <a:lnTo>
                    <a:pt x="133" y="65"/>
                  </a:lnTo>
                  <a:lnTo>
                    <a:pt x="131" y="70"/>
                  </a:lnTo>
                  <a:lnTo>
                    <a:pt x="130" y="73"/>
                  </a:lnTo>
                  <a:lnTo>
                    <a:pt x="128" y="78"/>
                  </a:lnTo>
                  <a:lnTo>
                    <a:pt x="125" y="81"/>
                  </a:lnTo>
                  <a:lnTo>
                    <a:pt x="124" y="88"/>
                  </a:lnTo>
                  <a:lnTo>
                    <a:pt x="122" y="91"/>
                  </a:lnTo>
                  <a:lnTo>
                    <a:pt x="119" y="97"/>
                  </a:lnTo>
                  <a:lnTo>
                    <a:pt x="118" y="102"/>
                  </a:lnTo>
                  <a:lnTo>
                    <a:pt x="114" y="109"/>
                  </a:lnTo>
                  <a:lnTo>
                    <a:pt x="111" y="113"/>
                  </a:lnTo>
                  <a:lnTo>
                    <a:pt x="108" y="120"/>
                  </a:lnTo>
                  <a:lnTo>
                    <a:pt x="105" y="126"/>
                  </a:lnTo>
                  <a:lnTo>
                    <a:pt x="102" y="133"/>
                  </a:lnTo>
                  <a:lnTo>
                    <a:pt x="99" y="139"/>
                  </a:lnTo>
                  <a:lnTo>
                    <a:pt x="98" y="146"/>
                  </a:lnTo>
                  <a:lnTo>
                    <a:pt x="95" y="152"/>
                  </a:lnTo>
                  <a:lnTo>
                    <a:pt x="91" y="160"/>
                  </a:lnTo>
                  <a:lnTo>
                    <a:pt x="88" y="167"/>
                  </a:lnTo>
                  <a:lnTo>
                    <a:pt x="85" y="173"/>
                  </a:lnTo>
                  <a:lnTo>
                    <a:pt x="81" y="180"/>
                  </a:lnTo>
                  <a:lnTo>
                    <a:pt x="78" y="188"/>
                  </a:lnTo>
                  <a:lnTo>
                    <a:pt x="75" y="194"/>
                  </a:lnTo>
                  <a:lnTo>
                    <a:pt x="72" y="202"/>
                  </a:lnTo>
                  <a:lnTo>
                    <a:pt x="69" y="209"/>
                  </a:lnTo>
                  <a:lnTo>
                    <a:pt x="65" y="217"/>
                  </a:lnTo>
                  <a:lnTo>
                    <a:pt x="62" y="223"/>
                  </a:lnTo>
                  <a:lnTo>
                    <a:pt x="59" y="231"/>
                  </a:lnTo>
                  <a:lnTo>
                    <a:pt x="56" y="238"/>
                  </a:lnTo>
                  <a:lnTo>
                    <a:pt x="53" y="244"/>
                  </a:lnTo>
                  <a:lnTo>
                    <a:pt x="50" y="252"/>
                  </a:lnTo>
                  <a:lnTo>
                    <a:pt x="47" y="259"/>
                  </a:lnTo>
                  <a:lnTo>
                    <a:pt x="44" y="265"/>
                  </a:lnTo>
                  <a:lnTo>
                    <a:pt x="41" y="272"/>
                  </a:lnTo>
                  <a:lnTo>
                    <a:pt x="38" y="278"/>
                  </a:lnTo>
                  <a:lnTo>
                    <a:pt x="35" y="284"/>
                  </a:lnTo>
                  <a:lnTo>
                    <a:pt x="32" y="291"/>
                  </a:lnTo>
                  <a:lnTo>
                    <a:pt x="29" y="297"/>
                  </a:lnTo>
                  <a:lnTo>
                    <a:pt x="27" y="302"/>
                  </a:lnTo>
                  <a:lnTo>
                    <a:pt x="24" y="309"/>
                  </a:lnTo>
                  <a:lnTo>
                    <a:pt x="23" y="315"/>
                  </a:lnTo>
                  <a:lnTo>
                    <a:pt x="20" y="320"/>
                  </a:lnTo>
                  <a:lnTo>
                    <a:pt x="16" y="326"/>
                  </a:lnTo>
                  <a:lnTo>
                    <a:pt x="15" y="331"/>
                  </a:lnTo>
                  <a:lnTo>
                    <a:pt x="13" y="335"/>
                  </a:lnTo>
                  <a:lnTo>
                    <a:pt x="12" y="339"/>
                  </a:lnTo>
                  <a:lnTo>
                    <a:pt x="10" y="344"/>
                  </a:lnTo>
                  <a:lnTo>
                    <a:pt x="7" y="347"/>
                  </a:lnTo>
                  <a:lnTo>
                    <a:pt x="7" y="351"/>
                  </a:lnTo>
                  <a:lnTo>
                    <a:pt x="6" y="354"/>
                  </a:lnTo>
                  <a:lnTo>
                    <a:pt x="3" y="360"/>
                  </a:lnTo>
                  <a:lnTo>
                    <a:pt x="1" y="365"/>
                  </a:lnTo>
                  <a:lnTo>
                    <a:pt x="0" y="367"/>
                  </a:lnTo>
                  <a:lnTo>
                    <a:pt x="0" y="368"/>
                  </a:lnTo>
                  <a:lnTo>
                    <a:pt x="0" y="368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38"/>
            <p:cNvSpPr>
              <a:spLocks/>
            </p:cNvSpPr>
            <p:nvPr/>
          </p:nvSpPr>
          <p:spPr bwMode="auto">
            <a:xfrm>
              <a:off x="4548" y="3827"/>
              <a:ext cx="279" cy="410"/>
            </a:xfrm>
            <a:custGeom>
              <a:avLst/>
              <a:gdLst/>
              <a:ahLst/>
              <a:cxnLst>
                <a:cxn ang="0">
                  <a:pos x="176" y="394"/>
                </a:cxn>
                <a:cxn ang="0">
                  <a:pos x="178" y="386"/>
                </a:cxn>
                <a:cxn ang="0">
                  <a:pos x="181" y="374"/>
                </a:cxn>
                <a:cxn ang="0">
                  <a:pos x="185" y="361"/>
                </a:cxn>
                <a:cxn ang="0">
                  <a:pos x="190" y="344"/>
                </a:cxn>
                <a:cxn ang="0">
                  <a:pos x="196" y="323"/>
                </a:cxn>
                <a:cxn ang="0">
                  <a:pos x="201" y="300"/>
                </a:cxn>
                <a:cxn ang="0">
                  <a:pos x="208" y="277"/>
                </a:cxn>
                <a:cxn ang="0">
                  <a:pos x="214" y="252"/>
                </a:cxn>
                <a:cxn ang="0">
                  <a:pos x="224" y="226"/>
                </a:cxn>
                <a:cxn ang="0">
                  <a:pos x="230" y="198"/>
                </a:cxn>
                <a:cxn ang="0">
                  <a:pos x="237" y="171"/>
                </a:cxn>
                <a:cxn ang="0">
                  <a:pos x="243" y="145"/>
                </a:cxn>
                <a:cxn ang="0">
                  <a:pos x="251" y="119"/>
                </a:cxn>
                <a:cxn ang="0">
                  <a:pos x="257" y="97"/>
                </a:cxn>
                <a:cxn ang="0">
                  <a:pos x="263" y="74"/>
                </a:cxn>
                <a:cxn ang="0">
                  <a:pos x="268" y="55"/>
                </a:cxn>
                <a:cxn ang="0">
                  <a:pos x="273" y="38"/>
                </a:cxn>
                <a:cxn ang="0">
                  <a:pos x="276" y="24"/>
                </a:cxn>
                <a:cxn ang="0">
                  <a:pos x="279" y="14"/>
                </a:cxn>
                <a:cxn ang="0">
                  <a:pos x="276" y="3"/>
                </a:cxn>
                <a:cxn ang="0">
                  <a:pos x="265" y="0"/>
                </a:cxn>
                <a:cxn ang="0">
                  <a:pos x="254" y="3"/>
                </a:cxn>
                <a:cxn ang="0">
                  <a:pos x="243" y="8"/>
                </a:cxn>
                <a:cxn ang="0">
                  <a:pos x="234" y="13"/>
                </a:cxn>
                <a:cxn ang="0">
                  <a:pos x="227" y="19"/>
                </a:cxn>
                <a:cxn ang="0">
                  <a:pos x="213" y="34"/>
                </a:cxn>
                <a:cxn ang="0">
                  <a:pos x="202" y="45"/>
                </a:cxn>
                <a:cxn ang="0">
                  <a:pos x="191" y="58"/>
                </a:cxn>
                <a:cxn ang="0">
                  <a:pos x="179" y="71"/>
                </a:cxn>
                <a:cxn ang="0">
                  <a:pos x="167" y="84"/>
                </a:cxn>
                <a:cxn ang="0">
                  <a:pos x="158" y="98"/>
                </a:cxn>
                <a:cxn ang="0">
                  <a:pos x="147" y="110"/>
                </a:cxn>
                <a:cxn ang="0">
                  <a:pos x="138" y="126"/>
                </a:cxn>
                <a:cxn ang="0">
                  <a:pos x="132" y="134"/>
                </a:cxn>
                <a:cxn ang="0">
                  <a:pos x="129" y="143"/>
                </a:cxn>
                <a:cxn ang="0">
                  <a:pos x="121" y="155"/>
                </a:cxn>
                <a:cxn ang="0">
                  <a:pos x="115" y="168"/>
                </a:cxn>
                <a:cxn ang="0">
                  <a:pos x="107" y="184"/>
                </a:cxn>
                <a:cxn ang="0">
                  <a:pos x="100" y="200"/>
                </a:cxn>
                <a:cxn ang="0">
                  <a:pos x="90" y="218"/>
                </a:cxn>
                <a:cxn ang="0">
                  <a:pos x="81" y="237"/>
                </a:cxn>
                <a:cxn ang="0">
                  <a:pos x="72" y="256"/>
                </a:cxn>
                <a:cxn ang="0">
                  <a:pos x="64" y="276"/>
                </a:cxn>
                <a:cxn ang="0">
                  <a:pos x="55" y="294"/>
                </a:cxn>
                <a:cxn ang="0">
                  <a:pos x="46" y="313"/>
                </a:cxn>
                <a:cxn ang="0">
                  <a:pos x="37" y="331"/>
                </a:cxn>
                <a:cxn ang="0">
                  <a:pos x="29" y="348"/>
                </a:cxn>
                <a:cxn ang="0">
                  <a:pos x="22" y="363"/>
                </a:cxn>
                <a:cxn ang="0">
                  <a:pos x="15" y="377"/>
                </a:cxn>
                <a:cxn ang="0">
                  <a:pos x="9" y="389"/>
                </a:cxn>
                <a:cxn ang="0">
                  <a:pos x="6" y="398"/>
                </a:cxn>
                <a:cxn ang="0">
                  <a:pos x="0" y="410"/>
                </a:cxn>
              </a:cxnLst>
              <a:rect l="0" t="0" r="r" b="b"/>
              <a:pathLst>
                <a:path w="279" h="410">
                  <a:moveTo>
                    <a:pt x="0" y="410"/>
                  </a:moveTo>
                  <a:lnTo>
                    <a:pt x="176" y="395"/>
                  </a:lnTo>
                  <a:lnTo>
                    <a:pt x="176" y="394"/>
                  </a:lnTo>
                  <a:lnTo>
                    <a:pt x="176" y="390"/>
                  </a:lnTo>
                  <a:lnTo>
                    <a:pt x="176" y="389"/>
                  </a:lnTo>
                  <a:lnTo>
                    <a:pt x="178" y="386"/>
                  </a:lnTo>
                  <a:lnTo>
                    <a:pt x="178" y="382"/>
                  </a:lnTo>
                  <a:lnTo>
                    <a:pt x="179" y="379"/>
                  </a:lnTo>
                  <a:lnTo>
                    <a:pt x="181" y="374"/>
                  </a:lnTo>
                  <a:lnTo>
                    <a:pt x="181" y="371"/>
                  </a:lnTo>
                  <a:lnTo>
                    <a:pt x="184" y="366"/>
                  </a:lnTo>
                  <a:lnTo>
                    <a:pt x="185" y="361"/>
                  </a:lnTo>
                  <a:lnTo>
                    <a:pt x="187" y="355"/>
                  </a:lnTo>
                  <a:lnTo>
                    <a:pt x="188" y="348"/>
                  </a:lnTo>
                  <a:lnTo>
                    <a:pt x="190" y="344"/>
                  </a:lnTo>
                  <a:lnTo>
                    <a:pt x="191" y="337"/>
                  </a:lnTo>
                  <a:lnTo>
                    <a:pt x="194" y="329"/>
                  </a:lnTo>
                  <a:lnTo>
                    <a:pt x="196" y="323"/>
                  </a:lnTo>
                  <a:lnTo>
                    <a:pt x="198" y="314"/>
                  </a:lnTo>
                  <a:lnTo>
                    <a:pt x="199" y="308"/>
                  </a:lnTo>
                  <a:lnTo>
                    <a:pt x="201" y="300"/>
                  </a:lnTo>
                  <a:lnTo>
                    <a:pt x="204" y="292"/>
                  </a:lnTo>
                  <a:lnTo>
                    <a:pt x="205" y="284"/>
                  </a:lnTo>
                  <a:lnTo>
                    <a:pt x="208" y="277"/>
                  </a:lnTo>
                  <a:lnTo>
                    <a:pt x="210" y="268"/>
                  </a:lnTo>
                  <a:lnTo>
                    <a:pt x="213" y="260"/>
                  </a:lnTo>
                  <a:lnTo>
                    <a:pt x="214" y="252"/>
                  </a:lnTo>
                  <a:lnTo>
                    <a:pt x="217" y="242"/>
                  </a:lnTo>
                  <a:lnTo>
                    <a:pt x="221" y="234"/>
                  </a:lnTo>
                  <a:lnTo>
                    <a:pt x="224" y="226"/>
                  </a:lnTo>
                  <a:lnTo>
                    <a:pt x="225" y="216"/>
                  </a:lnTo>
                  <a:lnTo>
                    <a:pt x="228" y="208"/>
                  </a:lnTo>
                  <a:lnTo>
                    <a:pt x="230" y="198"/>
                  </a:lnTo>
                  <a:lnTo>
                    <a:pt x="233" y="190"/>
                  </a:lnTo>
                  <a:lnTo>
                    <a:pt x="234" y="181"/>
                  </a:lnTo>
                  <a:lnTo>
                    <a:pt x="237" y="171"/>
                  </a:lnTo>
                  <a:lnTo>
                    <a:pt x="240" y="163"/>
                  </a:lnTo>
                  <a:lnTo>
                    <a:pt x="242" y="153"/>
                  </a:lnTo>
                  <a:lnTo>
                    <a:pt x="243" y="145"/>
                  </a:lnTo>
                  <a:lnTo>
                    <a:pt x="247" y="137"/>
                  </a:lnTo>
                  <a:lnTo>
                    <a:pt x="250" y="127"/>
                  </a:lnTo>
                  <a:lnTo>
                    <a:pt x="251" y="119"/>
                  </a:lnTo>
                  <a:lnTo>
                    <a:pt x="253" y="111"/>
                  </a:lnTo>
                  <a:lnTo>
                    <a:pt x="256" y="105"/>
                  </a:lnTo>
                  <a:lnTo>
                    <a:pt x="257" y="97"/>
                  </a:lnTo>
                  <a:lnTo>
                    <a:pt x="259" y="89"/>
                  </a:lnTo>
                  <a:lnTo>
                    <a:pt x="262" y="82"/>
                  </a:lnTo>
                  <a:lnTo>
                    <a:pt x="263" y="74"/>
                  </a:lnTo>
                  <a:lnTo>
                    <a:pt x="265" y="68"/>
                  </a:lnTo>
                  <a:lnTo>
                    <a:pt x="266" y="61"/>
                  </a:lnTo>
                  <a:lnTo>
                    <a:pt x="268" y="55"/>
                  </a:lnTo>
                  <a:lnTo>
                    <a:pt x="270" y="48"/>
                  </a:lnTo>
                  <a:lnTo>
                    <a:pt x="271" y="43"/>
                  </a:lnTo>
                  <a:lnTo>
                    <a:pt x="273" y="38"/>
                  </a:lnTo>
                  <a:lnTo>
                    <a:pt x="273" y="32"/>
                  </a:lnTo>
                  <a:lnTo>
                    <a:pt x="276" y="29"/>
                  </a:lnTo>
                  <a:lnTo>
                    <a:pt x="276" y="24"/>
                  </a:lnTo>
                  <a:lnTo>
                    <a:pt x="276" y="21"/>
                  </a:lnTo>
                  <a:lnTo>
                    <a:pt x="277" y="16"/>
                  </a:lnTo>
                  <a:lnTo>
                    <a:pt x="279" y="14"/>
                  </a:lnTo>
                  <a:lnTo>
                    <a:pt x="279" y="9"/>
                  </a:lnTo>
                  <a:lnTo>
                    <a:pt x="279" y="8"/>
                  </a:lnTo>
                  <a:lnTo>
                    <a:pt x="276" y="3"/>
                  </a:lnTo>
                  <a:lnTo>
                    <a:pt x="271" y="1"/>
                  </a:lnTo>
                  <a:lnTo>
                    <a:pt x="268" y="0"/>
                  </a:lnTo>
                  <a:lnTo>
                    <a:pt x="265" y="0"/>
                  </a:lnTo>
                  <a:lnTo>
                    <a:pt x="262" y="1"/>
                  </a:lnTo>
                  <a:lnTo>
                    <a:pt x="259" y="3"/>
                  </a:lnTo>
                  <a:lnTo>
                    <a:pt x="254" y="3"/>
                  </a:lnTo>
                  <a:lnTo>
                    <a:pt x="250" y="5"/>
                  </a:lnTo>
                  <a:lnTo>
                    <a:pt x="247" y="6"/>
                  </a:lnTo>
                  <a:lnTo>
                    <a:pt x="243" y="8"/>
                  </a:lnTo>
                  <a:lnTo>
                    <a:pt x="240" y="9"/>
                  </a:lnTo>
                  <a:lnTo>
                    <a:pt x="237" y="11"/>
                  </a:lnTo>
                  <a:lnTo>
                    <a:pt x="234" y="13"/>
                  </a:lnTo>
                  <a:lnTo>
                    <a:pt x="233" y="14"/>
                  </a:lnTo>
                  <a:lnTo>
                    <a:pt x="230" y="14"/>
                  </a:lnTo>
                  <a:lnTo>
                    <a:pt x="227" y="19"/>
                  </a:lnTo>
                  <a:lnTo>
                    <a:pt x="222" y="24"/>
                  </a:lnTo>
                  <a:lnTo>
                    <a:pt x="216" y="30"/>
                  </a:lnTo>
                  <a:lnTo>
                    <a:pt x="213" y="34"/>
                  </a:lnTo>
                  <a:lnTo>
                    <a:pt x="210" y="37"/>
                  </a:lnTo>
                  <a:lnTo>
                    <a:pt x="205" y="40"/>
                  </a:lnTo>
                  <a:lnTo>
                    <a:pt x="202" y="45"/>
                  </a:lnTo>
                  <a:lnTo>
                    <a:pt x="198" y="48"/>
                  </a:lnTo>
                  <a:lnTo>
                    <a:pt x="194" y="53"/>
                  </a:lnTo>
                  <a:lnTo>
                    <a:pt x="191" y="58"/>
                  </a:lnTo>
                  <a:lnTo>
                    <a:pt x="187" y="63"/>
                  </a:lnTo>
                  <a:lnTo>
                    <a:pt x="182" y="66"/>
                  </a:lnTo>
                  <a:lnTo>
                    <a:pt x="179" y="71"/>
                  </a:lnTo>
                  <a:lnTo>
                    <a:pt x="175" y="76"/>
                  </a:lnTo>
                  <a:lnTo>
                    <a:pt x="172" y="80"/>
                  </a:lnTo>
                  <a:lnTo>
                    <a:pt x="167" y="84"/>
                  </a:lnTo>
                  <a:lnTo>
                    <a:pt x="164" y="89"/>
                  </a:lnTo>
                  <a:lnTo>
                    <a:pt x="159" y="93"/>
                  </a:lnTo>
                  <a:lnTo>
                    <a:pt x="158" y="98"/>
                  </a:lnTo>
                  <a:lnTo>
                    <a:pt x="153" y="101"/>
                  </a:lnTo>
                  <a:lnTo>
                    <a:pt x="150" y="105"/>
                  </a:lnTo>
                  <a:lnTo>
                    <a:pt x="147" y="110"/>
                  </a:lnTo>
                  <a:lnTo>
                    <a:pt x="146" y="113"/>
                  </a:lnTo>
                  <a:lnTo>
                    <a:pt x="141" y="119"/>
                  </a:lnTo>
                  <a:lnTo>
                    <a:pt x="138" y="126"/>
                  </a:lnTo>
                  <a:lnTo>
                    <a:pt x="135" y="127"/>
                  </a:lnTo>
                  <a:lnTo>
                    <a:pt x="133" y="130"/>
                  </a:lnTo>
                  <a:lnTo>
                    <a:pt x="132" y="134"/>
                  </a:lnTo>
                  <a:lnTo>
                    <a:pt x="130" y="137"/>
                  </a:lnTo>
                  <a:lnTo>
                    <a:pt x="129" y="140"/>
                  </a:lnTo>
                  <a:lnTo>
                    <a:pt x="129" y="143"/>
                  </a:lnTo>
                  <a:lnTo>
                    <a:pt x="126" y="147"/>
                  </a:lnTo>
                  <a:lnTo>
                    <a:pt x="124" y="150"/>
                  </a:lnTo>
                  <a:lnTo>
                    <a:pt x="121" y="155"/>
                  </a:lnTo>
                  <a:lnTo>
                    <a:pt x="119" y="160"/>
                  </a:lnTo>
                  <a:lnTo>
                    <a:pt x="118" y="163"/>
                  </a:lnTo>
                  <a:lnTo>
                    <a:pt x="115" y="168"/>
                  </a:lnTo>
                  <a:lnTo>
                    <a:pt x="113" y="172"/>
                  </a:lnTo>
                  <a:lnTo>
                    <a:pt x="110" y="179"/>
                  </a:lnTo>
                  <a:lnTo>
                    <a:pt x="107" y="184"/>
                  </a:lnTo>
                  <a:lnTo>
                    <a:pt x="104" y="189"/>
                  </a:lnTo>
                  <a:lnTo>
                    <a:pt x="101" y="193"/>
                  </a:lnTo>
                  <a:lnTo>
                    <a:pt x="100" y="200"/>
                  </a:lnTo>
                  <a:lnTo>
                    <a:pt x="97" y="206"/>
                  </a:lnTo>
                  <a:lnTo>
                    <a:pt x="93" y="211"/>
                  </a:lnTo>
                  <a:lnTo>
                    <a:pt x="90" y="218"/>
                  </a:lnTo>
                  <a:lnTo>
                    <a:pt x="87" y="224"/>
                  </a:lnTo>
                  <a:lnTo>
                    <a:pt x="84" y="231"/>
                  </a:lnTo>
                  <a:lnTo>
                    <a:pt x="81" y="237"/>
                  </a:lnTo>
                  <a:lnTo>
                    <a:pt x="78" y="243"/>
                  </a:lnTo>
                  <a:lnTo>
                    <a:pt x="75" y="250"/>
                  </a:lnTo>
                  <a:lnTo>
                    <a:pt x="72" y="256"/>
                  </a:lnTo>
                  <a:lnTo>
                    <a:pt x="70" y="263"/>
                  </a:lnTo>
                  <a:lnTo>
                    <a:pt x="67" y="269"/>
                  </a:lnTo>
                  <a:lnTo>
                    <a:pt x="64" y="276"/>
                  </a:lnTo>
                  <a:lnTo>
                    <a:pt x="60" y="282"/>
                  </a:lnTo>
                  <a:lnTo>
                    <a:pt x="58" y="289"/>
                  </a:lnTo>
                  <a:lnTo>
                    <a:pt x="55" y="294"/>
                  </a:lnTo>
                  <a:lnTo>
                    <a:pt x="52" y="300"/>
                  </a:lnTo>
                  <a:lnTo>
                    <a:pt x="48" y="306"/>
                  </a:lnTo>
                  <a:lnTo>
                    <a:pt x="46" y="313"/>
                  </a:lnTo>
                  <a:lnTo>
                    <a:pt x="43" y="319"/>
                  </a:lnTo>
                  <a:lnTo>
                    <a:pt x="40" y="326"/>
                  </a:lnTo>
                  <a:lnTo>
                    <a:pt x="37" y="331"/>
                  </a:lnTo>
                  <a:lnTo>
                    <a:pt x="34" y="335"/>
                  </a:lnTo>
                  <a:lnTo>
                    <a:pt x="31" y="342"/>
                  </a:lnTo>
                  <a:lnTo>
                    <a:pt x="29" y="348"/>
                  </a:lnTo>
                  <a:lnTo>
                    <a:pt x="26" y="353"/>
                  </a:lnTo>
                  <a:lnTo>
                    <a:pt x="25" y="358"/>
                  </a:lnTo>
                  <a:lnTo>
                    <a:pt x="22" y="363"/>
                  </a:lnTo>
                  <a:lnTo>
                    <a:pt x="20" y="369"/>
                  </a:lnTo>
                  <a:lnTo>
                    <a:pt x="17" y="373"/>
                  </a:lnTo>
                  <a:lnTo>
                    <a:pt x="15" y="377"/>
                  </a:lnTo>
                  <a:lnTo>
                    <a:pt x="14" y="381"/>
                  </a:lnTo>
                  <a:lnTo>
                    <a:pt x="12" y="386"/>
                  </a:lnTo>
                  <a:lnTo>
                    <a:pt x="9" y="389"/>
                  </a:lnTo>
                  <a:lnTo>
                    <a:pt x="8" y="392"/>
                  </a:lnTo>
                  <a:lnTo>
                    <a:pt x="6" y="395"/>
                  </a:lnTo>
                  <a:lnTo>
                    <a:pt x="6" y="398"/>
                  </a:lnTo>
                  <a:lnTo>
                    <a:pt x="3" y="403"/>
                  </a:lnTo>
                  <a:lnTo>
                    <a:pt x="2" y="408"/>
                  </a:lnTo>
                  <a:lnTo>
                    <a:pt x="0" y="410"/>
                  </a:lnTo>
                  <a:lnTo>
                    <a:pt x="0" y="410"/>
                  </a:lnTo>
                  <a:lnTo>
                    <a:pt x="0" y="410"/>
                  </a:lnTo>
                  <a:close/>
                </a:path>
              </a:pathLst>
            </a:custGeom>
            <a:solidFill>
              <a:srgbClr val="7D5742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39"/>
            <p:cNvSpPr>
              <a:spLocks/>
            </p:cNvSpPr>
            <p:nvPr/>
          </p:nvSpPr>
          <p:spPr bwMode="auto">
            <a:xfrm>
              <a:off x="4494" y="3775"/>
              <a:ext cx="181" cy="467"/>
            </a:xfrm>
            <a:custGeom>
              <a:avLst/>
              <a:gdLst/>
              <a:ahLst/>
              <a:cxnLst>
                <a:cxn ang="0">
                  <a:pos x="158" y="13"/>
                </a:cxn>
                <a:cxn ang="0">
                  <a:pos x="151" y="31"/>
                </a:cxn>
                <a:cxn ang="0">
                  <a:pos x="146" y="44"/>
                </a:cxn>
                <a:cxn ang="0">
                  <a:pos x="141" y="58"/>
                </a:cxn>
                <a:cxn ang="0">
                  <a:pos x="137" y="74"/>
                </a:cxn>
                <a:cxn ang="0">
                  <a:pos x="131" y="90"/>
                </a:cxn>
                <a:cxn ang="0">
                  <a:pos x="124" y="107"/>
                </a:cxn>
                <a:cxn ang="0">
                  <a:pos x="120" y="123"/>
                </a:cxn>
                <a:cxn ang="0">
                  <a:pos x="112" y="139"/>
                </a:cxn>
                <a:cxn ang="0">
                  <a:pos x="108" y="155"/>
                </a:cxn>
                <a:cxn ang="0">
                  <a:pos x="102" y="171"/>
                </a:cxn>
                <a:cxn ang="0">
                  <a:pos x="94" y="195"/>
                </a:cxn>
                <a:cxn ang="0">
                  <a:pos x="86" y="210"/>
                </a:cxn>
                <a:cxn ang="0">
                  <a:pos x="82" y="224"/>
                </a:cxn>
                <a:cxn ang="0">
                  <a:pos x="76" y="242"/>
                </a:cxn>
                <a:cxn ang="0">
                  <a:pos x="68" y="262"/>
                </a:cxn>
                <a:cxn ang="0">
                  <a:pos x="62" y="283"/>
                </a:cxn>
                <a:cxn ang="0">
                  <a:pos x="54" y="305"/>
                </a:cxn>
                <a:cxn ang="0">
                  <a:pos x="45" y="329"/>
                </a:cxn>
                <a:cxn ang="0">
                  <a:pos x="37" y="352"/>
                </a:cxn>
                <a:cxn ang="0">
                  <a:pos x="30" y="375"/>
                </a:cxn>
                <a:cxn ang="0">
                  <a:pos x="22" y="396"/>
                </a:cxn>
                <a:cxn ang="0">
                  <a:pos x="16" y="415"/>
                </a:cxn>
                <a:cxn ang="0">
                  <a:pos x="10" y="434"/>
                </a:cxn>
                <a:cxn ang="0">
                  <a:pos x="5" y="450"/>
                </a:cxn>
                <a:cxn ang="0">
                  <a:pos x="0" y="465"/>
                </a:cxn>
                <a:cxn ang="0">
                  <a:pos x="19" y="463"/>
                </a:cxn>
                <a:cxn ang="0">
                  <a:pos x="25" y="444"/>
                </a:cxn>
                <a:cxn ang="0">
                  <a:pos x="31" y="429"/>
                </a:cxn>
                <a:cxn ang="0">
                  <a:pos x="37" y="410"/>
                </a:cxn>
                <a:cxn ang="0">
                  <a:pos x="45" y="389"/>
                </a:cxn>
                <a:cxn ang="0">
                  <a:pos x="53" y="366"/>
                </a:cxn>
                <a:cxn ang="0">
                  <a:pos x="62" y="344"/>
                </a:cxn>
                <a:cxn ang="0">
                  <a:pos x="69" y="318"/>
                </a:cxn>
                <a:cxn ang="0">
                  <a:pos x="77" y="295"/>
                </a:cxn>
                <a:cxn ang="0">
                  <a:pos x="85" y="273"/>
                </a:cxn>
                <a:cxn ang="0">
                  <a:pos x="92" y="252"/>
                </a:cxn>
                <a:cxn ang="0">
                  <a:pos x="100" y="231"/>
                </a:cxn>
                <a:cxn ang="0">
                  <a:pos x="106" y="215"/>
                </a:cxn>
                <a:cxn ang="0">
                  <a:pos x="109" y="203"/>
                </a:cxn>
                <a:cxn ang="0">
                  <a:pos x="115" y="186"/>
                </a:cxn>
                <a:cxn ang="0">
                  <a:pos x="121" y="162"/>
                </a:cxn>
                <a:cxn ang="0">
                  <a:pos x="128" y="149"/>
                </a:cxn>
                <a:cxn ang="0">
                  <a:pos x="132" y="132"/>
                </a:cxn>
                <a:cxn ang="0">
                  <a:pos x="138" y="116"/>
                </a:cxn>
                <a:cxn ang="0">
                  <a:pos x="144" y="100"/>
                </a:cxn>
                <a:cxn ang="0">
                  <a:pos x="151" y="84"/>
                </a:cxn>
                <a:cxn ang="0">
                  <a:pos x="155" y="68"/>
                </a:cxn>
                <a:cxn ang="0">
                  <a:pos x="161" y="52"/>
                </a:cxn>
                <a:cxn ang="0">
                  <a:pos x="166" y="39"/>
                </a:cxn>
                <a:cxn ang="0">
                  <a:pos x="172" y="26"/>
                </a:cxn>
                <a:cxn ang="0">
                  <a:pos x="178" y="8"/>
                </a:cxn>
                <a:cxn ang="0">
                  <a:pos x="163" y="3"/>
                </a:cxn>
              </a:cxnLst>
              <a:rect l="0" t="0" r="r" b="b"/>
              <a:pathLst>
                <a:path w="181" h="467">
                  <a:moveTo>
                    <a:pt x="163" y="3"/>
                  </a:moveTo>
                  <a:lnTo>
                    <a:pt x="161" y="5"/>
                  </a:lnTo>
                  <a:lnTo>
                    <a:pt x="160" y="10"/>
                  </a:lnTo>
                  <a:lnTo>
                    <a:pt x="158" y="13"/>
                  </a:lnTo>
                  <a:lnTo>
                    <a:pt x="157" y="18"/>
                  </a:lnTo>
                  <a:lnTo>
                    <a:pt x="155" y="23"/>
                  </a:lnTo>
                  <a:lnTo>
                    <a:pt x="154" y="28"/>
                  </a:lnTo>
                  <a:lnTo>
                    <a:pt x="151" y="31"/>
                  </a:lnTo>
                  <a:lnTo>
                    <a:pt x="151" y="34"/>
                  </a:lnTo>
                  <a:lnTo>
                    <a:pt x="149" y="37"/>
                  </a:lnTo>
                  <a:lnTo>
                    <a:pt x="147" y="40"/>
                  </a:lnTo>
                  <a:lnTo>
                    <a:pt x="146" y="44"/>
                  </a:lnTo>
                  <a:lnTo>
                    <a:pt x="146" y="47"/>
                  </a:lnTo>
                  <a:lnTo>
                    <a:pt x="144" y="52"/>
                  </a:lnTo>
                  <a:lnTo>
                    <a:pt x="143" y="55"/>
                  </a:lnTo>
                  <a:lnTo>
                    <a:pt x="141" y="58"/>
                  </a:lnTo>
                  <a:lnTo>
                    <a:pt x="141" y="61"/>
                  </a:lnTo>
                  <a:lnTo>
                    <a:pt x="138" y="66"/>
                  </a:lnTo>
                  <a:lnTo>
                    <a:pt x="138" y="70"/>
                  </a:lnTo>
                  <a:lnTo>
                    <a:pt x="137" y="74"/>
                  </a:lnTo>
                  <a:lnTo>
                    <a:pt x="135" y="78"/>
                  </a:lnTo>
                  <a:lnTo>
                    <a:pt x="134" y="82"/>
                  </a:lnTo>
                  <a:lnTo>
                    <a:pt x="132" y="87"/>
                  </a:lnTo>
                  <a:lnTo>
                    <a:pt x="131" y="90"/>
                  </a:lnTo>
                  <a:lnTo>
                    <a:pt x="129" y="95"/>
                  </a:lnTo>
                  <a:lnTo>
                    <a:pt x="128" y="99"/>
                  </a:lnTo>
                  <a:lnTo>
                    <a:pt x="126" y="103"/>
                  </a:lnTo>
                  <a:lnTo>
                    <a:pt x="124" y="107"/>
                  </a:lnTo>
                  <a:lnTo>
                    <a:pt x="123" y="111"/>
                  </a:lnTo>
                  <a:lnTo>
                    <a:pt x="121" y="116"/>
                  </a:lnTo>
                  <a:lnTo>
                    <a:pt x="121" y="120"/>
                  </a:lnTo>
                  <a:lnTo>
                    <a:pt x="120" y="123"/>
                  </a:lnTo>
                  <a:lnTo>
                    <a:pt x="117" y="128"/>
                  </a:lnTo>
                  <a:lnTo>
                    <a:pt x="115" y="131"/>
                  </a:lnTo>
                  <a:lnTo>
                    <a:pt x="114" y="136"/>
                  </a:lnTo>
                  <a:lnTo>
                    <a:pt x="112" y="139"/>
                  </a:lnTo>
                  <a:lnTo>
                    <a:pt x="112" y="144"/>
                  </a:lnTo>
                  <a:lnTo>
                    <a:pt x="111" y="147"/>
                  </a:lnTo>
                  <a:lnTo>
                    <a:pt x="109" y="152"/>
                  </a:lnTo>
                  <a:lnTo>
                    <a:pt x="108" y="155"/>
                  </a:lnTo>
                  <a:lnTo>
                    <a:pt x="106" y="158"/>
                  </a:lnTo>
                  <a:lnTo>
                    <a:pt x="105" y="162"/>
                  </a:lnTo>
                  <a:lnTo>
                    <a:pt x="105" y="166"/>
                  </a:lnTo>
                  <a:lnTo>
                    <a:pt x="102" y="171"/>
                  </a:lnTo>
                  <a:lnTo>
                    <a:pt x="100" y="179"/>
                  </a:lnTo>
                  <a:lnTo>
                    <a:pt x="97" y="184"/>
                  </a:lnTo>
                  <a:lnTo>
                    <a:pt x="95" y="191"/>
                  </a:lnTo>
                  <a:lnTo>
                    <a:pt x="94" y="195"/>
                  </a:lnTo>
                  <a:lnTo>
                    <a:pt x="92" y="199"/>
                  </a:lnTo>
                  <a:lnTo>
                    <a:pt x="91" y="202"/>
                  </a:lnTo>
                  <a:lnTo>
                    <a:pt x="88" y="208"/>
                  </a:lnTo>
                  <a:lnTo>
                    <a:pt x="86" y="210"/>
                  </a:lnTo>
                  <a:lnTo>
                    <a:pt x="85" y="213"/>
                  </a:lnTo>
                  <a:lnTo>
                    <a:pt x="85" y="218"/>
                  </a:lnTo>
                  <a:lnTo>
                    <a:pt x="83" y="221"/>
                  </a:lnTo>
                  <a:lnTo>
                    <a:pt x="82" y="224"/>
                  </a:lnTo>
                  <a:lnTo>
                    <a:pt x="80" y="229"/>
                  </a:lnTo>
                  <a:lnTo>
                    <a:pt x="79" y="233"/>
                  </a:lnTo>
                  <a:lnTo>
                    <a:pt x="77" y="237"/>
                  </a:lnTo>
                  <a:lnTo>
                    <a:pt x="76" y="242"/>
                  </a:lnTo>
                  <a:lnTo>
                    <a:pt x="74" y="245"/>
                  </a:lnTo>
                  <a:lnTo>
                    <a:pt x="72" y="252"/>
                  </a:lnTo>
                  <a:lnTo>
                    <a:pt x="71" y="257"/>
                  </a:lnTo>
                  <a:lnTo>
                    <a:pt x="68" y="262"/>
                  </a:lnTo>
                  <a:lnTo>
                    <a:pt x="66" y="266"/>
                  </a:lnTo>
                  <a:lnTo>
                    <a:pt x="65" y="273"/>
                  </a:lnTo>
                  <a:lnTo>
                    <a:pt x="63" y="278"/>
                  </a:lnTo>
                  <a:lnTo>
                    <a:pt x="62" y="283"/>
                  </a:lnTo>
                  <a:lnTo>
                    <a:pt x="59" y="289"/>
                  </a:lnTo>
                  <a:lnTo>
                    <a:pt x="57" y="294"/>
                  </a:lnTo>
                  <a:lnTo>
                    <a:pt x="56" y="300"/>
                  </a:lnTo>
                  <a:lnTo>
                    <a:pt x="54" y="305"/>
                  </a:lnTo>
                  <a:lnTo>
                    <a:pt x="51" y="310"/>
                  </a:lnTo>
                  <a:lnTo>
                    <a:pt x="49" y="316"/>
                  </a:lnTo>
                  <a:lnTo>
                    <a:pt x="48" y="323"/>
                  </a:lnTo>
                  <a:lnTo>
                    <a:pt x="45" y="329"/>
                  </a:lnTo>
                  <a:lnTo>
                    <a:pt x="43" y="334"/>
                  </a:lnTo>
                  <a:lnTo>
                    <a:pt x="42" y="341"/>
                  </a:lnTo>
                  <a:lnTo>
                    <a:pt x="40" y="347"/>
                  </a:lnTo>
                  <a:lnTo>
                    <a:pt x="37" y="352"/>
                  </a:lnTo>
                  <a:lnTo>
                    <a:pt x="36" y="358"/>
                  </a:lnTo>
                  <a:lnTo>
                    <a:pt x="34" y="363"/>
                  </a:lnTo>
                  <a:lnTo>
                    <a:pt x="33" y="370"/>
                  </a:lnTo>
                  <a:lnTo>
                    <a:pt x="30" y="375"/>
                  </a:lnTo>
                  <a:lnTo>
                    <a:pt x="28" y="379"/>
                  </a:lnTo>
                  <a:lnTo>
                    <a:pt x="27" y="386"/>
                  </a:lnTo>
                  <a:lnTo>
                    <a:pt x="25" y="391"/>
                  </a:lnTo>
                  <a:lnTo>
                    <a:pt x="22" y="396"/>
                  </a:lnTo>
                  <a:lnTo>
                    <a:pt x="20" y="400"/>
                  </a:lnTo>
                  <a:lnTo>
                    <a:pt x="19" y="405"/>
                  </a:lnTo>
                  <a:lnTo>
                    <a:pt x="17" y="412"/>
                  </a:lnTo>
                  <a:lnTo>
                    <a:pt x="16" y="415"/>
                  </a:lnTo>
                  <a:lnTo>
                    <a:pt x="14" y="421"/>
                  </a:lnTo>
                  <a:lnTo>
                    <a:pt x="13" y="425"/>
                  </a:lnTo>
                  <a:lnTo>
                    <a:pt x="13" y="429"/>
                  </a:lnTo>
                  <a:lnTo>
                    <a:pt x="10" y="434"/>
                  </a:lnTo>
                  <a:lnTo>
                    <a:pt x="8" y="438"/>
                  </a:lnTo>
                  <a:lnTo>
                    <a:pt x="8" y="441"/>
                  </a:lnTo>
                  <a:lnTo>
                    <a:pt x="7" y="444"/>
                  </a:lnTo>
                  <a:lnTo>
                    <a:pt x="5" y="450"/>
                  </a:lnTo>
                  <a:lnTo>
                    <a:pt x="4" y="457"/>
                  </a:lnTo>
                  <a:lnTo>
                    <a:pt x="0" y="460"/>
                  </a:lnTo>
                  <a:lnTo>
                    <a:pt x="0" y="463"/>
                  </a:lnTo>
                  <a:lnTo>
                    <a:pt x="0" y="465"/>
                  </a:lnTo>
                  <a:lnTo>
                    <a:pt x="0" y="467"/>
                  </a:lnTo>
                  <a:lnTo>
                    <a:pt x="17" y="467"/>
                  </a:lnTo>
                  <a:lnTo>
                    <a:pt x="17" y="465"/>
                  </a:lnTo>
                  <a:lnTo>
                    <a:pt x="19" y="463"/>
                  </a:lnTo>
                  <a:lnTo>
                    <a:pt x="20" y="460"/>
                  </a:lnTo>
                  <a:lnTo>
                    <a:pt x="22" y="455"/>
                  </a:lnTo>
                  <a:lnTo>
                    <a:pt x="23" y="450"/>
                  </a:lnTo>
                  <a:lnTo>
                    <a:pt x="25" y="444"/>
                  </a:lnTo>
                  <a:lnTo>
                    <a:pt x="27" y="439"/>
                  </a:lnTo>
                  <a:lnTo>
                    <a:pt x="27" y="436"/>
                  </a:lnTo>
                  <a:lnTo>
                    <a:pt x="30" y="433"/>
                  </a:lnTo>
                  <a:lnTo>
                    <a:pt x="31" y="429"/>
                  </a:lnTo>
                  <a:lnTo>
                    <a:pt x="33" y="423"/>
                  </a:lnTo>
                  <a:lnTo>
                    <a:pt x="34" y="418"/>
                  </a:lnTo>
                  <a:lnTo>
                    <a:pt x="36" y="413"/>
                  </a:lnTo>
                  <a:lnTo>
                    <a:pt x="37" y="410"/>
                  </a:lnTo>
                  <a:lnTo>
                    <a:pt x="39" y="404"/>
                  </a:lnTo>
                  <a:lnTo>
                    <a:pt x="40" y="399"/>
                  </a:lnTo>
                  <a:lnTo>
                    <a:pt x="42" y="394"/>
                  </a:lnTo>
                  <a:lnTo>
                    <a:pt x="45" y="389"/>
                  </a:lnTo>
                  <a:lnTo>
                    <a:pt x="46" y="383"/>
                  </a:lnTo>
                  <a:lnTo>
                    <a:pt x="48" y="378"/>
                  </a:lnTo>
                  <a:lnTo>
                    <a:pt x="49" y="371"/>
                  </a:lnTo>
                  <a:lnTo>
                    <a:pt x="53" y="366"/>
                  </a:lnTo>
                  <a:lnTo>
                    <a:pt x="54" y="360"/>
                  </a:lnTo>
                  <a:lnTo>
                    <a:pt x="56" y="355"/>
                  </a:lnTo>
                  <a:lnTo>
                    <a:pt x="59" y="349"/>
                  </a:lnTo>
                  <a:lnTo>
                    <a:pt x="62" y="344"/>
                  </a:lnTo>
                  <a:lnTo>
                    <a:pt x="63" y="336"/>
                  </a:lnTo>
                  <a:lnTo>
                    <a:pt x="65" y="331"/>
                  </a:lnTo>
                  <a:lnTo>
                    <a:pt x="66" y="325"/>
                  </a:lnTo>
                  <a:lnTo>
                    <a:pt x="69" y="318"/>
                  </a:lnTo>
                  <a:lnTo>
                    <a:pt x="71" y="313"/>
                  </a:lnTo>
                  <a:lnTo>
                    <a:pt x="72" y="307"/>
                  </a:lnTo>
                  <a:lnTo>
                    <a:pt x="76" y="300"/>
                  </a:lnTo>
                  <a:lnTo>
                    <a:pt x="77" y="295"/>
                  </a:lnTo>
                  <a:lnTo>
                    <a:pt x="79" y="289"/>
                  </a:lnTo>
                  <a:lnTo>
                    <a:pt x="82" y="284"/>
                  </a:lnTo>
                  <a:lnTo>
                    <a:pt x="83" y="278"/>
                  </a:lnTo>
                  <a:lnTo>
                    <a:pt x="85" y="273"/>
                  </a:lnTo>
                  <a:lnTo>
                    <a:pt x="88" y="266"/>
                  </a:lnTo>
                  <a:lnTo>
                    <a:pt x="89" y="262"/>
                  </a:lnTo>
                  <a:lnTo>
                    <a:pt x="91" y="257"/>
                  </a:lnTo>
                  <a:lnTo>
                    <a:pt x="92" y="252"/>
                  </a:lnTo>
                  <a:lnTo>
                    <a:pt x="94" y="245"/>
                  </a:lnTo>
                  <a:lnTo>
                    <a:pt x="95" y="241"/>
                  </a:lnTo>
                  <a:lnTo>
                    <a:pt x="97" y="236"/>
                  </a:lnTo>
                  <a:lnTo>
                    <a:pt x="100" y="231"/>
                  </a:lnTo>
                  <a:lnTo>
                    <a:pt x="100" y="228"/>
                  </a:lnTo>
                  <a:lnTo>
                    <a:pt x="102" y="223"/>
                  </a:lnTo>
                  <a:lnTo>
                    <a:pt x="105" y="220"/>
                  </a:lnTo>
                  <a:lnTo>
                    <a:pt x="106" y="215"/>
                  </a:lnTo>
                  <a:lnTo>
                    <a:pt x="106" y="212"/>
                  </a:lnTo>
                  <a:lnTo>
                    <a:pt x="108" y="208"/>
                  </a:lnTo>
                  <a:lnTo>
                    <a:pt x="109" y="205"/>
                  </a:lnTo>
                  <a:lnTo>
                    <a:pt x="109" y="203"/>
                  </a:lnTo>
                  <a:lnTo>
                    <a:pt x="112" y="197"/>
                  </a:lnTo>
                  <a:lnTo>
                    <a:pt x="114" y="194"/>
                  </a:lnTo>
                  <a:lnTo>
                    <a:pt x="114" y="191"/>
                  </a:lnTo>
                  <a:lnTo>
                    <a:pt x="115" y="186"/>
                  </a:lnTo>
                  <a:lnTo>
                    <a:pt x="117" y="179"/>
                  </a:lnTo>
                  <a:lnTo>
                    <a:pt x="118" y="174"/>
                  </a:lnTo>
                  <a:lnTo>
                    <a:pt x="120" y="168"/>
                  </a:lnTo>
                  <a:lnTo>
                    <a:pt x="121" y="162"/>
                  </a:lnTo>
                  <a:lnTo>
                    <a:pt x="123" y="158"/>
                  </a:lnTo>
                  <a:lnTo>
                    <a:pt x="124" y="155"/>
                  </a:lnTo>
                  <a:lnTo>
                    <a:pt x="126" y="152"/>
                  </a:lnTo>
                  <a:lnTo>
                    <a:pt x="128" y="149"/>
                  </a:lnTo>
                  <a:lnTo>
                    <a:pt x="129" y="144"/>
                  </a:lnTo>
                  <a:lnTo>
                    <a:pt x="129" y="141"/>
                  </a:lnTo>
                  <a:lnTo>
                    <a:pt x="131" y="136"/>
                  </a:lnTo>
                  <a:lnTo>
                    <a:pt x="132" y="132"/>
                  </a:lnTo>
                  <a:lnTo>
                    <a:pt x="134" y="129"/>
                  </a:lnTo>
                  <a:lnTo>
                    <a:pt x="135" y="124"/>
                  </a:lnTo>
                  <a:lnTo>
                    <a:pt x="137" y="121"/>
                  </a:lnTo>
                  <a:lnTo>
                    <a:pt x="138" y="116"/>
                  </a:lnTo>
                  <a:lnTo>
                    <a:pt x="140" y="113"/>
                  </a:lnTo>
                  <a:lnTo>
                    <a:pt x="141" y="108"/>
                  </a:lnTo>
                  <a:lnTo>
                    <a:pt x="143" y="103"/>
                  </a:lnTo>
                  <a:lnTo>
                    <a:pt x="144" y="100"/>
                  </a:lnTo>
                  <a:lnTo>
                    <a:pt x="146" y="95"/>
                  </a:lnTo>
                  <a:lnTo>
                    <a:pt x="147" y="92"/>
                  </a:lnTo>
                  <a:lnTo>
                    <a:pt x="149" y="87"/>
                  </a:lnTo>
                  <a:lnTo>
                    <a:pt x="151" y="84"/>
                  </a:lnTo>
                  <a:lnTo>
                    <a:pt x="152" y="79"/>
                  </a:lnTo>
                  <a:lnTo>
                    <a:pt x="154" y="76"/>
                  </a:lnTo>
                  <a:lnTo>
                    <a:pt x="154" y="71"/>
                  </a:lnTo>
                  <a:lnTo>
                    <a:pt x="155" y="68"/>
                  </a:lnTo>
                  <a:lnTo>
                    <a:pt x="157" y="63"/>
                  </a:lnTo>
                  <a:lnTo>
                    <a:pt x="158" y="60"/>
                  </a:lnTo>
                  <a:lnTo>
                    <a:pt x="160" y="57"/>
                  </a:lnTo>
                  <a:lnTo>
                    <a:pt x="161" y="52"/>
                  </a:lnTo>
                  <a:lnTo>
                    <a:pt x="163" y="49"/>
                  </a:lnTo>
                  <a:lnTo>
                    <a:pt x="164" y="45"/>
                  </a:lnTo>
                  <a:lnTo>
                    <a:pt x="166" y="42"/>
                  </a:lnTo>
                  <a:lnTo>
                    <a:pt x="166" y="39"/>
                  </a:lnTo>
                  <a:lnTo>
                    <a:pt x="167" y="34"/>
                  </a:lnTo>
                  <a:lnTo>
                    <a:pt x="169" y="31"/>
                  </a:lnTo>
                  <a:lnTo>
                    <a:pt x="170" y="28"/>
                  </a:lnTo>
                  <a:lnTo>
                    <a:pt x="172" y="26"/>
                  </a:lnTo>
                  <a:lnTo>
                    <a:pt x="172" y="19"/>
                  </a:lnTo>
                  <a:lnTo>
                    <a:pt x="175" y="15"/>
                  </a:lnTo>
                  <a:lnTo>
                    <a:pt x="177" y="10"/>
                  </a:lnTo>
                  <a:lnTo>
                    <a:pt x="178" y="8"/>
                  </a:lnTo>
                  <a:lnTo>
                    <a:pt x="180" y="2"/>
                  </a:lnTo>
                  <a:lnTo>
                    <a:pt x="181" y="0"/>
                  </a:lnTo>
                  <a:lnTo>
                    <a:pt x="163" y="3"/>
                  </a:lnTo>
                  <a:lnTo>
                    <a:pt x="16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40"/>
            <p:cNvSpPr>
              <a:spLocks/>
            </p:cNvSpPr>
            <p:nvPr/>
          </p:nvSpPr>
          <p:spPr bwMode="auto">
            <a:xfrm>
              <a:off x="4540" y="3819"/>
              <a:ext cx="294" cy="419"/>
            </a:xfrm>
            <a:custGeom>
              <a:avLst/>
              <a:gdLst/>
              <a:ahLst/>
              <a:cxnLst>
                <a:cxn ang="0">
                  <a:pos x="5" y="403"/>
                </a:cxn>
                <a:cxn ang="0">
                  <a:pos x="13" y="384"/>
                </a:cxn>
                <a:cxn ang="0">
                  <a:pos x="25" y="358"/>
                </a:cxn>
                <a:cxn ang="0">
                  <a:pos x="39" y="329"/>
                </a:cxn>
                <a:cxn ang="0">
                  <a:pos x="56" y="295"/>
                </a:cxn>
                <a:cxn ang="0">
                  <a:pos x="74" y="258"/>
                </a:cxn>
                <a:cxn ang="0">
                  <a:pos x="91" y="221"/>
                </a:cxn>
                <a:cxn ang="0">
                  <a:pos x="109" y="184"/>
                </a:cxn>
                <a:cxn ang="0">
                  <a:pos x="129" y="150"/>
                </a:cxn>
                <a:cxn ang="0">
                  <a:pos x="146" y="118"/>
                </a:cxn>
                <a:cxn ang="0">
                  <a:pos x="163" y="92"/>
                </a:cxn>
                <a:cxn ang="0">
                  <a:pos x="178" y="72"/>
                </a:cxn>
                <a:cxn ang="0">
                  <a:pos x="199" y="48"/>
                </a:cxn>
                <a:cxn ang="0">
                  <a:pos x="224" y="27"/>
                </a:cxn>
                <a:cxn ang="0">
                  <a:pos x="245" y="11"/>
                </a:cxn>
                <a:cxn ang="0">
                  <a:pos x="262" y="1"/>
                </a:cxn>
                <a:cxn ang="0">
                  <a:pos x="279" y="0"/>
                </a:cxn>
                <a:cxn ang="0">
                  <a:pos x="294" y="17"/>
                </a:cxn>
                <a:cxn ang="0">
                  <a:pos x="291" y="40"/>
                </a:cxn>
                <a:cxn ang="0">
                  <a:pos x="285" y="69"/>
                </a:cxn>
                <a:cxn ang="0">
                  <a:pos x="278" y="105"/>
                </a:cxn>
                <a:cxn ang="0">
                  <a:pos x="265" y="145"/>
                </a:cxn>
                <a:cxn ang="0">
                  <a:pos x="255" y="189"/>
                </a:cxn>
                <a:cxn ang="0">
                  <a:pos x="241" y="234"/>
                </a:cxn>
                <a:cxn ang="0">
                  <a:pos x="229" y="276"/>
                </a:cxn>
                <a:cxn ang="0">
                  <a:pos x="216" y="316"/>
                </a:cxn>
                <a:cxn ang="0">
                  <a:pos x="206" y="353"/>
                </a:cxn>
                <a:cxn ang="0">
                  <a:pos x="196" y="381"/>
                </a:cxn>
                <a:cxn ang="0">
                  <a:pos x="190" y="402"/>
                </a:cxn>
                <a:cxn ang="0">
                  <a:pos x="169" y="406"/>
                </a:cxn>
                <a:cxn ang="0">
                  <a:pos x="172" y="394"/>
                </a:cxn>
                <a:cxn ang="0">
                  <a:pos x="178" y="373"/>
                </a:cxn>
                <a:cxn ang="0">
                  <a:pos x="187" y="342"/>
                </a:cxn>
                <a:cxn ang="0">
                  <a:pos x="198" y="306"/>
                </a:cxn>
                <a:cxn ang="0">
                  <a:pos x="212" y="266"/>
                </a:cxn>
                <a:cxn ang="0">
                  <a:pos x="224" y="224"/>
                </a:cxn>
                <a:cxn ang="0">
                  <a:pos x="236" y="179"/>
                </a:cxn>
                <a:cxn ang="0">
                  <a:pos x="250" y="138"/>
                </a:cxn>
                <a:cxn ang="0">
                  <a:pos x="261" y="100"/>
                </a:cxn>
                <a:cxn ang="0">
                  <a:pos x="270" y="67"/>
                </a:cxn>
                <a:cxn ang="0">
                  <a:pos x="274" y="43"/>
                </a:cxn>
                <a:cxn ang="0">
                  <a:pos x="279" y="26"/>
                </a:cxn>
                <a:cxn ang="0">
                  <a:pos x="265" y="21"/>
                </a:cxn>
                <a:cxn ang="0">
                  <a:pos x="247" y="30"/>
                </a:cxn>
                <a:cxn ang="0">
                  <a:pos x="221" y="50"/>
                </a:cxn>
                <a:cxn ang="0">
                  <a:pos x="195" y="77"/>
                </a:cxn>
                <a:cxn ang="0">
                  <a:pos x="172" y="106"/>
                </a:cxn>
                <a:cxn ang="0">
                  <a:pos x="161" y="126"/>
                </a:cxn>
                <a:cxn ang="0">
                  <a:pos x="152" y="143"/>
                </a:cxn>
                <a:cxn ang="0">
                  <a:pos x="141" y="163"/>
                </a:cxn>
                <a:cxn ang="0">
                  <a:pos x="129" y="185"/>
                </a:cxn>
                <a:cxn ang="0">
                  <a:pos x="117" y="211"/>
                </a:cxn>
                <a:cxn ang="0">
                  <a:pos x="103" y="239"/>
                </a:cxn>
                <a:cxn ang="0">
                  <a:pos x="91" y="268"/>
                </a:cxn>
                <a:cxn ang="0">
                  <a:pos x="77" y="295"/>
                </a:cxn>
                <a:cxn ang="0">
                  <a:pos x="63" y="322"/>
                </a:cxn>
                <a:cxn ang="0">
                  <a:pos x="51" y="348"/>
                </a:cxn>
                <a:cxn ang="0">
                  <a:pos x="40" y="371"/>
                </a:cxn>
                <a:cxn ang="0">
                  <a:pos x="31" y="390"/>
                </a:cxn>
                <a:cxn ang="0">
                  <a:pos x="22" y="411"/>
                </a:cxn>
                <a:cxn ang="0">
                  <a:pos x="0" y="416"/>
                </a:cxn>
              </a:cxnLst>
              <a:rect l="0" t="0" r="r" b="b"/>
              <a:pathLst>
                <a:path w="294" h="419">
                  <a:moveTo>
                    <a:pt x="0" y="416"/>
                  </a:moveTo>
                  <a:lnTo>
                    <a:pt x="0" y="416"/>
                  </a:lnTo>
                  <a:lnTo>
                    <a:pt x="0" y="413"/>
                  </a:lnTo>
                  <a:lnTo>
                    <a:pt x="2" y="408"/>
                  </a:lnTo>
                  <a:lnTo>
                    <a:pt x="5" y="403"/>
                  </a:lnTo>
                  <a:lnTo>
                    <a:pt x="7" y="400"/>
                  </a:lnTo>
                  <a:lnTo>
                    <a:pt x="8" y="397"/>
                  </a:lnTo>
                  <a:lnTo>
                    <a:pt x="10" y="392"/>
                  </a:lnTo>
                  <a:lnTo>
                    <a:pt x="11" y="389"/>
                  </a:lnTo>
                  <a:lnTo>
                    <a:pt x="13" y="384"/>
                  </a:lnTo>
                  <a:lnTo>
                    <a:pt x="16" y="379"/>
                  </a:lnTo>
                  <a:lnTo>
                    <a:pt x="17" y="374"/>
                  </a:lnTo>
                  <a:lnTo>
                    <a:pt x="20" y="371"/>
                  </a:lnTo>
                  <a:lnTo>
                    <a:pt x="22" y="364"/>
                  </a:lnTo>
                  <a:lnTo>
                    <a:pt x="25" y="358"/>
                  </a:lnTo>
                  <a:lnTo>
                    <a:pt x="26" y="353"/>
                  </a:lnTo>
                  <a:lnTo>
                    <a:pt x="30" y="348"/>
                  </a:lnTo>
                  <a:lnTo>
                    <a:pt x="33" y="340"/>
                  </a:lnTo>
                  <a:lnTo>
                    <a:pt x="36" y="335"/>
                  </a:lnTo>
                  <a:lnTo>
                    <a:pt x="39" y="329"/>
                  </a:lnTo>
                  <a:lnTo>
                    <a:pt x="42" y="322"/>
                  </a:lnTo>
                  <a:lnTo>
                    <a:pt x="45" y="316"/>
                  </a:lnTo>
                  <a:lnTo>
                    <a:pt x="48" y="308"/>
                  </a:lnTo>
                  <a:lnTo>
                    <a:pt x="51" y="302"/>
                  </a:lnTo>
                  <a:lnTo>
                    <a:pt x="56" y="295"/>
                  </a:lnTo>
                  <a:lnTo>
                    <a:pt x="59" y="287"/>
                  </a:lnTo>
                  <a:lnTo>
                    <a:pt x="62" y="281"/>
                  </a:lnTo>
                  <a:lnTo>
                    <a:pt x="66" y="272"/>
                  </a:lnTo>
                  <a:lnTo>
                    <a:pt x="69" y="266"/>
                  </a:lnTo>
                  <a:lnTo>
                    <a:pt x="74" y="258"/>
                  </a:lnTo>
                  <a:lnTo>
                    <a:pt x="77" y="251"/>
                  </a:lnTo>
                  <a:lnTo>
                    <a:pt x="80" y="243"/>
                  </a:lnTo>
                  <a:lnTo>
                    <a:pt x="83" y="235"/>
                  </a:lnTo>
                  <a:lnTo>
                    <a:pt x="88" y="229"/>
                  </a:lnTo>
                  <a:lnTo>
                    <a:pt x="91" y="221"/>
                  </a:lnTo>
                  <a:lnTo>
                    <a:pt x="95" y="213"/>
                  </a:lnTo>
                  <a:lnTo>
                    <a:pt x="100" y="206"/>
                  </a:lnTo>
                  <a:lnTo>
                    <a:pt x="103" y="198"/>
                  </a:lnTo>
                  <a:lnTo>
                    <a:pt x="106" y="192"/>
                  </a:lnTo>
                  <a:lnTo>
                    <a:pt x="109" y="184"/>
                  </a:lnTo>
                  <a:lnTo>
                    <a:pt x="114" y="177"/>
                  </a:lnTo>
                  <a:lnTo>
                    <a:pt x="117" y="169"/>
                  </a:lnTo>
                  <a:lnTo>
                    <a:pt x="121" y="163"/>
                  </a:lnTo>
                  <a:lnTo>
                    <a:pt x="124" y="156"/>
                  </a:lnTo>
                  <a:lnTo>
                    <a:pt x="129" y="150"/>
                  </a:lnTo>
                  <a:lnTo>
                    <a:pt x="132" y="142"/>
                  </a:lnTo>
                  <a:lnTo>
                    <a:pt x="137" y="135"/>
                  </a:lnTo>
                  <a:lnTo>
                    <a:pt x="140" y="129"/>
                  </a:lnTo>
                  <a:lnTo>
                    <a:pt x="143" y="124"/>
                  </a:lnTo>
                  <a:lnTo>
                    <a:pt x="146" y="118"/>
                  </a:lnTo>
                  <a:lnTo>
                    <a:pt x="150" y="113"/>
                  </a:lnTo>
                  <a:lnTo>
                    <a:pt x="154" y="108"/>
                  </a:lnTo>
                  <a:lnTo>
                    <a:pt x="157" y="103"/>
                  </a:lnTo>
                  <a:lnTo>
                    <a:pt x="160" y="97"/>
                  </a:lnTo>
                  <a:lnTo>
                    <a:pt x="163" y="92"/>
                  </a:lnTo>
                  <a:lnTo>
                    <a:pt x="166" y="87"/>
                  </a:lnTo>
                  <a:lnTo>
                    <a:pt x="169" y="84"/>
                  </a:lnTo>
                  <a:lnTo>
                    <a:pt x="172" y="79"/>
                  </a:lnTo>
                  <a:lnTo>
                    <a:pt x="175" y="76"/>
                  </a:lnTo>
                  <a:lnTo>
                    <a:pt x="178" y="72"/>
                  </a:lnTo>
                  <a:lnTo>
                    <a:pt x="181" y="71"/>
                  </a:lnTo>
                  <a:lnTo>
                    <a:pt x="186" y="64"/>
                  </a:lnTo>
                  <a:lnTo>
                    <a:pt x="190" y="59"/>
                  </a:lnTo>
                  <a:lnTo>
                    <a:pt x="195" y="55"/>
                  </a:lnTo>
                  <a:lnTo>
                    <a:pt x="199" y="48"/>
                  </a:lnTo>
                  <a:lnTo>
                    <a:pt x="204" y="43"/>
                  </a:lnTo>
                  <a:lnTo>
                    <a:pt x="209" y="40"/>
                  </a:lnTo>
                  <a:lnTo>
                    <a:pt x="213" y="35"/>
                  </a:lnTo>
                  <a:lnTo>
                    <a:pt x="219" y="32"/>
                  </a:lnTo>
                  <a:lnTo>
                    <a:pt x="224" y="27"/>
                  </a:lnTo>
                  <a:lnTo>
                    <a:pt x="229" y="24"/>
                  </a:lnTo>
                  <a:lnTo>
                    <a:pt x="232" y="21"/>
                  </a:lnTo>
                  <a:lnTo>
                    <a:pt x="236" y="17"/>
                  </a:lnTo>
                  <a:lnTo>
                    <a:pt x="241" y="14"/>
                  </a:lnTo>
                  <a:lnTo>
                    <a:pt x="245" y="11"/>
                  </a:lnTo>
                  <a:lnTo>
                    <a:pt x="248" y="9"/>
                  </a:lnTo>
                  <a:lnTo>
                    <a:pt x="253" y="8"/>
                  </a:lnTo>
                  <a:lnTo>
                    <a:pt x="256" y="5"/>
                  </a:lnTo>
                  <a:lnTo>
                    <a:pt x="259" y="3"/>
                  </a:lnTo>
                  <a:lnTo>
                    <a:pt x="262" y="1"/>
                  </a:lnTo>
                  <a:lnTo>
                    <a:pt x="267" y="1"/>
                  </a:lnTo>
                  <a:lnTo>
                    <a:pt x="270" y="0"/>
                  </a:lnTo>
                  <a:lnTo>
                    <a:pt x="273" y="0"/>
                  </a:lnTo>
                  <a:lnTo>
                    <a:pt x="276" y="0"/>
                  </a:lnTo>
                  <a:lnTo>
                    <a:pt x="279" y="0"/>
                  </a:lnTo>
                  <a:lnTo>
                    <a:pt x="284" y="1"/>
                  </a:lnTo>
                  <a:lnTo>
                    <a:pt x="288" y="5"/>
                  </a:lnTo>
                  <a:lnTo>
                    <a:pt x="291" y="8"/>
                  </a:lnTo>
                  <a:lnTo>
                    <a:pt x="294" y="14"/>
                  </a:lnTo>
                  <a:lnTo>
                    <a:pt x="294" y="17"/>
                  </a:lnTo>
                  <a:lnTo>
                    <a:pt x="294" y="24"/>
                  </a:lnTo>
                  <a:lnTo>
                    <a:pt x="294" y="27"/>
                  </a:lnTo>
                  <a:lnTo>
                    <a:pt x="293" y="30"/>
                  </a:lnTo>
                  <a:lnTo>
                    <a:pt x="293" y="35"/>
                  </a:lnTo>
                  <a:lnTo>
                    <a:pt x="291" y="40"/>
                  </a:lnTo>
                  <a:lnTo>
                    <a:pt x="291" y="45"/>
                  </a:lnTo>
                  <a:lnTo>
                    <a:pt x="290" y="51"/>
                  </a:lnTo>
                  <a:lnTo>
                    <a:pt x="288" y="56"/>
                  </a:lnTo>
                  <a:lnTo>
                    <a:pt x="287" y="63"/>
                  </a:lnTo>
                  <a:lnTo>
                    <a:pt x="285" y="69"/>
                  </a:lnTo>
                  <a:lnTo>
                    <a:pt x="284" y="76"/>
                  </a:lnTo>
                  <a:lnTo>
                    <a:pt x="282" y="82"/>
                  </a:lnTo>
                  <a:lnTo>
                    <a:pt x="281" y="90"/>
                  </a:lnTo>
                  <a:lnTo>
                    <a:pt x="279" y="97"/>
                  </a:lnTo>
                  <a:lnTo>
                    <a:pt x="278" y="105"/>
                  </a:lnTo>
                  <a:lnTo>
                    <a:pt x="274" y="113"/>
                  </a:lnTo>
                  <a:lnTo>
                    <a:pt x="273" y="121"/>
                  </a:lnTo>
                  <a:lnTo>
                    <a:pt x="270" y="127"/>
                  </a:lnTo>
                  <a:lnTo>
                    <a:pt x="268" y="137"/>
                  </a:lnTo>
                  <a:lnTo>
                    <a:pt x="265" y="145"/>
                  </a:lnTo>
                  <a:lnTo>
                    <a:pt x="264" y="153"/>
                  </a:lnTo>
                  <a:lnTo>
                    <a:pt x="261" y="161"/>
                  </a:lnTo>
                  <a:lnTo>
                    <a:pt x="259" y="171"/>
                  </a:lnTo>
                  <a:lnTo>
                    <a:pt x="256" y="179"/>
                  </a:lnTo>
                  <a:lnTo>
                    <a:pt x="255" y="189"/>
                  </a:lnTo>
                  <a:lnTo>
                    <a:pt x="251" y="197"/>
                  </a:lnTo>
                  <a:lnTo>
                    <a:pt x="248" y="206"/>
                  </a:lnTo>
                  <a:lnTo>
                    <a:pt x="247" y="216"/>
                  </a:lnTo>
                  <a:lnTo>
                    <a:pt x="244" y="224"/>
                  </a:lnTo>
                  <a:lnTo>
                    <a:pt x="241" y="234"/>
                  </a:lnTo>
                  <a:lnTo>
                    <a:pt x="239" y="242"/>
                  </a:lnTo>
                  <a:lnTo>
                    <a:pt x="236" y="250"/>
                  </a:lnTo>
                  <a:lnTo>
                    <a:pt x="233" y="260"/>
                  </a:lnTo>
                  <a:lnTo>
                    <a:pt x="232" y="268"/>
                  </a:lnTo>
                  <a:lnTo>
                    <a:pt x="229" y="276"/>
                  </a:lnTo>
                  <a:lnTo>
                    <a:pt x="225" y="285"/>
                  </a:lnTo>
                  <a:lnTo>
                    <a:pt x="224" y="293"/>
                  </a:lnTo>
                  <a:lnTo>
                    <a:pt x="221" y="302"/>
                  </a:lnTo>
                  <a:lnTo>
                    <a:pt x="218" y="310"/>
                  </a:lnTo>
                  <a:lnTo>
                    <a:pt x="216" y="316"/>
                  </a:lnTo>
                  <a:lnTo>
                    <a:pt x="213" y="324"/>
                  </a:lnTo>
                  <a:lnTo>
                    <a:pt x="212" y="332"/>
                  </a:lnTo>
                  <a:lnTo>
                    <a:pt x="209" y="339"/>
                  </a:lnTo>
                  <a:lnTo>
                    <a:pt x="207" y="347"/>
                  </a:lnTo>
                  <a:lnTo>
                    <a:pt x="206" y="353"/>
                  </a:lnTo>
                  <a:lnTo>
                    <a:pt x="202" y="358"/>
                  </a:lnTo>
                  <a:lnTo>
                    <a:pt x="201" y="364"/>
                  </a:lnTo>
                  <a:lnTo>
                    <a:pt x="199" y="371"/>
                  </a:lnTo>
                  <a:lnTo>
                    <a:pt x="198" y="377"/>
                  </a:lnTo>
                  <a:lnTo>
                    <a:pt x="196" y="381"/>
                  </a:lnTo>
                  <a:lnTo>
                    <a:pt x="195" y="385"/>
                  </a:lnTo>
                  <a:lnTo>
                    <a:pt x="193" y="390"/>
                  </a:lnTo>
                  <a:lnTo>
                    <a:pt x="192" y="395"/>
                  </a:lnTo>
                  <a:lnTo>
                    <a:pt x="190" y="398"/>
                  </a:lnTo>
                  <a:lnTo>
                    <a:pt x="190" y="402"/>
                  </a:lnTo>
                  <a:lnTo>
                    <a:pt x="189" y="403"/>
                  </a:lnTo>
                  <a:lnTo>
                    <a:pt x="189" y="406"/>
                  </a:lnTo>
                  <a:lnTo>
                    <a:pt x="187" y="410"/>
                  </a:lnTo>
                  <a:lnTo>
                    <a:pt x="187" y="411"/>
                  </a:lnTo>
                  <a:lnTo>
                    <a:pt x="169" y="406"/>
                  </a:lnTo>
                  <a:lnTo>
                    <a:pt x="169" y="405"/>
                  </a:lnTo>
                  <a:lnTo>
                    <a:pt x="170" y="402"/>
                  </a:lnTo>
                  <a:lnTo>
                    <a:pt x="170" y="398"/>
                  </a:lnTo>
                  <a:lnTo>
                    <a:pt x="170" y="397"/>
                  </a:lnTo>
                  <a:lnTo>
                    <a:pt x="172" y="394"/>
                  </a:lnTo>
                  <a:lnTo>
                    <a:pt x="173" y="390"/>
                  </a:lnTo>
                  <a:lnTo>
                    <a:pt x="173" y="385"/>
                  </a:lnTo>
                  <a:lnTo>
                    <a:pt x="175" y="382"/>
                  </a:lnTo>
                  <a:lnTo>
                    <a:pt x="176" y="377"/>
                  </a:lnTo>
                  <a:lnTo>
                    <a:pt x="178" y="373"/>
                  </a:lnTo>
                  <a:lnTo>
                    <a:pt x="180" y="368"/>
                  </a:lnTo>
                  <a:lnTo>
                    <a:pt x="183" y="361"/>
                  </a:lnTo>
                  <a:lnTo>
                    <a:pt x="184" y="355"/>
                  </a:lnTo>
                  <a:lnTo>
                    <a:pt x="186" y="350"/>
                  </a:lnTo>
                  <a:lnTo>
                    <a:pt x="187" y="342"/>
                  </a:lnTo>
                  <a:lnTo>
                    <a:pt x="189" y="335"/>
                  </a:lnTo>
                  <a:lnTo>
                    <a:pt x="192" y="327"/>
                  </a:lnTo>
                  <a:lnTo>
                    <a:pt x="195" y="321"/>
                  </a:lnTo>
                  <a:lnTo>
                    <a:pt x="196" y="313"/>
                  </a:lnTo>
                  <a:lnTo>
                    <a:pt x="198" y="306"/>
                  </a:lnTo>
                  <a:lnTo>
                    <a:pt x="201" y="298"/>
                  </a:lnTo>
                  <a:lnTo>
                    <a:pt x="204" y="290"/>
                  </a:lnTo>
                  <a:lnTo>
                    <a:pt x="206" y="282"/>
                  </a:lnTo>
                  <a:lnTo>
                    <a:pt x="209" y="274"/>
                  </a:lnTo>
                  <a:lnTo>
                    <a:pt x="212" y="266"/>
                  </a:lnTo>
                  <a:lnTo>
                    <a:pt x="213" y="258"/>
                  </a:lnTo>
                  <a:lnTo>
                    <a:pt x="216" y="248"/>
                  </a:lnTo>
                  <a:lnTo>
                    <a:pt x="219" y="240"/>
                  </a:lnTo>
                  <a:lnTo>
                    <a:pt x="221" y="232"/>
                  </a:lnTo>
                  <a:lnTo>
                    <a:pt x="224" y="224"/>
                  </a:lnTo>
                  <a:lnTo>
                    <a:pt x="227" y="214"/>
                  </a:lnTo>
                  <a:lnTo>
                    <a:pt x="229" y="206"/>
                  </a:lnTo>
                  <a:lnTo>
                    <a:pt x="232" y="198"/>
                  </a:lnTo>
                  <a:lnTo>
                    <a:pt x="235" y="189"/>
                  </a:lnTo>
                  <a:lnTo>
                    <a:pt x="236" y="179"/>
                  </a:lnTo>
                  <a:lnTo>
                    <a:pt x="239" y="171"/>
                  </a:lnTo>
                  <a:lnTo>
                    <a:pt x="242" y="163"/>
                  </a:lnTo>
                  <a:lnTo>
                    <a:pt x="245" y="155"/>
                  </a:lnTo>
                  <a:lnTo>
                    <a:pt x="247" y="147"/>
                  </a:lnTo>
                  <a:lnTo>
                    <a:pt x="250" y="138"/>
                  </a:lnTo>
                  <a:lnTo>
                    <a:pt x="251" y="130"/>
                  </a:lnTo>
                  <a:lnTo>
                    <a:pt x="255" y="122"/>
                  </a:lnTo>
                  <a:lnTo>
                    <a:pt x="256" y="116"/>
                  </a:lnTo>
                  <a:lnTo>
                    <a:pt x="258" y="108"/>
                  </a:lnTo>
                  <a:lnTo>
                    <a:pt x="261" y="100"/>
                  </a:lnTo>
                  <a:lnTo>
                    <a:pt x="262" y="93"/>
                  </a:lnTo>
                  <a:lnTo>
                    <a:pt x="264" y="87"/>
                  </a:lnTo>
                  <a:lnTo>
                    <a:pt x="265" y="80"/>
                  </a:lnTo>
                  <a:lnTo>
                    <a:pt x="267" y="74"/>
                  </a:lnTo>
                  <a:lnTo>
                    <a:pt x="270" y="67"/>
                  </a:lnTo>
                  <a:lnTo>
                    <a:pt x="270" y="61"/>
                  </a:lnTo>
                  <a:lnTo>
                    <a:pt x="271" y="56"/>
                  </a:lnTo>
                  <a:lnTo>
                    <a:pt x="273" y="51"/>
                  </a:lnTo>
                  <a:lnTo>
                    <a:pt x="274" y="48"/>
                  </a:lnTo>
                  <a:lnTo>
                    <a:pt x="274" y="43"/>
                  </a:lnTo>
                  <a:lnTo>
                    <a:pt x="276" y="38"/>
                  </a:lnTo>
                  <a:lnTo>
                    <a:pt x="276" y="35"/>
                  </a:lnTo>
                  <a:lnTo>
                    <a:pt x="278" y="32"/>
                  </a:lnTo>
                  <a:lnTo>
                    <a:pt x="279" y="27"/>
                  </a:lnTo>
                  <a:lnTo>
                    <a:pt x="279" y="26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1" y="19"/>
                  </a:lnTo>
                  <a:lnTo>
                    <a:pt x="268" y="19"/>
                  </a:lnTo>
                  <a:lnTo>
                    <a:pt x="265" y="21"/>
                  </a:lnTo>
                  <a:lnTo>
                    <a:pt x="262" y="22"/>
                  </a:lnTo>
                  <a:lnTo>
                    <a:pt x="259" y="22"/>
                  </a:lnTo>
                  <a:lnTo>
                    <a:pt x="255" y="26"/>
                  </a:lnTo>
                  <a:lnTo>
                    <a:pt x="250" y="27"/>
                  </a:lnTo>
                  <a:lnTo>
                    <a:pt x="247" y="30"/>
                  </a:lnTo>
                  <a:lnTo>
                    <a:pt x="241" y="34"/>
                  </a:lnTo>
                  <a:lnTo>
                    <a:pt x="236" y="37"/>
                  </a:lnTo>
                  <a:lnTo>
                    <a:pt x="232" y="42"/>
                  </a:lnTo>
                  <a:lnTo>
                    <a:pt x="227" y="46"/>
                  </a:lnTo>
                  <a:lnTo>
                    <a:pt x="221" y="50"/>
                  </a:lnTo>
                  <a:lnTo>
                    <a:pt x="216" y="55"/>
                  </a:lnTo>
                  <a:lnTo>
                    <a:pt x="212" y="61"/>
                  </a:lnTo>
                  <a:lnTo>
                    <a:pt x="206" y="66"/>
                  </a:lnTo>
                  <a:lnTo>
                    <a:pt x="201" y="72"/>
                  </a:lnTo>
                  <a:lnTo>
                    <a:pt x="195" y="77"/>
                  </a:lnTo>
                  <a:lnTo>
                    <a:pt x="190" y="84"/>
                  </a:lnTo>
                  <a:lnTo>
                    <a:pt x="184" y="90"/>
                  </a:lnTo>
                  <a:lnTo>
                    <a:pt x="180" y="97"/>
                  </a:lnTo>
                  <a:lnTo>
                    <a:pt x="175" y="103"/>
                  </a:lnTo>
                  <a:lnTo>
                    <a:pt x="172" y="106"/>
                  </a:lnTo>
                  <a:lnTo>
                    <a:pt x="170" y="109"/>
                  </a:lnTo>
                  <a:lnTo>
                    <a:pt x="167" y="114"/>
                  </a:lnTo>
                  <a:lnTo>
                    <a:pt x="166" y="118"/>
                  </a:lnTo>
                  <a:lnTo>
                    <a:pt x="163" y="121"/>
                  </a:lnTo>
                  <a:lnTo>
                    <a:pt x="161" y="126"/>
                  </a:lnTo>
                  <a:lnTo>
                    <a:pt x="158" y="129"/>
                  </a:lnTo>
                  <a:lnTo>
                    <a:pt x="157" y="132"/>
                  </a:lnTo>
                  <a:lnTo>
                    <a:pt x="155" y="135"/>
                  </a:lnTo>
                  <a:lnTo>
                    <a:pt x="154" y="140"/>
                  </a:lnTo>
                  <a:lnTo>
                    <a:pt x="152" y="143"/>
                  </a:lnTo>
                  <a:lnTo>
                    <a:pt x="150" y="148"/>
                  </a:lnTo>
                  <a:lnTo>
                    <a:pt x="147" y="151"/>
                  </a:lnTo>
                  <a:lnTo>
                    <a:pt x="146" y="155"/>
                  </a:lnTo>
                  <a:lnTo>
                    <a:pt x="143" y="159"/>
                  </a:lnTo>
                  <a:lnTo>
                    <a:pt x="141" y="163"/>
                  </a:lnTo>
                  <a:lnTo>
                    <a:pt x="138" y="168"/>
                  </a:lnTo>
                  <a:lnTo>
                    <a:pt x="137" y="171"/>
                  </a:lnTo>
                  <a:lnTo>
                    <a:pt x="134" y="176"/>
                  </a:lnTo>
                  <a:lnTo>
                    <a:pt x="132" y="182"/>
                  </a:lnTo>
                  <a:lnTo>
                    <a:pt x="129" y="185"/>
                  </a:lnTo>
                  <a:lnTo>
                    <a:pt x="127" y="190"/>
                  </a:lnTo>
                  <a:lnTo>
                    <a:pt x="124" y="195"/>
                  </a:lnTo>
                  <a:lnTo>
                    <a:pt x="123" y="201"/>
                  </a:lnTo>
                  <a:lnTo>
                    <a:pt x="120" y="206"/>
                  </a:lnTo>
                  <a:lnTo>
                    <a:pt x="117" y="211"/>
                  </a:lnTo>
                  <a:lnTo>
                    <a:pt x="115" y="218"/>
                  </a:lnTo>
                  <a:lnTo>
                    <a:pt x="112" y="222"/>
                  </a:lnTo>
                  <a:lnTo>
                    <a:pt x="109" y="229"/>
                  </a:lnTo>
                  <a:lnTo>
                    <a:pt x="108" y="234"/>
                  </a:lnTo>
                  <a:lnTo>
                    <a:pt x="103" y="239"/>
                  </a:lnTo>
                  <a:lnTo>
                    <a:pt x="101" y="245"/>
                  </a:lnTo>
                  <a:lnTo>
                    <a:pt x="98" y="250"/>
                  </a:lnTo>
                  <a:lnTo>
                    <a:pt x="95" y="256"/>
                  </a:lnTo>
                  <a:lnTo>
                    <a:pt x="92" y="261"/>
                  </a:lnTo>
                  <a:lnTo>
                    <a:pt x="91" y="268"/>
                  </a:lnTo>
                  <a:lnTo>
                    <a:pt x="88" y="272"/>
                  </a:lnTo>
                  <a:lnTo>
                    <a:pt x="85" y="279"/>
                  </a:lnTo>
                  <a:lnTo>
                    <a:pt x="82" y="284"/>
                  </a:lnTo>
                  <a:lnTo>
                    <a:pt x="80" y="290"/>
                  </a:lnTo>
                  <a:lnTo>
                    <a:pt x="77" y="295"/>
                  </a:lnTo>
                  <a:lnTo>
                    <a:pt x="74" y="302"/>
                  </a:lnTo>
                  <a:lnTo>
                    <a:pt x="71" y="306"/>
                  </a:lnTo>
                  <a:lnTo>
                    <a:pt x="69" y="313"/>
                  </a:lnTo>
                  <a:lnTo>
                    <a:pt x="66" y="318"/>
                  </a:lnTo>
                  <a:lnTo>
                    <a:pt x="63" y="322"/>
                  </a:lnTo>
                  <a:lnTo>
                    <a:pt x="62" y="327"/>
                  </a:lnTo>
                  <a:lnTo>
                    <a:pt x="59" y="334"/>
                  </a:lnTo>
                  <a:lnTo>
                    <a:pt x="56" y="339"/>
                  </a:lnTo>
                  <a:lnTo>
                    <a:pt x="54" y="343"/>
                  </a:lnTo>
                  <a:lnTo>
                    <a:pt x="51" y="348"/>
                  </a:lnTo>
                  <a:lnTo>
                    <a:pt x="49" y="355"/>
                  </a:lnTo>
                  <a:lnTo>
                    <a:pt x="46" y="358"/>
                  </a:lnTo>
                  <a:lnTo>
                    <a:pt x="45" y="363"/>
                  </a:lnTo>
                  <a:lnTo>
                    <a:pt x="42" y="368"/>
                  </a:lnTo>
                  <a:lnTo>
                    <a:pt x="40" y="371"/>
                  </a:lnTo>
                  <a:lnTo>
                    <a:pt x="39" y="376"/>
                  </a:lnTo>
                  <a:lnTo>
                    <a:pt x="37" y="379"/>
                  </a:lnTo>
                  <a:lnTo>
                    <a:pt x="34" y="384"/>
                  </a:lnTo>
                  <a:lnTo>
                    <a:pt x="33" y="387"/>
                  </a:lnTo>
                  <a:lnTo>
                    <a:pt x="31" y="390"/>
                  </a:lnTo>
                  <a:lnTo>
                    <a:pt x="30" y="395"/>
                  </a:lnTo>
                  <a:lnTo>
                    <a:pt x="28" y="398"/>
                  </a:lnTo>
                  <a:lnTo>
                    <a:pt x="26" y="400"/>
                  </a:lnTo>
                  <a:lnTo>
                    <a:pt x="23" y="406"/>
                  </a:lnTo>
                  <a:lnTo>
                    <a:pt x="22" y="411"/>
                  </a:lnTo>
                  <a:lnTo>
                    <a:pt x="20" y="415"/>
                  </a:lnTo>
                  <a:lnTo>
                    <a:pt x="19" y="418"/>
                  </a:lnTo>
                  <a:lnTo>
                    <a:pt x="19" y="418"/>
                  </a:lnTo>
                  <a:lnTo>
                    <a:pt x="19" y="419"/>
                  </a:lnTo>
                  <a:lnTo>
                    <a:pt x="0" y="416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41"/>
            <p:cNvSpPr>
              <a:spLocks/>
            </p:cNvSpPr>
            <p:nvPr/>
          </p:nvSpPr>
          <p:spPr bwMode="auto">
            <a:xfrm>
              <a:off x="4770" y="3845"/>
              <a:ext cx="224" cy="390"/>
            </a:xfrm>
            <a:custGeom>
              <a:avLst/>
              <a:gdLst/>
              <a:ahLst/>
              <a:cxnLst>
                <a:cxn ang="0">
                  <a:pos x="5" y="369"/>
                </a:cxn>
                <a:cxn ang="0">
                  <a:pos x="11" y="353"/>
                </a:cxn>
                <a:cxn ang="0">
                  <a:pos x="20" y="332"/>
                </a:cxn>
                <a:cxn ang="0">
                  <a:pos x="29" y="308"/>
                </a:cxn>
                <a:cxn ang="0">
                  <a:pos x="41" y="279"/>
                </a:cxn>
                <a:cxn ang="0">
                  <a:pos x="55" y="248"/>
                </a:cxn>
                <a:cxn ang="0">
                  <a:pos x="69" y="217"/>
                </a:cxn>
                <a:cxn ang="0">
                  <a:pos x="81" y="187"/>
                </a:cxn>
                <a:cxn ang="0">
                  <a:pos x="95" y="158"/>
                </a:cxn>
                <a:cxn ang="0">
                  <a:pos x="104" y="130"/>
                </a:cxn>
                <a:cxn ang="0">
                  <a:pos x="115" y="109"/>
                </a:cxn>
                <a:cxn ang="0">
                  <a:pos x="129" y="85"/>
                </a:cxn>
                <a:cxn ang="0">
                  <a:pos x="144" y="61"/>
                </a:cxn>
                <a:cxn ang="0">
                  <a:pos x="161" y="37"/>
                </a:cxn>
                <a:cxn ang="0">
                  <a:pos x="178" y="19"/>
                </a:cxn>
                <a:cxn ang="0">
                  <a:pos x="198" y="3"/>
                </a:cxn>
                <a:cxn ang="0">
                  <a:pos x="220" y="6"/>
                </a:cxn>
                <a:cxn ang="0">
                  <a:pos x="224" y="24"/>
                </a:cxn>
                <a:cxn ang="0">
                  <a:pos x="222" y="48"/>
                </a:cxn>
                <a:cxn ang="0">
                  <a:pos x="219" y="80"/>
                </a:cxn>
                <a:cxn ang="0">
                  <a:pos x="216" y="117"/>
                </a:cxn>
                <a:cxn ang="0">
                  <a:pos x="210" y="158"/>
                </a:cxn>
                <a:cxn ang="0">
                  <a:pos x="205" y="201"/>
                </a:cxn>
                <a:cxn ang="0">
                  <a:pos x="199" y="242"/>
                </a:cxn>
                <a:cxn ang="0">
                  <a:pos x="193" y="280"/>
                </a:cxn>
                <a:cxn ang="0">
                  <a:pos x="187" y="316"/>
                </a:cxn>
                <a:cxn ang="0">
                  <a:pos x="182" y="345"/>
                </a:cxn>
                <a:cxn ang="0">
                  <a:pos x="179" y="366"/>
                </a:cxn>
                <a:cxn ang="0">
                  <a:pos x="178" y="377"/>
                </a:cxn>
                <a:cxn ang="0">
                  <a:pos x="155" y="372"/>
                </a:cxn>
                <a:cxn ang="0">
                  <a:pos x="158" y="353"/>
                </a:cxn>
                <a:cxn ang="0">
                  <a:pos x="164" y="327"/>
                </a:cxn>
                <a:cxn ang="0">
                  <a:pos x="170" y="292"/>
                </a:cxn>
                <a:cxn ang="0">
                  <a:pos x="176" y="253"/>
                </a:cxn>
                <a:cxn ang="0">
                  <a:pos x="184" y="213"/>
                </a:cxn>
                <a:cxn ang="0">
                  <a:pos x="190" y="172"/>
                </a:cxn>
                <a:cxn ang="0">
                  <a:pos x="196" y="132"/>
                </a:cxn>
                <a:cxn ang="0">
                  <a:pos x="202" y="95"/>
                </a:cxn>
                <a:cxn ang="0">
                  <a:pos x="205" y="64"/>
                </a:cxn>
                <a:cxn ang="0">
                  <a:pos x="208" y="40"/>
                </a:cxn>
                <a:cxn ang="0">
                  <a:pos x="207" y="24"/>
                </a:cxn>
                <a:cxn ang="0">
                  <a:pos x="191" y="29"/>
                </a:cxn>
                <a:cxn ang="0">
                  <a:pos x="175" y="48"/>
                </a:cxn>
                <a:cxn ang="0">
                  <a:pos x="155" y="77"/>
                </a:cxn>
                <a:cxn ang="0">
                  <a:pos x="139" y="100"/>
                </a:cxn>
                <a:cxn ang="0">
                  <a:pos x="127" y="122"/>
                </a:cxn>
                <a:cxn ang="0">
                  <a:pos x="113" y="148"/>
                </a:cxn>
                <a:cxn ang="0">
                  <a:pos x="103" y="177"/>
                </a:cxn>
                <a:cxn ang="0">
                  <a:pos x="95" y="196"/>
                </a:cxn>
                <a:cxn ang="0">
                  <a:pos x="87" y="216"/>
                </a:cxn>
                <a:cxn ang="0">
                  <a:pos x="78" y="235"/>
                </a:cxn>
                <a:cxn ang="0">
                  <a:pos x="69" y="258"/>
                </a:cxn>
                <a:cxn ang="0">
                  <a:pos x="61" y="280"/>
                </a:cxn>
                <a:cxn ang="0">
                  <a:pos x="52" y="303"/>
                </a:cxn>
                <a:cxn ang="0">
                  <a:pos x="43" y="324"/>
                </a:cxn>
                <a:cxn ang="0">
                  <a:pos x="34" y="343"/>
                </a:cxn>
                <a:cxn ang="0">
                  <a:pos x="28" y="361"/>
                </a:cxn>
                <a:cxn ang="0">
                  <a:pos x="18" y="384"/>
                </a:cxn>
              </a:cxnLst>
              <a:rect l="0" t="0" r="r" b="b"/>
              <a:pathLst>
                <a:path w="224" h="390">
                  <a:moveTo>
                    <a:pt x="0" y="380"/>
                  </a:moveTo>
                  <a:lnTo>
                    <a:pt x="0" y="379"/>
                  </a:lnTo>
                  <a:lnTo>
                    <a:pt x="2" y="377"/>
                  </a:lnTo>
                  <a:lnTo>
                    <a:pt x="2" y="374"/>
                  </a:lnTo>
                  <a:lnTo>
                    <a:pt x="5" y="369"/>
                  </a:lnTo>
                  <a:lnTo>
                    <a:pt x="5" y="366"/>
                  </a:lnTo>
                  <a:lnTo>
                    <a:pt x="6" y="364"/>
                  </a:lnTo>
                  <a:lnTo>
                    <a:pt x="8" y="361"/>
                  </a:lnTo>
                  <a:lnTo>
                    <a:pt x="9" y="358"/>
                  </a:lnTo>
                  <a:lnTo>
                    <a:pt x="11" y="353"/>
                  </a:lnTo>
                  <a:lnTo>
                    <a:pt x="12" y="350"/>
                  </a:lnTo>
                  <a:lnTo>
                    <a:pt x="14" y="345"/>
                  </a:lnTo>
                  <a:lnTo>
                    <a:pt x="15" y="342"/>
                  </a:lnTo>
                  <a:lnTo>
                    <a:pt x="18" y="337"/>
                  </a:lnTo>
                  <a:lnTo>
                    <a:pt x="20" y="332"/>
                  </a:lnTo>
                  <a:lnTo>
                    <a:pt x="21" y="327"/>
                  </a:lnTo>
                  <a:lnTo>
                    <a:pt x="23" y="322"/>
                  </a:lnTo>
                  <a:lnTo>
                    <a:pt x="25" y="317"/>
                  </a:lnTo>
                  <a:lnTo>
                    <a:pt x="28" y="313"/>
                  </a:lnTo>
                  <a:lnTo>
                    <a:pt x="29" y="308"/>
                  </a:lnTo>
                  <a:lnTo>
                    <a:pt x="32" y="301"/>
                  </a:lnTo>
                  <a:lnTo>
                    <a:pt x="34" y="296"/>
                  </a:lnTo>
                  <a:lnTo>
                    <a:pt x="37" y="290"/>
                  </a:lnTo>
                  <a:lnTo>
                    <a:pt x="40" y="284"/>
                  </a:lnTo>
                  <a:lnTo>
                    <a:pt x="41" y="279"/>
                  </a:lnTo>
                  <a:lnTo>
                    <a:pt x="44" y="272"/>
                  </a:lnTo>
                  <a:lnTo>
                    <a:pt x="48" y="267"/>
                  </a:lnTo>
                  <a:lnTo>
                    <a:pt x="49" y="261"/>
                  </a:lnTo>
                  <a:lnTo>
                    <a:pt x="52" y="256"/>
                  </a:lnTo>
                  <a:lnTo>
                    <a:pt x="55" y="248"/>
                  </a:lnTo>
                  <a:lnTo>
                    <a:pt x="58" y="243"/>
                  </a:lnTo>
                  <a:lnTo>
                    <a:pt x="60" y="235"/>
                  </a:lnTo>
                  <a:lnTo>
                    <a:pt x="63" y="230"/>
                  </a:lnTo>
                  <a:lnTo>
                    <a:pt x="66" y="224"/>
                  </a:lnTo>
                  <a:lnTo>
                    <a:pt x="69" y="217"/>
                  </a:lnTo>
                  <a:lnTo>
                    <a:pt x="70" y="211"/>
                  </a:lnTo>
                  <a:lnTo>
                    <a:pt x="74" y="204"/>
                  </a:lnTo>
                  <a:lnTo>
                    <a:pt x="77" y="198"/>
                  </a:lnTo>
                  <a:lnTo>
                    <a:pt x="78" y="192"/>
                  </a:lnTo>
                  <a:lnTo>
                    <a:pt x="81" y="187"/>
                  </a:lnTo>
                  <a:lnTo>
                    <a:pt x="84" y="180"/>
                  </a:lnTo>
                  <a:lnTo>
                    <a:pt x="86" y="174"/>
                  </a:lnTo>
                  <a:lnTo>
                    <a:pt x="89" y="169"/>
                  </a:lnTo>
                  <a:lnTo>
                    <a:pt x="92" y="164"/>
                  </a:lnTo>
                  <a:lnTo>
                    <a:pt x="95" y="158"/>
                  </a:lnTo>
                  <a:lnTo>
                    <a:pt x="96" y="153"/>
                  </a:lnTo>
                  <a:lnTo>
                    <a:pt x="98" y="146"/>
                  </a:lnTo>
                  <a:lnTo>
                    <a:pt x="101" y="142"/>
                  </a:lnTo>
                  <a:lnTo>
                    <a:pt x="103" y="137"/>
                  </a:lnTo>
                  <a:lnTo>
                    <a:pt x="104" y="130"/>
                  </a:lnTo>
                  <a:lnTo>
                    <a:pt x="107" y="127"/>
                  </a:lnTo>
                  <a:lnTo>
                    <a:pt x="110" y="122"/>
                  </a:lnTo>
                  <a:lnTo>
                    <a:pt x="112" y="117"/>
                  </a:lnTo>
                  <a:lnTo>
                    <a:pt x="113" y="112"/>
                  </a:lnTo>
                  <a:lnTo>
                    <a:pt x="115" y="109"/>
                  </a:lnTo>
                  <a:lnTo>
                    <a:pt x="116" y="106"/>
                  </a:lnTo>
                  <a:lnTo>
                    <a:pt x="119" y="101"/>
                  </a:lnTo>
                  <a:lnTo>
                    <a:pt x="123" y="95"/>
                  </a:lnTo>
                  <a:lnTo>
                    <a:pt x="126" y="90"/>
                  </a:lnTo>
                  <a:lnTo>
                    <a:pt x="129" y="85"/>
                  </a:lnTo>
                  <a:lnTo>
                    <a:pt x="132" y="80"/>
                  </a:lnTo>
                  <a:lnTo>
                    <a:pt x="133" y="75"/>
                  </a:lnTo>
                  <a:lnTo>
                    <a:pt x="136" y="71"/>
                  </a:lnTo>
                  <a:lnTo>
                    <a:pt x="139" y="64"/>
                  </a:lnTo>
                  <a:lnTo>
                    <a:pt x="144" y="61"/>
                  </a:lnTo>
                  <a:lnTo>
                    <a:pt x="147" y="56"/>
                  </a:lnTo>
                  <a:lnTo>
                    <a:pt x="150" y="51"/>
                  </a:lnTo>
                  <a:lnTo>
                    <a:pt x="153" y="46"/>
                  </a:lnTo>
                  <a:lnTo>
                    <a:pt x="158" y="41"/>
                  </a:lnTo>
                  <a:lnTo>
                    <a:pt x="161" y="37"/>
                  </a:lnTo>
                  <a:lnTo>
                    <a:pt x="164" y="33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5" y="22"/>
                  </a:lnTo>
                  <a:lnTo>
                    <a:pt x="178" y="19"/>
                  </a:lnTo>
                  <a:lnTo>
                    <a:pt x="181" y="16"/>
                  </a:lnTo>
                  <a:lnTo>
                    <a:pt x="185" y="12"/>
                  </a:lnTo>
                  <a:lnTo>
                    <a:pt x="188" y="9"/>
                  </a:lnTo>
                  <a:lnTo>
                    <a:pt x="191" y="8"/>
                  </a:lnTo>
                  <a:lnTo>
                    <a:pt x="198" y="3"/>
                  </a:lnTo>
                  <a:lnTo>
                    <a:pt x="204" y="1"/>
                  </a:lnTo>
                  <a:lnTo>
                    <a:pt x="208" y="0"/>
                  </a:lnTo>
                  <a:lnTo>
                    <a:pt x="214" y="0"/>
                  </a:lnTo>
                  <a:lnTo>
                    <a:pt x="217" y="3"/>
                  </a:lnTo>
                  <a:lnTo>
                    <a:pt x="220" y="6"/>
                  </a:lnTo>
                  <a:lnTo>
                    <a:pt x="222" y="9"/>
                  </a:lnTo>
                  <a:lnTo>
                    <a:pt x="224" y="14"/>
                  </a:lnTo>
                  <a:lnTo>
                    <a:pt x="224" y="17"/>
                  </a:lnTo>
                  <a:lnTo>
                    <a:pt x="224" y="20"/>
                  </a:lnTo>
                  <a:lnTo>
                    <a:pt x="224" y="24"/>
                  </a:lnTo>
                  <a:lnTo>
                    <a:pt x="224" y="29"/>
                  </a:lnTo>
                  <a:lnTo>
                    <a:pt x="224" y="33"/>
                  </a:lnTo>
                  <a:lnTo>
                    <a:pt x="224" y="38"/>
                  </a:lnTo>
                  <a:lnTo>
                    <a:pt x="222" y="43"/>
                  </a:lnTo>
                  <a:lnTo>
                    <a:pt x="222" y="48"/>
                  </a:lnTo>
                  <a:lnTo>
                    <a:pt x="222" y="54"/>
                  </a:lnTo>
                  <a:lnTo>
                    <a:pt x="220" y="61"/>
                  </a:lnTo>
                  <a:lnTo>
                    <a:pt x="220" y="67"/>
                  </a:lnTo>
                  <a:lnTo>
                    <a:pt x="220" y="74"/>
                  </a:lnTo>
                  <a:lnTo>
                    <a:pt x="219" y="80"/>
                  </a:lnTo>
                  <a:lnTo>
                    <a:pt x="219" y="88"/>
                  </a:lnTo>
                  <a:lnTo>
                    <a:pt x="217" y="95"/>
                  </a:lnTo>
                  <a:lnTo>
                    <a:pt x="217" y="103"/>
                  </a:lnTo>
                  <a:lnTo>
                    <a:pt x="216" y="109"/>
                  </a:lnTo>
                  <a:lnTo>
                    <a:pt x="216" y="117"/>
                  </a:lnTo>
                  <a:lnTo>
                    <a:pt x="214" y="125"/>
                  </a:lnTo>
                  <a:lnTo>
                    <a:pt x="214" y="133"/>
                  </a:lnTo>
                  <a:lnTo>
                    <a:pt x="213" y="142"/>
                  </a:lnTo>
                  <a:lnTo>
                    <a:pt x="211" y="150"/>
                  </a:lnTo>
                  <a:lnTo>
                    <a:pt x="210" y="158"/>
                  </a:lnTo>
                  <a:lnTo>
                    <a:pt x="210" y="166"/>
                  </a:lnTo>
                  <a:lnTo>
                    <a:pt x="208" y="174"/>
                  </a:lnTo>
                  <a:lnTo>
                    <a:pt x="207" y="184"/>
                  </a:lnTo>
                  <a:lnTo>
                    <a:pt x="207" y="192"/>
                  </a:lnTo>
                  <a:lnTo>
                    <a:pt x="205" y="201"/>
                  </a:lnTo>
                  <a:lnTo>
                    <a:pt x="204" y="209"/>
                  </a:lnTo>
                  <a:lnTo>
                    <a:pt x="202" y="217"/>
                  </a:lnTo>
                  <a:lnTo>
                    <a:pt x="202" y="225"/>
                  </a:lnTo>
                  <a:lnTo>
                    <a:pt x="201" y="234"/>
                  </a:lnTo>
                  <a:lnTo>
                    <a:pt x="199" y="242"/>
                  </a:lnTo>
                  <a:lnTo>
                    <a:pt x="198" y="250"/>
                  </a:lnTo>
                  <a:lnTo>
                    <a:pt x="196" y="258"/>
                  </a:lnTo>
                  <a:lnTo>
                    <a:pt x="196" y="266"/>
                  </a:lnTo>
                  <a:lnTo>
                    <a:pt x="194" y="274"/>
                  </a:lnTo>
                  <a:lnTo>
                    <a:pt x="193" y="280"/>
                  </a:lnTo>
                  <a:lnTo>
                    <a:pt x="191" y="288"/>
                  </a:lnTo>
                  <a:lnTo>
                    <a:pt x="190" y="296"/>
                  </a:lnTo>
                  <a:lnTo>
                    <a:pt x="190" y="303"/>
                  </a:lnTo>
                  <a:lnTo>
                    <a:pt x="188" y="309"/>
                  </a:lnTo>
                  <a:lnTo>
                    <a:pt x="187" y="316"/>
                  </a:lnTo>
                  <a:lnTo>
                    <a:pt x="187" y="322"/>
                  </a:lnTo>
                  <a:lnTo>
                    <a:pt x="185" y="329"/>
                  </a:lnTo>
                  <a:lnTo>
                    <a:pt x="185" y="334"/>
                  </a:lnTo>
                  <a:lnTo>
                    <a:pt x="184" y="338"/>
                  </a:lnTo>
                  <a:lnTo>
                    <a:pt x="182" y="345"/>
                  </a:lnTo>
                  <a:lnTo>
                    <a:pt x="182" y="348"/>
                  </a:lnTo>
                  <a:lnTo>
                    <a:pt x="181" y="353"/>
                  </a:lnTo>
                  <a:lnTo>
                    <a:pt x="181" y="358"/>
                  </a:lnTo>
                  <a:lnTo>
                    <a:pt x="181" y="363"/>
                  </a:lnTo>
                  <a:lnTo>
                    <a:pt x="179" y="366"/>
                  </a:lnTo>
                  <a:lnTo>
                    <a:pt x="179" y="369"/>
                  </a:lnTo>
                  <a:lnTo>
                    <a:pt x="178" y="371"/>
                  </a:lnTo>
                  <a:lnTo>
                    <a:pt x="178" y="374"/>
                  </a:lnTo>
                  <a:lnTo>
                    <a:pt x="178" y="377"/>
                  </a:lnTo>
                  <a:lnTo>
                    <a:pt x="178" y="377"/>
                  </a:lnTo>
                  <a:lnTo>
                    <a:pt x="155" y="382"/>
                  </a:lnTo>
                  <a:lnTo>
                    <a:pt x="155" y="380"/>
                  </a:lnTo>
                  <a:lnTo>
                    <a:pt x="155" y="377"/>
                  </a:lnTo>
                  <a:lnTo>
                    <a:pt x="155" y="376"/>
                  </a:lnTo>
                  <a:lnTo>
                    <a:pt x="155" y="372"/>
                  </a:lnTo>
                  <a:lnTo>
                    <a:pt x="156" y="369"/>
                  </a:lnTo>
                  <a:lnTo>
                    <a:pt x="156" y="366"/>
                  </a:lnTo>
                  <a:lnTo>
                    <a:pt x="156" y="363"/>
                  </a:lnTo>
                  <a:lnTo>
                    <a:pt x="158" y="358"/>
                  </a:lnTo>
                  <a:lnTo>
                    <a:pt x="158" y="353"/>
                  </a:lnTo>
                  <a:lnTo>
                    <a:pt x="159" y="348"/>
                  </a:lnTo>
                  <a:lnTo>
                    <a:pt x="161" y="343"/>
                  </a:lnTo>
                  <a:lnTo>
                    <a:pt x="162" y="338"/>
                  </a:lnTo>
                  <a:lnTo>
                    <a:pt x="162" y="332"/>
                  </a:lnTo>
                  <a:lnTo>
                    <a:pt x="164" y="327"/>
                  </a:lnTo>
                  <a:lnTo>
                    <a:pt x="165" y="321"/>
                  </a:lnTo>
                  <a:lnTo>
                    <a:pt x="165" y="313"/>
                  </a:lnTo>
                  <a:lnTo>
                    <a:pt x="167" y="306"/>
                  </a:lnTo>
                  <a:lnTo>
                    <a:pt x="168" y="300"/>
                  </a:lnTo>
                  <a:lnTo>
                    <a:pt x="170" y="292"/>
                  </a:lnTo>
                  <a:lnTo>
                    <a:pt x="171" y="284"/>
                  </a:lnTo>
                  <a:lnTo>
                    <a:pt x="173" y="277"/>
                  </a:lnTo>
                  <a:lnTo>
                    <a:pt x="175" y="269"/>
                  </a:lnTo>
                  <a:lnTo>
                    <a:pt x="175" y="261"/>
                  </a:lnTo>
                  <a:lnTo>
                    <a:pt x="176" y="253"/>
                  </a:lnTo>
                  <a:lnTo>
                    <a:pt x="178" y="246"/>
                  </a:lnTo>
                  <a:lnTo>
                    <a:pt x="179" y="238"/>
                  </a:lnTo>
                  <a:lnTo>
                    <a:pt x="181" y="229"/>
                  </a:lnTo>
                  <a:lnTo>
                    <a:pt x="182" y="221"/>
                  </a:lnTo>
                  <a:lnTo>
                    <a:pt x="184" y="213"/>
                  </a:lnTo>
                  <a:lnTo>
                    <a:pt x="185" y="204"/>
                  </a:lnTo>
                  <a:lnTo>
                    <a:pt x="187" y="196"/>
                  </a:lnTo>
                  <a:lnTo>
                    <a:pt x="188" y="188"/>
                  </a:lnTo>
                  <a:lnTo>
                    <a:pt x="190" y="179"/>
                  </a:lnTo>
                  <a:lnTo>
                    <a:pt x="190" y="172"/>
                  </a:lnTo>
                  <a:lnTo>
                    <a:pt x="191" y="163"/>
                  </a:lnTo>
                  <a:lnTo>
                    <a:pt x="193" y="154"/>
                  </a:lnTo>
                  <a:lnTo>
                    <a:pt x="194" y="146"/>
                  </a:lnTo>
                  <a:lnTo>
                    <a:pt x="196" y="140"/>
                  </a:lnTo>
                  <a:lnTo>
                    <a:pt x="196" y="132"/>
                  </a:lnTo>
                  <a:lnTo>
                    <a:pt x="198" y="124"/>
                  </a:lnTo>
                  <a:lnTo>
                    <a:pt x="199" y="116"/>
                  </a:lnTo>
                  <a:lnTo>
                    <a:pt x="199" y="109"/>
                  </a:lnTo>
                  <a:lnTo>
                    <a:pt x="201" y="101"/>
                  </a:lnTo>
                  <a:lnTo>
                    <a:pt x="202" y="95"/>
                  </a:lnTo>
                  <a:lnTo>
                    <a:pt x="202" y="88"/>
                  </a:lnTo>
                  <a:lnTo>
                    <a:pt x="204" y="82"/>
                  </a:lnTo>
                  <a:lnTo>
                    <a:pt x="204" y="75"/>
                  </a:lnTo>
                  <a:lnTo>
                    <a:pt x="205" y="69"/>
                  </a:lnTo>
                  <a:lnTo>
                    <a:pt x="205" y="64"/>
                  </a:lnTo>
                  <a:lnTo>
                    <a:pt x="207" y="58"/>
                  </a:lnTo>
                  <a:lnTo>
                    <a:pt x="207" y="53"/>
                  </a:lnTo>
                  <a:lnTo>
                    <a:pt x="207" y="48"/>
                  </a:lnTo>
                  <a:lnTo>
                    <a:pt x="207" y="43"/>
                  </a:lnTo>
                  <a:lnTo>
                    <a:pt x="208" y="40"/>
                  </a:lnTo>
                  <a:lnTo>
                    <a:pt x="208" y="35"/>
                  </a:lnTo>
                  <a:lnTo>
                    <a:pt x="208" y="33"/>
                  </a:lnTo>
                  <a:lnTo>
                    <a:pt x="208" y="29"/>
                  </a:lnTo>
                  <a:lnTo>
                    <a:pt x="208" y="27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2" y="22"/>
                  </a:lnTo>
                  <a:lnTo>
                    <a:pt x="198" y="24"/>
                  </a:lnTo>
                  <a:lnTo>
                    <a:pt x="194" y="25"/>
                  </a:lnTo>
                  <a:lnTo>
                    <a:pt x="191" y="29"/>
                  </a:lnTo>
                  <a:lnTo>
                    <a:pt x="188" y="32"/>
                  </a:lnTo>
                  <a:lnTo>
                    <a:pt x="185" y="35"/>
                  </a:lnTo>
                  <a:lnTo>
                    <a:pt x="181" y="40"/>
                  </a:lnTo>
                  <a:lnTo>
                    <a:pt x="178" y="43"/>
                  </a:lnTo>
                  <a:lnTo>
                    <a:pt x="175" y="48"/>
                  </a:lnTo>
                  <a:lnTo>
                    <a:pt x="170" y="54"/>
                  </a:lnTo>
                  <a:lnTo>
                    <a:pt x="167" y="59"/>
                  </a:lnTo>
                  <a:lnTo>
                    <a:pt x="162" y="64"/>
                  </a:lnTo>
                  <a:lnTo>
                    <a:pt x="158" y="71"/>
                  </a:lnTo>
                  <a:lnTo>
                    <a:pt x="155" y="77"/>
                  </a:lnTo>
                  <a:lnTo>
                    <a:pt x="150" y="83"/>
                  </a:lnTo>
                  <a:lnTo>
                    <a:pt x="145" y="90"/>
                  </a:lnTo>
                  <a:lnTo>
                    <a:pt x="144" y="93"/>
                  </a:lnTo>
                  <a:lnTo>
                    <a:pt x="142" y="96"/>
                  </a:lnTo>
                  <a:lnTo>
                    <a:pt x="139" y="100"/>
                  </a:lnTo>
                  <a:lnTo>
                    <a:pt x="138" y="103"/>
                  </a:lnTo>
                  <a:lnTo>
                    <a:pt x="133" y="109"/>
                  </a:lnTo>
                  <a:lnTo>
                    <a:pt x="130" y="116"/>
                  </a:lnTo>
                  <a:lnTo>
                    <a:pt x="129" y="119"/>
                  </a:lnTo>
                  <a:lnTo>
                    <a:pt x="127" y="122"/>
                  </a:lnTo>
                  <a:lnTo>
                    <a:pt x="126" y="127"/>
                  </a:lnTo>
                  <a:lnTo>
                    <a:pt x="124" y="130"/>
                  </a:lnTo>
                  <a:lnTo>
                    <a:pt x="119" y="137"/>
                  </a:lnTo>
                  <a:lnTo>
                    <a:pt x="116" y="143"/>
                  </a:lnTo>
                  <a:lnTo>
                    <a:pt x="113" y="148"/>
                  </a:lnTo>
                  <a:lnTo>
                    <a:pt x="110" y="156"/>
                  </a:lnTo>
                  <a:lnTo>
                    <a:pt x="107" y="161"/>
                  </a:lnTo>
                  <a:lnTo>
                    <a:pt x="106" y="166"/>
                  </a:lnTo>
                  <a:lnTo>
                    <a:pt x="104" y="172"/>
                  </a:lnTo>
                  <a:lnTo>
                    <a:pt x="103" y="177"/>
                  </a:lnTo>
                  <a:lnTo>
                    <a:pt x="100" y="182"/>
                  </a:lnTo>
                  <a:lnTo>
                    <a:pt x="98" y="188"/>
                  </a:lnTo>
                  <a:lnTo>
                    <a:pt x="96" y="190"/>
                  </a:lnTo>
                  <a:lnTo>
                    <a:pt x="95" y="193"/>
                  </a:lnTo>
                  <a:lnTo>
                    <a:pt x="95" y="196"/>
                  </a:lnTo>
                  <a:lnTo>
                    <a:pt x="93" y="201"/>
                  </a:lnTo>
                  <a:lnTo>
                    <a:pt x="92" y="204"/>
                  </a:lnTo>
                  <a:lnTo>
                    <a:pt x="90" y="208"/>
                  </a:lnTo>
                  <a:lnTo>
                    <a:pt x="87" y="213"/>
                  </a:lnTo>
                  <a:lnTo>
                    <a:pt x="87" y="216"/>
                  </a:lnTo>
                  <a:lnTo>
                    <a:pt x="86" y="219"/>
                  </a:lnTo>
                  <a:lnTo>
                    <a:pt x="83" y="224"/>
                  </a:lnTo>
                  <a:lnTo>
                    <a:pt x="81" y="227"/>
                  </a:lnTo>
                  <a:lnTo>
                    <a:pt x="80" y="232"/>
                  </a:lnTo>
                  <a:lnTo>
                    <a:pt x="78" y="235"/>
                  </a:lnTo>
                  <a:lnTo>
                    <a:pt x="77" y="240"/>
                  </a:lnTo>
                  <a:lnTo>
                    <a:pt x="75" y="245"/>
                  </a:lnTo>
                  <a:lnTo>
                    <a:pt x="74" y="250"/>
                  </a:lnTo>
                  <a:lnTo>
                    <a:pt x="70" y="253"/>
                  </a:lnTo>
                  <a:lnTo>
                    <a:pt x="69" y="258"/>
                  </a:lnTo>
                  <a:lnTo>
                    <a:pt x="67" y="263"/>
                  </a:lnTo>
                  <a:lnTo>
                    <a:pt x="66" y="267"/>
                  </a:lnTo>
                  <a:lnTo>
                    <a:pt x="64" y="271"/>
                  </a:lnTo>
                  <a:lnTo>
                    <a:pt x="63" y="276"/>
                  </a:lnTo>
                  <a:lnTo>
                    <a:pt x="61" y="280"/>
                  </a:lnTo>
                  <a:lnTo>
                    <a:pt x="58" y="285"/>
                  </a:lnTo>
                  <a:lnTo>
                    <a:pt x="57" y="290"/>
                  </a:lnTo>
                  <a:lnTo>
                    <a:pt x="55" y="295"/>
                  </a:lnTo>
                  <a:lnTo>
                    <a:pt x="54" y="298"/>
                  </a:lnTo>
                  <a:lnTo>
                    <a:pt x="52" y="303"/>
                  </a:lnTo>
                  <a:lnTo>
                    <a:pt x="49" y="308"/>
                  </a:lnTo>
                  <a:lnTo>
                    <a:pt x="48" y="311"/>
                  </a:lnTo>
                  <a:lnTo>
                    <a:pt x="46" y="316"/>
                  </a:lnTo>
                  <a:lnTo>
                    <a:pt x="44" y="321"/>
                  </a:lnTo>
                  <a:lnTo>
                    <a:pt x="43" y="324"/>
                  </a:lnTo>
                  <a:lnTo>
                    <a:pt x="41" y="329"/>
                  </a:lnTo>
                  <a:lnTo>
                    <a:pt x="40" y="332"/>
                  </a:lnTo>
                  <a:lnTo>
                    <a:pt x="37" y="337"/>
                  </a:lnTo>
                  <a:lnTo>
                    <a:pt x="35" y="340"/>
                  </a:lnTo>
                  <a:lnTo>
                    <a:pt x="34" y="343"/>
                  </a:lnTo>
                  <a:lnTo>
                    <a:pt x="32" y="347"/>
                  </a:lnTo>
                  <a:lnTo>
                    <a:pt x="31" y="351"/>
                  </a:lnTo>
                  <a:lnTo>
                    <a:pt x="29" y="353"/>
                  </a:lnTo>
                  <a:lnTo>
                    <a:pt x="28" y="358"/>
                  </a:lnTo>
                  <a:lnTo>
                    <a:pt x="28" y="361"/>
                  </a:lnTo>
                  <a:lnTo>
                    <a:pt x="26" y="364"/>
                  </a:lnTo>
                  <a:lnTo>
                    <a:pt x="23" y="369"/>
                  </a:lnTo>
                  <a:lnTo>
                    <a:pt x="21" y="374"/>
                  </a:lnTo>
                  <a:lnTo>
                    <a:pt x="20" y="379"/>
                  </a:lnTo>
                  <a:lnTo>
                    <a:pt x="18" y="384"/>
                  </a:lnTo>
                  <a:lnTo>
                    <a:pt x="15" y="389"/>
                  </a:lnTo>
                  <a:lnTo>
                    <a:pt x="15" y="390"/>
                  </a:lnTo>
                  <a:lnTo>
                    <a:pt x="0" y="38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42"/>
            <p:cNvSpPr>
              <a:spLocks/>
            </p:cNvSpPr>
            <p:nvPr/>
          </p:nvSpPr>
          <p:spPr bwMode="auto">
            <a:xfrm>
              <a:off x="4977" y="3867"/>
              <a:ext cx="145" cy="360"/>
            </a:xfrm>
            <a:custGeom>
              <a:avLst/>
              <a:gdLst/>
              <a:ahLst/>
              <a:cxnLst>
                <a:cxn ang="0">
                  <a:pos x="3" y="346"/>
                </a:cxn>
                <a:cxn ang="0">
                  <a:pos x="9" y="321"/>
                </a:cxn>
                <a:cxn ang="0">
                  <a:pos x="15" y="304"/>
                </a:cxn>
                <a:cxn ang="0">
                  <a:pos x="21" y="283"/>
                </a:cxn>
                <a:cxn ang="0">
                  <a:pos x="27" y="262"/>
                </a:cxn>
                <a:cxn ang="0">
                  <a:pos x="33" y="237"/>
                </a:cxn>
                <a:cxn ang="0">
                  <a:pos x="41" y="213"/>
                </a:cxn>
                <a:cxn ang="0">
                  <a:pos x="47" y="189"/>
                </a:cxn>
                <a:cxn ang="0">
                  <a:pos x="55" y="165"/>
                </a:cxn>
                <a:cxn ang="0">
                  <a:pos x="62" y="142"/>
                </a:cxn>
                <a:cxn ang="0">
                  <a:pos x="69" y="120"/>
                </a:cxn>
                <a:cxn ang="0">
                  <a:pos x="75" y="100"/>
                </a:cxn>
                <a:cxn ang="0">
                  <a:pos x="81" y="81"/>
                </a:cxn>
                <a:cxn ang="0">
                  <a:pos x="88" y="57"/>
                </a:cxn>
                <a:cxn ang="0">
                  <a:pos x="101" y="34"/>
                </a:cxn>
                <a:cxn ang="0">
                  <a:pos x="111" y="13"/>
                </a:cxn>
                <a:cxn ang="0">
                  <a:pos x="130" y="0"/>
                </a:cxn>
                <a:cxn ang="0">
                  <a:pos x="141" y="11"/>
                </a:cxn>
                <a:cxn ang="0">
                  <a:pos x="144" y="31"/>
                </a:cxn>
                <a:cxn ang="0">
                  <a:pos x="144" y="58"/>
                </a:cxn>
                <a:cxn ang="0">
                  <a:pos x="144" y="92"/>
                </a:cxn>
                <a:cxn ang="0">
                  <a:pos x="142" y="129"/>
                </a:cxn>
                <a:cxn ang="0">
                  <a:pos x="141" y="170"/>
                </a:cxn>
                <a:cxn ang="0">
                  <a:pos x="137" y="210"/>
                </a:cxn>
                <a:cxn ang="0">
                  <a:pos x="134" y="249"/>
                </a:cxn>
                <a:cxn ang="0">
                  <a:pos x="131" y="286"/>
                </a:cxn>
                <a:cxn ang="0">
                  <a:pos x="128" y="316"/>
                </a:cxn>
                <a:cxn ang="0">
                  <a:pos x="127" y="339"/>
                </a:cxn>
                <a:cxn ang="0">
                  <a:pos x="125" y="358"/>
                </a:cxn>
                <a:cxn ang="0">
                  <a:pos x="111" y="341"/>
                </a:cxn>
                <a:cxn ang="0">
                  <a:pos x="111" y="320"/>
                </a:cxn>
                <a:cxn ang="0">
                  <a:pos x="115" y="291"/>
                </a:cxn>
                <a:cxn ang="0">
                  <a:pos x="116" y="257"/>
                </a:cxn>
                <a:cxn ang="0">
                  <a:pos x="119" y="221"/>
                </a:cxn>
                <a:cxn ang="0">
                  <a:pos x="122" y="182"/>
                </a:cxn>
                <a:cxn ang="0">
                  <a:pos x="125" y="144"/>
                </a:cxn>
                <a:cxn ang="0">
                  <a:pos x="127" y="107"/>
                </a:cxn>
                <a:cxn ang="0">
                  <a:pos x="130" y="76"/>
                </a:cxn>
                <a:cxn ang="0">
                  <a:pos x="130" y="49"/>
                </a:cxn>
                <a:cxn ang="0">
                  <a:pos x="130" y="29"/>
                </a:cxn>
                <a:cxn ang="0">
                  <a:pos x="127" y="21"/>
                </a:cxn>
                <a:cxn ang="0">
                  <a:pos x="119" y="34"/>
                </a:cxn>
                <a:cxn ang="0">
                  <a:pos x="108" y="55"/>
                </a:cxn>
                <a:cxn ang="0">
                  <a:pos x="99" y="82"/>
                </a:cxn>
                <a:cxn ang="0">
                  <a:pos x="88" y="113"/>
                </a:cxn>
                <a:cxn ang="0">
                  <a:pos x="78" y="142"/>
                </a:cxn>
                <a:cxn ang="0">
                  <a:pos x="70" y="168"/>
                </a:cxn>
                <a:cxn ang="0">
                  <a:pos x="62" y="191"/>
                </a:cxn>
                <a:cxn ang="0">
                  <a:pos x="58" y="210"/>
                </a:cxn>
                <a:cxn ang="0">
                  <a:pos x="53" y="229"/>
                </a:cxn>
                <a:cxn ang="0">
                  <a:pos x="47" y="250"/>
                </a:cxn>
                <a:cxn ang="0">
                  <a:pos x="43" y="271"/>
                </a:cxn>
                <a:cxn ang="0">
                  <a:pos x="38" y="291"/>
                </a:cxn>
                <a:cxn ang="0">
                  <a:pos x="33" y="310"/>
                </a:cxn>
                <a:cxn ang="0">
                  <a:pos x="29" y="329"/>
                </a:cxn>
                <a:cxn ang="0">
                  <a:pos x="24" y="354"/>
                </a:cxn>
              </a:cxnLst>
              <a:rect l="0" t="0" r="r" b="b"/>
              <a:pathLst>
                <a:path w="145" h="360">
                  <a:moveTo>
                    <a:pt x="0" y="360"/>
                  </a:moveTo>
                  <a:lnTo>
                    <a:pt x="0" y="358"/>
                  </a:lnTo>
                  <a:lnTo>
                    <a:pt x="1" y="354"/>
                  </a:lnTo>
                  <a:lnTo>
                    <a:pt x="1" y="350"/>
                  </a:lnTo>
                  <a:lnTo>
                    <a:pt x="3" y="346"/>
                  </a:lnTo>
                  <a:lnTo>
                    <a:pt x="4" y="342"/>
                  </a:lnTo>
                  <a:lnTo>
                    <a:pt x="6" y="337"/>
                  </a:lnTo>
                  <a:lnTo>
                    <a:pt x="7" y="331"/>
                  </a:lnTo>
                  <a:lnTo>
                    <a:pt x="9" y="325"/>
                  </a:lnTo>
                  <a:lnTo>
                    <a:pt x="9" y="321"/>
                  </a:lnTo>
                  <a:lnTo>
                    <a:pt x="10" y="318"/>
                  </a:lnTo>
                  <a:lnTo>
                    <a:pt x="12" y="313"/>
                  </a:lnTo>
                  <a:lnTo>
                    <a:pt x="13" y="310"/>
                  </a:lnTo>
                  <a:lnTo>
                    <a:pt x="13" y="307"/>
                  </a:lnTo>
                  <a:lnTo>
                    <a:pt x="15" y="304"/>
                  </a:lnTo>
                  <a:lnTo>
                    <a:pt x="17" y="299"/>
                  </a:lnTo>
                  <a:lnTo>
                    <a:pt x="17" y="295"/>
                  </a:lnTo>
                  <a:lnTo>
                    <a:pt x="18" y="291"/>
                  </a:lnTo>
                  <a:lnTo>
                    <a:pt x="20" y="287"/>
                  </a:lnTo>
                  <a:lnTo>
                    <a:pt x="21" y="283"/>
                  </a:lnTo>
                  <a:lnTo>
                    <a:pt x="23" y="279"/>
                  </a:lnTo>
                  <a:lnTo>
                    <a:pt x="23" y="274"/>
                  </a:lnTo>
                  <a:lnTo>
                    <a:pt x="24" y="270"/>
                  </a:lnTo>
                  <a:lnTo>
                    <a:pt x="26" y="265"/>
                  </a:lnTo>
                  <a:lnTo>
                    <a:pt x="27" y="262"/>
                  </a:lnTo>
                  <a:lnTo>
                    <a:pt x="29" y="257"/>
                  </a:lnTo>
                  <a:lnTo>
                    <a:pt x="29" y="252"/>
                  </a:lnTo>
                  <a:lnTo>
                    <a:pt x="30" y="247"/>
                  </a:lnTo>
                  <a:lnTo>
                    <a:pt x="32" y="242"/>
                  </a:lnTo>
                  <a:lnTo>
                    <a:pt x="33" y="237"/>
                  </a:lnTo>
                  <a:lnTo>
                    <a:pt x="35" y="233"/>
                  </a:lnTo>
                  <a:lnTo>
                    <a:pt x="36" y="228"/>
                  </a:lnTo>
                  <a:lnTo>
                    <a:pt x="38" y="223"/>
                  </a:lnTo>
                  <a:lnTo>
                    <a:pt x="40" y="218"/>
                  </a:lnTo>
                  <a:lnTo>
                    <a:pt x="41" y="213"/>
                  </a:lnTo>
                  <a:lnTo>
                    <a:pt x="43" y="208"/>
                  </a:lnTo>
                  <a:lnTo>
                    <a:pt x="44" y="203"/>
                  </a:lnTo>
                  <a:lnTo>
                    <a:pt x="46" y="199"/>
                  </a:lnTo>
                  <a:lnTo>
                    <a:pt x="46" y="194"/>
                  </a:lnTo>
                  <a:lnTo>
                    <a:pt x="47" y="189"/>
                  </a:lnTo>
                  <a:lnTo>
                    <a:pt x="49" y="184"/>
                  </a:lnTo>
                  <a:lnTo>
                    <a:pt x="50" y="179"/>
                  </a:lnTo>
                  <a:lnTo>
                    <a:pt x="52" y="174"/>
                  </a:lnTo>
                  <a:lnTo>
                    <a:pt x="53" y="170"/>
                  </a:lnTo>
                  <a:lnTo>
                    <a:pt x="55" y="165"/>
                  </a:lnTo>
                  <a:lnTo>
                    <a:pt x="56" y="160"/>
                  </a:lnTo>
                  <a:lnTo>
                    <a:pt x="58" y="157"/>
                  </a:lnTo>
                  <a:lnTo>
                    <a:pt x="59" y="152"/>
                  </a:lnTo>
                  <a:lnTo>
                    <a:pt x="61" y="147"/>
                  </a:lnTo>
                  <a:lnTo>
                    <a:pt x="62" y="142"/>
                  </a:lnTo>
                  <a:lnTo>
                    <a:pt x="62" y="137"/>
                  </a:lnTo>
                  <a:lnTo>
                    <a:pt x="66" y="132"/>
                  </a:lnTo>
                  <a:lnTo>
                    <a:pt x="67" y="129"/>
                  </a:lnTo>
                  <a:lnTo>
                    <a:pt x="67" y="124"/>
                  </a:lnTo>
                  <a:lnTo>
                    <a:pt x="69" y="120"/>
                  </a:lnTo>
                  <a:lnTo>
                    <a:pt x="70" y="116"/>
                  </a:lnTo>
                  <a:lnTo>
                    <a:pt x="72" y="111"/>
                  </a:lnTo>
                  <a:lnTo>
                    <a:pt x="72" y="108"/>
                  </a:lnTo>
                  <a:lnTo>
                    <a:pt x="73" y="103"/>
                  </a:lnTo>
                  <a:lnTo>
                    <a:pt x="75" y="100"/>
                  </a:lnTo>
                  <a:lnTo>
                    <a:pt x="76" y="95"/>
                  </a:lnTo>
                  <a:lnTo>
                    <a:pt x="76" y="92"/>
                  </a:lnTo>
                  <a:lnTo>
                    <a:pt x="79" y="87"/>
                  </a:lnTo>
                  <a:lnTo>
                    <a:pt x="79" y="84"/>
                  </a:lnTo>
                  <a:lnTo>
                    <a:pt x="81" y="81"/>
                  </a:lnTo>
                  <a:lnTo>
                    <a:pt x="84" y="74"/>
                  </a:lnTo>
                  <a:lnTo>
                    <a:pt x="87" y="68"/>
                  </a:lnTo>
                  <a:lnTo>
                    <a:pt x="87" y="65"/>
                  </a:lnTo>
                  <a:lnTo>
                    <a:pt x="88" y="60"/>
                  </a:lnTo>
                  <a:lnTo>
                    <a:pt x="88" y="57"/>
                  </a:lnTo>
                  <a:lnTo>
                    <a:pt x="92" y="55"/>
                  </a:lnTo>
                  <a:lnTo>
                    <a:pt x="93" y="49"/>
                  </a:lnTo>
                  <a:lnTo>
                    <a:pt x="96" y="44"/>
                  </a:lnTo>
                  <a:lnTo>
                    <a:pt x="98" y="37"/>
                  </a:lnTo>
                  <a:lnTo>
                    <a:pt x="101" y="34"/>
                  </a:lnTo>
                  <a:lnTo>
                    <a:pt x="102" y="29"/>
                  </a:lnTo>
                  <a:lnTo>
                    <a:pt x="105" y="24"/>
                  </a:lnTo>
                  <a:lnTo>
                    <a:pt x="107" y="21"/>
                  </a:lnTo>
                  <a:lnTo>
                    <a:pt x="108" y="16"/>
                  </a:lnTo>
                  <a:lnTo>
                    <a:pt x="111" y="13"/>
                  </a:lnTo>
                  <a:lnTo>
                    <a:pt x="113" y="11"/>
                  </a:lnTo>
                  <a:lnTo>
                    <a:pt x="118" y="5"/>
                  </a:lnTo>
                  <a:lnTo>
                    <a:pt x="122" y="2"/>
                  </a:lnTo>
                  <a:lnTo>
                    <a:pt x="125" y="0"/>
                  </a:lnTo>
                  <a:lnTo>
                    <a:pt x="130" y="0"/>
                  </a:lnTo>
                  <a:lnTo>
                    <a:pt x="133" y="0"/>
                  </a:lnTo>
                  <a:lnTo>
                    <a:pt x="137" y="3"/>
                  </a:lnTo>
                  <a:lnTo>
                    <a:pt x="139" y="5"/>
                  </a:lnTo>
                  <a:lnTo>
                    <a:pt x="141" y="10"/>
                  </a:lnTo>
                  <a:lnTo>
                    <a:pt x="141" y="11"/>
                  </a:lnTo>
                  <a:lnTo>
                    <a:pt x="142" y="15"/>
                  </a:lnTo>
                  <a:lnTo>
                    <a:pt x="142" y="18"/>
                  </a:lnTo>
                  <a:lnTo>
                    <a:pt x="142" y="23"/>
                  </a:lnTo>
                  <a:lnTo>
                    <a:pt x="142" y="26"/>
                  </a:lnTo>
                  <a:lnTo>
                    <a:pt x="144" y="31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44" y="47"/>
                  </a:lnTo>
                  <a:lnTo>
                    <a:pt x="144" y="52"/>
                  </a:lnTo>
                  <a:lnTo>
                    <a:pt x="144" y="58"/>
                  </a:lnTo>
                  <a:lnTo>
                    <a:pt x="145" y="65"/>
                  </a:lnTo>
                  <a:lnTo>
                    <a:pt x="144" y="71"/>
                  </a:lnTo>
                  <a:lnTo>
                    <a:pt x="144" y="78"/>
                  </a:lnTo>
                  <a:lnTo>
                    <a:pt x="144" y="84"/>
                  </a:lnTo>
                  <a:lnTo>
                    <a:pt x="144" y="92"/>
                  </a:lnTo>
                  <a:lnTo>
                    <a:pt x="142" y="99"/>
                  </a:lnTo>
                  <a:lnTo>
                    <a:pt x="142" y="107"/>
                  </a:lnTo>
                  <a:lnTo>
                    <a:pt x="142" y="113"/>
                  </a:lnTo>
                  <a:lnTo>
                    <a:pt x="142" y="121"/>
                  </a:lnTo>
                  <a:lnTo>
                    <a:pt x="142" y="129"/>
                  </a:lnTo>
                  <a:lnTo>
                    <a:pt x="142" y="137"/>
                  </a:lnTo>
                  <a:lnTo>
                    <a:pt x="141" y="145"/>
                  </a:lnTo>
                  <a:lnTo>
                    <a:pt x="141" y="153"/>
                  </a:lnTo>
                  <a:lnTo>
                    <a:pt x="141" y="162"/>
                  </a:lnTo>
                  <a:lnTo>
                    <a:pt x="141" y="170"/>
                  </a:lnTo>
                  <a:lnTo>
                    <a:pt x="139" y="178"/>
                  </a:lnTo>
                  <a:lnTo>
                    <a:pt x="139" y="186"/>
                  </a:lnTo>
                  <a:lnTo>
                    <a:pt x="137" y="194"/>
                  </a:lnTo>
                  <a:lnTo>
                    <a:pt x="137" y="202"/>
                  </a:lnTo>
                  <a:lnTo>
                    <a:pt x="137" y="210"/>
                  </a:lnTo>
                  <a:lnTo>
                    <a:pt x="136" y="218"/>
                  </a:lnTo>
                  <a:lnTo>
                    <a:pt x="136" y="226"/>
                  </a:lnTo>
                  <a:lnTo>
                    <a:pt x="134" y="234"/>
                  </a:lnTo>
                  <a:lnTo>
                    <a:pt x="134" y="242"/>
                  </a:lnTo>
                  <a:lnTo>
                    <a:pt x="134" y="249"/>
                  </a:lnTo>
                  <a:lnTo>
                    <a:pt x="133" y="257"/>
                  </a:lnTo>
                  <a:lnTo>
                    <a:pt x="133" y="263"/>
                  </a:lnTo>
                  <a:lnTo>
                    <a:pt x="133" y="271"/>
                  </a:lnTo>
                  <a:lnTo>
                    <a:pt x="131" y="278"/>
                  </a:lnTo>
                  <a:lnTo>
                    <a:pt x="131" y="286"/>
                  </a:lnTo>
                  <a:lnTo>
                    <a:pt x="130" y="292"/>
                  </a:lnTo>
                  <a:lnTo>
                    <a:pt x="130" y="299"/>
                  </a:lnTo>
                  <a:lnTo>
                    <a:pt x="130" y="305"/>
                  </a:lnTo>
                  <a:lnTo>
                    <a:pt x="128" y="310"/>
                  </a:lnTo>
                  <a:lnTo>
                    <a:pt x="128" y="316"/>
                  </a:lnTo>
                  <a:lnTo>
                    <a:pt x="128" y="321"/>
                  </a:lnTo>
                  <a:lnTo>
                    <a:pt x="128" y="326"/>
                  </a:lnTo>
                  <a:lnTo>
                    <a:pt x="127" y="331"/>
                  </a:lnTo>
                  <a:lnTo>
                    <a:pt x="127" y="334"/>
                  </a:lnTo>
                  <a:lnTo>
                    <a:pt x="127" y="339"/>
                  </a:lnTo>
                  <a:lnTo>
                    <a:pt x="127" y="344"/>
                  </a:lnTo>
                  <a:lnTo>
                    <a:pt x="125" y="349"/>
                  </a:lnTo>
                  <a:lnTo>
                    <a:pt x="125" y="354"/>
                  </a:lnTo>
                  <a:lnTo>
                    <a:pt x="125" y="357"/>
                  </a:lnTo>
                  <a:lnTo>
                    <a:pt x="125" y="358"/>
                  </a:lnTo>
                  <a:lnTo>
                    <a:pt x="110" y="355"/>
                  </a:lnTo>
                  <a:lnTo>
                    <a:pt x="110" y="355"/>
                  </a:lnTo>
                  <a:lnTo>
                    <a:pt x="110" y="352"/>
                  </a:lnTo>
                  <a:lnTo>
                    <a:pt x="110" y="347"/>
                  </a:lnTo>
                  <a:lnTo>
                    <a:pt x="111" y="341"/>
                  </a:lnTo>
                  <a:lnTo>
                    <a:pt x="111" y="337"/>
                  </a:lnTo>
                  <a:lnTo>
                    <a:pt x="111" y="334"/>
                  </a:lnTo>
                  <a:lnTo>
                    <a:pt x="111" y="329"/>
                  </a:lnTo>
                  <a:lnTo>
                    <a:pt x="111" y="325"/>
                  </a:lnTo>
                  <a:lnTo>
                    <a:pt x="111" y="320"/>
                  </a:lnTo>
                  <a:lnTo>
                    <a:pt x="113" y="315"/>
                  </a:lnTo>
                  <a:lnTo>
                    <a:pt x="113" y="308"/>
                  </a:lnTo>
                  <a:lnTo>
                    <a:pt x="113" y="304"/>
                  </a:lnTo>
                  <a:lnTo>
                    <a:pt x="113" y="297"/>
                  </a:lnTo>
                  <a:lnTo>
                    <a:pt x="115" y="291"/>
                  </a:lnTo>
                  <a:lnTo>
                    <a:pt x="115" y="284"/>
                  </a:lnTo>
                  <a:lnTo>
                    <a:pt x="116" y="278"/>
                  </a:lnTo>
                  <a:lnTo>
                    <a:pt x="116" y="271"/>
                  </a:lnTo>
                  <a:lnTo>
                    <a:pt x="116" y="265"/>
                  </a:lnTo>
                  <a:lnTo>
                    <a:pt x="116" y="257"/>
                  </a:lnTo>
                  <a:lnTo>
                    <a:pt x="118" y="250"/>
                  </a:lnTo>
                  <a:lnTo>
                    <a:pt x="118" y="242"/>
                  </a:lnTo>
                  <a:lnTo>
                    <a:pt x="118" y="236"/>
                  </a:lnTo>
                  <a:lnTo>
                    <a:pt x="119" y="228"/>
                  </a:lnTo>
                  <a:lnTo>
                    <a:pt x="119" y="221"/>
                  </a:lnTo>
                  <a:lnTo>
                    <a:pt x="121" y="213"/>
                  </a:lnTo>
                  <a:lnTo>
                    <a:pt x="121" y="205"/>
                  </a:lnTo>
                  <a:lnTo>
                    <a:pt x="121" y="199"/>
                  </a:lnTo>
                  <a:lnTo>
                    <a:pt x="122" y="191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24" y="166"/>
                  </a:lnTo>
                  <a:lnTo>
                    <a:pt x="124" y="160"/>
                  </a:lnTo>
                  <a:lnTo>
                    <a:pt x="124" y="152"/>
                  </a:lnTo>
                  <a:lnTo>
                    <a:pt x="125" y="144"/>
                  </a:lnTo>
                  <a:lnTo>
                    <a:pt x="125" y="137"/>
                  </a:lnTo>
                  <a:lnTo>
                    <a:pt x="125" y="129"/>
                  </a:lnTo>
                  <a:lnTo>
                    <a:pt x="125" y="121"/>
                  </a:lnTo>
                  <a:lnTo>
                    <a:pt x="127" y="115"/>
                  </a:lnTo>
                  <a:lnTo>
                    <a:pt x="127" y="107"/>
                  </a:lnTo>
                  <a:lnTo>
                    <a:pt x="128" y="100"/>
                  </a:lnTo>
                  <a:lnTo>
                    <a:pt x="128" y="94"/>
                  </a:lnTo>
                  <a:lnTo>
                    <a:pt x="128" y="87"/>
                  </a:lnTo>
                  <a:lnTo>
                    <a:pt x="128" y="81"/>
                  </a:lnTo>
                  <a:lnTo>
                    <a:pt x="130" y="76"/>
                  </a:lnTo>
                  <a:lnTo>
                    <a:pt x="130" y="70"/>
                  </a:lnTo>
                  <a:lnTo>
                    <a:pt x="130" y="65"/>
                  </a:lnTo>
                  <a:lnTo>
                    <a:pt x="130" y="58"/>
                  </a:lnTo>
                  <a:lnTo>
                    <a:pt x="130" y="53"/>
                  </a:lnTo>
                  <a:lnTo>
                    <a:pt x="130" y="49"/>
                  </a:lnTo>
                  <a:lnTo>
                    <a:pt x="130" y="44"/>
                  </a:lnTo>
                  <a:lnTo>
                    <a:pt x="130" y="40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30" y="29"/>
                  </a:lnTo>
                  <a:lnTo>
                    <a:pt x="130" y="28"/>
                  </a:lnTo>
                  <a:lnTo>
                    <a:pt x="130" y="26"/>
                  </a:lnTo>
                  <a:lnTo>
                    <a:pt x="130" y="23"/>
                  </a:lnTo>
                  <a:lnTo>
                    <a:pt x="130" y="21"/>
                  </a:lnTo>
                  <a:lnTo>
                    <a:pt x="127" y="21"/>
                  </a:lnTo>
                  <a:lnTo>
                    <a:pt x="125" y="24"/>
                  </a:lnTo>
                  <a:lnTo>
                    <a:pt x="122" y="24"/>
                  </a:lnTo>
                  <a:lnTo>
                    <a:pt x="122" y="28"/>
                  </a:lnTo>
                  <a:lnTo>
                    <a:pt x="121" y="31"/>
                  </a:lnTo>
                  <a:lnTo>
                    <a:pt x="119" y="34"/>
                  </a:lnTo>
                  <a:lnTo>
                    <a:pt x="116" y="37"/>
                  </a:lnTo>
                  <a:lnTo>
                    <a:pt x="115" y="42"/>
                  </a:lnTo>
                  <a:lnTo>
                    <a:pt x="113" y="45"/>
                  </a:lnTo>
                  <a:lnTo>
                    <a:pt x="111" y="50"/>
                  </a:lnTo>
                  <a:lnTo>
                    <a:pt x="108" y="55"/>
                  </a:lnTo>
                  <a:lnTo>
                    <a:pt x="107" y="60"/>
                  </a:lnTo>
                  <a:lnTo>
                    <a:pt x="105" y="66"/>
                  </a:lnTo>
                  <a:lnTo>
                    <a:pt x="104" y="73"/>
                  </a:lnTo>
                  <a:lnTo>
                    <a:pt x="101" y="78"/>
                  </a:lnTo>
                  <a:lnTo>
                    <a:pt x="99" y="82"/>
                  </a:lnTo>
                  <a:lnTo>
                    <a:pt x="96" y="89"/>
                  </a:lnTo>
                  <a:lnTo>
                    <a:pt x="95" y="95"/>
                  </a:lnTo>
                  <a:lnTo>
                    <a:pt x="92" y="100"/>
                  </a:lnTo>
                  <a:lnTo>
                    <a:pt x="90" y="107"/>
                  </a:lnTo>
                  <a:lnTo>
                    <a:pt x="88" y="113"/>
                  </a:lnTo>
                  <a:lnTo>
                    <a:pt x="87" y="120"/>
                  </a:lnTo>
                  <a:lnTo>
                    <a:pt x="84" y="124"/>
                  </a:lnTo>
                  <a:lnTo>
                    <a:pt x="82" y="131"/>
                  </a:lnTo>
                  <a:lnTo>
                    <a:pt x="79" y="136"/>
                  </a:lnTo>
                  <a:lnTo>
                    <a:pt x="78" y="142"/>
                  </a:lnTo>
                  <a:lnTo>
                    <a:pt x="76" y="147"/>
                  </a:lnTo>
                  <a:lnTo>
                    <a:pt x="75" y="152"/>
                  </a:lnTo>
                  <a:lnTo>
                    <a:pt x="73" y="157"/>
                  </a:lnTo>
                  <a:lnTo>
                    <a:pt x="72" y="163"/>
                  </a:lnTo>
                  <a:lnTo>
                    <a:pt x="70" y="168"/>
                  </a:lnTo>
                  <a:lnTo>
                    <a:pt x="69" y="173"/>
                  </a:lnTo>
                  <a:lnTo>
                    <a:pt x="67" y="178"/>
                  </a:lnTo>
                  <a:lnTo>
                    <a:pt x="66" y="186"/>
                  </a:lnTo>
                  <a:lnTo>
                    <a:pt x="64" y="187"/>
                  </a:lnTo>
                  <a:lnTo>
                    <a:pt x="62" y="191"/>
                  </a:lnTo>
                  <a:lnTo>
                    <a:pt x="61" y="195"/>
                  </a:lnTo>
                  <a:lnTo>
                    <a:pt x="61" y="199"/>
                  </a:lnTo>
                  <a:lnTo>
                    <a:pt x="59" y="202"/>
                  </a:lnTo>
                  <a:lnTo>
                    <a:pt x="59" y="205"/>
                  </a:lnTo>
                  <a:lnTo>
                    <a:pt x="58" y="210"/>
                  </a:lnTo>
                  <a:lnTo>
                    <a:pt x="58" y="213"/>
                  </a:lnTo>
                  <a:lnTo>
                    <a:pt x="55" y="218"/>
                  </a:lnTo>
                  <a:lnTo>
                    <a:pt x="55" y="221"/>
                  </a:lnTo>
                  <a:lnTo>
                    <a:pt x="53" y="226"/>
                  </a:lnTo>
                  <a:lnTo>
                    <a:pt x="53" y="229"/>
                  </a:lnTo>
                  <a:lnTo>
                    <a:pt x="52" y="234"/>
                  </a:lnTo>
                  <a:lnTo>
                    <a:pt x="50" y="237"/>
                  </a:lnTo>
                  <a:lnTo>
                    <a:pt x="50" y="242"/>
                  </a:lnTo>
                  <a:lnTo>
                    <a:pt x="49" y="247"/>
                  </a:lnTo>
                  <a:lnTo>
                    <a:pt x="47" y="250"/>
                  </a:lnTo>
                  <a:lnTo>
                    <a:pt x="47" y="255"/>
                  </a:lnTo>
                  <a:lnTo>
                    <a:pt x="46" y="258"/>
                  </a:lnTo>
                  <a:lnTo>
                    <a:pt x="46" y="263"/>
                  </a:lnTo>
                  <a:lnTo>
                    <a:pt x="44" y="266"/>
                  </a:lnTo>
                  <a:lnTo>
                    <a:pt x="43" y="271"/>
                  </a:lnTo>
                  <a:lnTo>
                    <a:pt x="43" y="274"/>
                  </a:lnTo>
                  <a:lnTo>
                    <a:pt x="41" y="279"/>
                  </a:lnTo>
                  <a:lnTo>
                    <a:pt x="40" y="283"/>
                  </a:lnTo>
                  <a:lnTo>
                    <a:pt x="40" y="287"/>
                  </a:lnTo>
                  <a:lnTo>
                    <a:pt x="38" y="291"/>
                  </a:lnTo>
                  <a:lnTo>
                    <a:pt x="38" y="295"/>
                  </a:lnTo>
                  <a:lnTo>
                    <a:pt x="36" y="299"/>
                  </a:lnTo>
                  <a:lnTo>
                    <a:pt x="36" y="302"/>
                  </a:lnTo>
                  <a:lnTo>
                    <a:pt x="35" y="307"/>
                  </a:lnTo>
                  <a:lnTo>
                    <a:pt x="33" y="310"/>
                  </a:lnTo>
                  <a:lnTo>
                    <a:pt x="33" y="313"/>
                  </a:lnTo>
                  <a:lnTo>
                    <a:pt x="32" y="316"/>
                  </a:lnTo>
                  <a:lnTo>
                    <a:pt x="30" y="320"/>
                  </a:lnTo>
                  <a:lnTo>
                    <a:pt x="30" y="323"/>
                  </a:lnTo>
                  <a:lnTo>
                    <a:pt x="29" y="329"/>
                  </a:lnTo>
                  <a:lnTo>
                    <a:pt x="29" y="336"/>
                  </a:lnTo>
                  <a:lnTo>
                    <a:pt x="26" y="341"/>
                  </a:lnTo>
                  <a:lnTo>
                    <a:pt x="26" y="346"/>
                  </a:lnTo>
                  <a:lnTo>
                    <a:pt x="24" y="349"/>
                  </a:lnTo>
                  <a:lnTo>
                    <a:pt x="24" y="354"/>
                  </a:lnTo>
                  <a:lnTo>
                    <a:pt x="23" y="358"/>
                  </a:lnTo>
                  <a:lnTo>
                    <a:pt x="23" y="360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43"/>
            <p:cNvSpPr>
              <a:spLocks/>
            </p:cNvSpPr>
            <p:nvPr/>
          </p:nvSpPr>
          <p:spPr bwMode="auto">
            <a:xfrm>
              <a:off x="5127" y="3804"/>
              <a:ext cx="107" cy="420"/>
            </a:xfrm>
            <a:custGeom>
              <a:avLst/>
              <a:gdLst/>
              <a:ahLst/>
              <a:cxnLst>
                <a:cxn ang="0">
                  <a:pos x="89" y="8"/>
                </a:cxn>
                <a:cxn ang="0">
                  <a:pos x="84" y="28"/>
                </a:cxn>
                <a:cxn ang="0">
                  <a:pos x="79" y="50"/>
                </a:cxn>
                <a:cxn ang="0">
                  <a:pos x="76" y="65"/>
                </a:cxn>
                <a:cxn ang="0">
                  <a:pos x="75" y="79"/>
                </a:cxn>
                <a:cxn ang="0">
                  <a:pos x="70" y="94"/>
                </a:cxn>
                <a:cxn ang="0">
                  <a:pos x="67" y="108"/>
                </a:cxn>
                <a:cxn ang="0">
                  <a:pos x="64" y="121"/>
                </a:cxn>
                <a:cxn ang="0">
                  <a:pos x="61" y="139"/>
                </a:cxn>
                <a:cxn ang="0">
                  <a:pos x="56" y="160"/>
                </a:cxn>
                <a:cxn ang="0">
                  <a:pos x="53" y="174"/>
                </a:cxn>
                <a:cxn ang="0">
                  <a:pos x="50" y="192"/>
                </a:cxn>
                <a:cxn ang="0">
                  <a:pos x="46" y="207"/>
                </a:cxn>
                <a:cxn ang="0">
                  <a:pos x="43" y="226"/>
                </a:cxn>
                <a:cxn ang="0">
                  <a:pos x="38" y="245"/>
                </a:cxn>
                <a:cxn ang="0">
                  <a:pos x="33" y="266"/>
                </a:cxn>
                <a:cxn ang="0">
                  <a:pos x="29" y="287"/>
                </a:cxn>
                <a:cxn ang="0">
                  <a:pos x="24" y="310"/>
                </a:cxn>
                <a:cxn ang="0">
                  <a:pos x="18" y="331"/>
                </a:cxn>
                <a:cxn ang="0">
                  <a:pos x="14" y="350"/>
                </a:cxn>
                <a:cxn ang="0">
                  <a:pos x="10" y="370"/>
                </a:cxn>
                <a:cxn ang="0">
                  <a:pos x="7" y="386"/>
                </a:cxn>
                <a:cxn ang="0">
                  <a:pos x="3" y="404"/>
                </a:cxn>
                <a:cxn ang="0">
                  <a:pos x="0" y="418"/>
                </a:cxn>
                <a:cxn ang="0">
                  <a:pos x="10" y="420"/>
                </a:cxn>
                <a:cxn ang="0">
                  <a:pos x="20" y="413"/>
                </a:cxn>
                <a:cxn ang="0">
                  <a:pos x="23" y="400"/>
                </a:cxn>
                <a:cxn ang="0">
                  <a:pos x="27" y="379"/>
                </a:cxn>
                <a:cxn ang="0">
                  <a:pos x="30" y="363"/>
                </a:cxn>
                <a:cxn ang="0">
                  <a:pos x="33" y="347"/>
                </a:cxn>
                <a:cxn ang="0">
                  <a:pos x="36" y="329"/>
                </a:cxn>
                <a:cxn ang="0">
                  <a:pos x="41" y="310"/>
                </a:cxn>
                <a:cxn ang="0">
                  <a:pos x="44" y="292"/>
                </a:cxn>
                <a:cxn ang="0">
                  <a:pos x="47" y="271"/>
                </a:cxn>
                <a:cxn ang="0">
                  <a:pos x="52" y="254"/>
                </a:cxn>
                <a:cxn ang="0">
                  <a:pos x="55" y="234"/>
                </a:cxn>
                <a:cxn ang="0">
                  <a:pos x="59" y="216"/>
                </a:cxn>
                <a:cxn ang="0">
                  <a:pos x="62" y="202"/>
                </a:cxn>
                <a:cxn ang="0">
                  <a:pos x="66" y="187"/>
                </a:cxn>
                <a:cxn ang="0">
                  <a:pos x="70" y="171"/>
                </a:cxn>
                <a:cxn ang="0">
                  <a:pos x="73" y="155"/>
                </a:cxn>
                <a:cxn ang="0">
                  <a:pos x="76" y="141"/>
                </a:cxn>
                <a:cxn ang="0">
                  <a:pos x="79" y="128"/>
                </a:cxn>
                <a:cxn ang="0">
                  <a:pos x="82" y="113"/>
                </a:cxn>
                <a:cxn ang="0">
                  <a:pos x="85" y="99"/>
                </a:cxn>
                <a:cxn ang="0">
                  <a:pos x="89" y="84"/>
                </a:cxn>
                <a:cxn ang="0">
                  <a:pos x="92" y="70"/>
                </a:cxn>
                <a:cxn ang="0">
                  <a:pos x="95" y="57"/>
                </a:cxn>
                <a:cxn ang="0">
                  <a:pos x="99" y="34"/>
                </a:cxn>
                <a:cxn ang="0">
                  <a:pos x="104" y="15"/>
                </a:cxn>
                <a:cxn ang="0">
                  <a:pos x="105" y="2"/>
                </a:cxn>
              </a:cxnLst>
              <a:rect l="0" t="0" r="r" b="b"/>
              <a:pathLst>
                <a:path w="107" h="420">
                  <a:moveTo>
                    <a:pt x="92" y="0"/>
                  </a:moveTo>
                  <a:lnTo>
                    <a:pt x="92" y="2"/>
                  </a:lnTo>
                  <a:lnTo>
                    <a:pt x="90" y="5"/>
                  </a:lnTo>
                  <a:lnTo>
                    <a:pt x="89" y="8"/>
                  </a:lnTo>
                  <a:lnTo>
                    <a:pt x="89" y="13"/>
                  </a:lnTo>
                  <a:lnTo>
                    <a:pt x="87" y="18"/>
                  </a:lnTo>
                  <a:lnTo>
                    <a:pt x="87" y="23"/>
                  </a:lnTo>
                  <a:lnTo>
                    <a:pt x="84" y="28"/>
                  </a:lnTo>
                  <a:lnTo>
                    <a:pt x="84" y="34"/>
                  </a:lnTo>
                  <a:lnTo>
                    <a:pt x="82" y="41"/>
                  </a:lnTo>
                  <a:lnTo>
                    <a:pt x="81" y="47"/>
                  </a:lnTo>
                  <a:lnTo>
                    <a:pt x="79" y="50"/>
                  </a:lnTo>
                  <a:lnTo>
                    <a:pt x="79" y="53"/>
                  </a:lnTo>
                  <a:lnTo>
                    <a:pt x="78" y="57"/>
                  </a:lnTo>
                  <a:lnTo>
                    <a:pt x="78" y="61"/>
                  </a:lnTo>
                  <a:lnTo>
                    <a:pt x="76" y="65"/>
                  </a:lnTo>
                  <a:lnTo>
                    <a:pt x="76" y="68"/>
                  </a:lnTo>
                  <a:lnTo>
                    <a:pt x="75" y="71"/>
                  </a:lnTo>
                  <a:lnTo>
                    <a:pt x="75" y="76"/>
                  </a:lnTo>
                  <a:lnTo>
                    <a:pt x="75" y="79"/>
                  </a:lnTo>
                  <a:lnTo>
                    <a:pt x="73" y="82"/>
                  </a:lnTo>
                  <a:lnTo>
                    <a:pt x="72" y="87"/>
                  </a:lnTo>
                  <a:lnTo>
                    <a:pt x="72" y="91"/>
                  </a:lnTo>
                  <a:lnTo>
                    <a:pt x="70" y="94"/>
                  </a:lnTo>
                  <a:lnTo>
                    <a:pt x="70" y="97"/>
                  </a:lnTo>
                  <a:lnTo>
                    <a:pt x="69" y="102"/>
                  </a:lnTo>
                  <a:lnTo>
                    <a:pt x="69" y="105"/>
                  </a:lnTo>
                  <a:lnTo>
                    <a:pt x="67" y="108"/>
                  </a:lnTo>
                  <a:lnTo>
                    <a:pt x="67" y="112"/>
                  </a:lnTo>
                  <a:lnTo>
                    <a:pt x="66" y="115"/>
                  </a:lnTo>
                  <a:lnTo>
                    <a:pt x="66" y="118"/>
                  </a:lnTo>
                  <a:lnTo>
                    <a:pt x="64" y="121"/>
                  </a:lnTo>
                  <a:lnTo>
                    <a:pt x="64" y="124"/>
                  </a:lnTo>
                  <a:lnTo>
                    <a:pt x="62" y="129"/>
                  </a:lnTo>
                  <a:lnTo>
                    <a:pt x="62" y="133"/>
                  </a:lnTo>
                  <a:lnTo>
                    <a:pt x="61" y="139"/>
                  </a:lnTo>
                  <a:lnTo>
                    <a:pt x="59" y="145"/>
                  </a:lnTo>
                  <a:lnTo>
                    <a:pt x="58" y="150"/>
                  </a:lnTo>
                  <a:lnTo>
                    <a:pt x="58" y="155"/>
                  </a:lnTo>
                  <a:lnTo>
                    <a:pt x="56" y="160"/>
                  </a:lnTo>
                  <a:lnTo>
                    <a:pt x="55" y="165"/>
                  </a:lnTo>
                  <a:lnTo>
                    <a:pt x="55" y="168"/>
                  </a:lnTo>
                  <a:lnTo>
                    <a:pt x="55" y="171"/>
                  </a:lnTo>
                  <a:lnTo>
                    <a:pt x="53" y="174"/>
                  </a:lnTo>
                  <a:lnTo>
                    <a:pt x="53" y="178"/>
                  </a:lnTo>
                  <a:lnTo>
                    <a:pt x="52" y="183"/>
                  </a:lnTo>
                  <a:lnTo>
                    <a:pt x="50" y="189"/>
                  </a:lnTo>
                  <a:lnTo>
                    <a:pt x="50" y="192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7" y="204"/>
                  </a:lnTo>
                  <a:lnTo>
                    <a:pt x="46" y="207"/>
                  </a:lnTo>
                  <a:lnTo>
                    <a:pt x="46" y="213"/>
                  </a:lnTo>
                  <a:lnTo>
                    <a:pt x="46" y="216"/>
                  </a:lnTo>
                  <a:lnTo>
                    <a:pt x="44" y="221"/>
                  </a:lnTo>
                  <a:lnTo>
                    <a:pt x="43" y="226"/>
                  </a:lnTo>
                  <a:lnTo>
                    <a:pt x="43" y="231"/>
                  </a:lnTo>
                  <a:lnTo>
                    <a:pt x="41" y="234"/>
                  </a:lnTo>
                  <a:lnTo>
                    <a:pt x="40" y="241"/>
                  </a:lnTo>
                  <a:lnTo>
                    <a:pt x="38" y="245"/>
                  </a:lnTo>
                  <a:lnTo>
                    <a:pt x="38" y="250"/>
                  </a:lnTo>
                  <a:lnTo>
                    <a:pt x="36" y="255"/>
                  </a:lnTo>
                  <a:lnTo>
                    <a:pt x="35" y="262"/>
                  </a:lnTo>
                  <a:lnTo>
                    <a:pt x="33" y="266"/>
                  </a:lnTo>
                  <a:lnTo>
                    <a:pt x="32" y="271"/>
                  </a:lnTo>
                  <a:lnTo>
                    <a:pt x="30" y="276"/>
                  </a:lnTo>
                  <a:lnTo>
                    <a:pt x="30" y="283"/>
                  </a:lnTo>
                  <a:lnTo>
                    <a:pt x="29" y="287"/>
                  </a:lnTo>
                  <a:lnTo>
                    <a:pt x="27" y="294"/>
                  </a:lnTo>
                  <a:lnTo>
                    <a:pt x="26" y="299"/>
                  </a:lnTo>
                  <a:lnTo>
                    <a:pt x="26" y="305"/>
                  </a:lnTo>
                  <a:lnTo>
                    <a:pt x="24" y="310"/>
                  </a:lnTo>
                  <a:lnTo>
                    <a:pt x="23" y="315"/>
                  </a:lnTo>
                  <a:lnTo>
                    <a:pt x="21" y="320"/>
                  </a:lnTo>
                  <a:lnTo>
                    <a:pt x="21" y="326"/>
                  </a:lnTo>
                  <a:lnTo>
                    <a:pt x="18" y="331"/>
                  </a:lnTo>
                  <a:lnTo>
                    <a:pt x="18" y="336"/>
                  </a:lnTo>
                  <a:lnTo>
                    <a:pt x="17" y="341"/>
                  </a:lnTo>
                  <a:lnTo>
                    <a:pt x="17" y="347"/>
                  </a:lnTo>
                  <a:lnTo>
                    <a:pt x="14" y="350"/>
                  </a:lnTo>
                  <a:lnTo>
                    <a:pt x="14" y="355"/>
                  </a:lnTo>
                  <a:lnTo>
                    <a:pt x="12" y="362"/>
                  </a:lnTo>
                  <a:lnTo>
                    <a:pt x="12" y="367"/>
                  </a:lnTo>
                  <a:lnTo>
                    <a:pt x="10" y="370"/>
                  </a:lnTo>
                  <a:lnTo>
                    <a:pt x="9" y="375"/>
                  </a:lnTo>
                  <a:lnTo>
                    <a:pt x="9" y="379"/>
                  </a:lnTo>
                  <a:lnTo>
                    <a:pt x="7" y="384"/>
                  </a:lnTo>
                  <a:lnTo>
                    <a:pt x="7" y="386"/>
                  </a:lnTo>
                  <a:lnTo>
                    <a:pt x="6" y="391"/>
                  </a:lnTo>
                  <a:lnTo>
                    <a:pt x="4" y="394"/>
                  </a:lnTo>
                  <a:lnTo>
                    <a:pt x="4" y="397"/>
                  </a:lnTo>
                  <a:lnTo>
                    <a:pt x="3" y="404"/>
                  </a:lnTo>
                  <a:lnTo>
                    <a:pt x="1" y="409"/>
                  </a:lnTo>
                  <a:lnTo>
                    <a:pt x="1" y="413"/>
                  </a:lnTo>
                  <a:lnTo>
                    <a:pt x="0" y="415"/>
                  </a:lnTo>
                  <a:lnTo>
                    <a:pt x="0" y="418"/>
                  </a:lnTo>
                  <a:lnTo>
                    <a:pt x="0" y="418"/>
                  </a:lnTo>
                  <a:lnTo>
                    <a:pt x="1" y="420"/>
                  </a:lnTo>
                  <a:lnTo>
                    <a:pt x="7" y="420"/>
                  </a:lnTo>
                  <a:lnTo>
                    <a:pt x="10" y="420"/>
                  </a:lnTo>
                  <a:lnTo>
                    <a:pt x="14" y="420"/>
                  </a:lnTo>
                  <a:lnTo>
                    <a:pt x="17" y="418"/>
                  </a:lnTo>
                  <a:lnTo>
                    <a:pt x="20" y="415"/>
                  </a:lnTo>
                  <a:lnTo>
                    <a:pt x="20" y="413"/>
                  </a:lnTo>
                  <a:lnTo>
                    <a:pt x="21" y="412"/>
                  </a:lnTo>
                  <a:lnTo>
                    <a:pt x="21" y="409"/>
                  </a:lnTo>
                  <a:lnTo>
                    <a:pt x="23" y="405"/>
                  </a:lnTo>
                  <a:lnTo>
                    <a:pt x="23" y="400"/>
                  </a:lnTo>
                  <a:lnTo>
                    <a:pt x="24" y="394"/>
                  </a:lnTo>
                  <a:lnTo>
                    <a:pt x="26" y="389"/>
                  </a:lnTo>
                  <a:lnTo>
                    <a:pt x="27" y="383"/>
                  </a:lnTo>
                  <a:lnTo>
                    <a:pt x="27" y="379"/>
                  </a:lnTo>
                  <a:lnTo>
                    <a:pt x="29" y="375"/>
                  </a:lnTo>
                  <a:lnTo>
                    <a:pt x="29" y="371"/>
                  </a:lnTo>
                  <a:lnTo>
                    <a:pt x="29" y="368"/>
                  </a:lnTo>
                  <a:lnTo>
                    <a:pt x="30" y="363"/>
                  </a:lnTo>
                  <a:lnTo>
                    <a:pt x="30" y="360"/>
                  </a:lnTo>
                  <a:lnTo>
                    <a:pt x="32" y="355"/>
                  </a:lnTo>
                  <a:lnTo>
                    <a:pt x="33" y="352"/>
                  </a:lnTo>
                  <a:lnTo>
                    <a:pt x="33" y="347"/>
                  </a:lnTo>
                  <a:lnTo>
                    <a:pt x="35" y="342"/>
                  </a:lnTo>
                  <a:lnTo>
                    <a:pt x="35" y="337"/>
                  </a:lnTo>
                  <a:lnTo>
                    <a:pt x="36" y="334"/>
                  </a:lnTo>
                  <a:lnTo>
                    <a:pt x="36" y="329"/>
                  </a:lnTo>
                  <a:lnTo>
                    <a:pt x="38" y="325"/>
                  </a:lnTo>
                  <a:lnTo>
                    <a:pt x="38" y="320"/>
                  </a:lnTo>
                  <a:lnTo>
                    <a:pt x="40" y="317"/>
                  </a:lnTo>
                  <a:lnTo>
                    <a:pt x="41" y="310"/>
                  </a:lnTo>
                  <a:lnTo>
                    <a:pt x="41" y="307"/>
                  </a:lnTo>
                  <a:lnTo>
                    <a:pt x="43" y="300"/>
                  </a:lnTo>
                  <a:lnTo>
                    <a:pt x="43" y="297"/>
                  </a:lnTo>
                  <a:lnTo>
                    <a:pt x="44" y="292"/>
                  </a:lnTo>
                  <a:lnTo>
                    <a:pt x="46" y="287"/>
                  </a:lnTo>
                  <a:lnTo>
                    <a:pt x="46" y="281"/>
                  </a:lnTo>
                  <a:lnTo>
                    <a:pt x="47" y="278"/>
                  </a:lnTo>
                  <a:lnTo>
                    <a:pt x="47" y="271"/>
                  </a:lnTo>
                  <a:lnTo>
                    <a:pt x="49" y="268"/>
                  </a:lnTo>
                  <a:lnTo>
                    <a:pt x="49" y="262"/>
                  </a:lnTo>
                  <a:lnTo>
                    <a:pt x="50" y="258"/>
                  </a:lnTo>
                  <a:lnTo>
                    <a:pt x="52" y="254"/>
                  </a:lnTo>
                  <a:lnTo>
                    <a:pt x="53" y="249"/>
                  </a:lnTo>
                  <a:lnTo>
                    <a:pt x="53" y="244"/>
                  </a:lnTo>
                  <a:lnTo>
                    <a:pt x="55" y="239"/>
                  </a:lnTo>
                  <a:lnTo>
                    <a:pt x="55" y="234"/>
                  </a:lnTo>
                  <a:lnTo>
                    <a:pt x="56" y="231"/>
                  </a:lnTo>
                  <a:lnTo>
                    <a:pt x="58" y="226"/>
                  </a:lnTo>
                  <a:lnTo>
                    <a:pt x="58" y="221"/>
                  </a:lnTo>
                  <a:lnTo>
                    <a:pt x="59" y="216"/>
                  </a:lnTo>
                  <a:lnTo>
                    <a:pt x="59" y="213"/>
                  </a:lnTo>
                  <a:lnTo>
                    <a:pt x="61" y="208"/>
                  </a:lnTo>
                  <a:lnTo>
                    <a:pt x="62" y="205"/>
                  </a:lnTo>
                  <a:lnTo>
                    <a:pt x="62" y="202"/>
                  </a:lnTo>
                  <a:lnTo>
                    <a:pt x="64" y="197"/>
                  </a:lnTo>
                  <a:lnTo>
                    <a:pt x="64" y="194"/>
                  </a:lnTo>
                  <a:lnTo>
                    <a:pt x="66" y="191"/>
                  </a:lnTo>
                  <a:lnTo>
                    <a:pt x="66" y="187"/>
                  </a:lnTo>
                  <a:lnTo>
                    <a:pt x="67" y="184"/>
                  </a:lnTo>
                  <a:lnTo>
                    <a:pt x="67" y="181"/>
                  </a:lnTo>
                  <a:lnTo>
                    <a:pt x="69" y="179"/>
                  </a:lnTo>
                  <a:lnTo>
                    <a:pt x="70" y="171"/>
                  </a:lnTo>
                  <a:lnTo>
                    <a:pt x="72" y="166"/>
                  </a:lnTo>
                  <a:lnTo>
                    <a:pt x="72" y="162"/>
                  </a:lnTo>
                  <a:lnTo>
                    <a:pt x="72" y="158"/>
                  </a:lnTo>
                  <a:lnTo>
                    <a:pt x="73" y="155"/>
                  </a:lnTo>
                  <a:lnTo>
                    <a:pt x="75" y="152"/>
                  </a:lnTo>
                  <a:lnTo>
                    <a:pt x="75" y="149"/>
                  </a:lnTo>
                  <a:lnTo>
                    <a:pt x="76" y="145"/>
                  </a:lnTo>
                  <a:lnTo>
                    <a:pt x="76" y="141"/>
                  </a:lnTo>
                  <a:lnTo>
                    <a:pt x="78" y="137"/>
                  </a:lnTo>
                  <a:lnTo>
                    <a:pt x="78" y="134"/>
                  </a:lnTo>
                  <a:lnTo>
                    <a:pt x="79" y="131"/>
                  </a:lnTo>
                  <a:lnTo>
                    <a:pt x="79" y="128"/>
                  </a:lnTo>
                  <a:lnTo>
                    <a:pt x="81" y="124"/>
                  </a:lnTo>
                  <a:lnTo>
                    <a:pt x="81" y="120"/>
                  </a:lnTo>
                  <a:lnTo>
                    <a:pt x="82" y="116"/>
                  </a:lnTo>
                  <a:lnTo>
                    <a:pt x="82" y="113"/>
                  </a:lnTo>
                  <a:lnTo>
                    <a:pt x="84" y="110"/>
                  </a:lnTo>
                  <a:lnTo>
                    <a:pt x="84" y="105"/>
                  </a:lnTo>
                  <a:lnTo>
                    <a:pt x="85" y="102"/>
                  </a:lnTo>
                  <a:lnTo>
                    <a:pt x="85" y="99"/>
                  </a:lnTo>
                  <a:lnTo>
                    <a:pt x="87" y="94"/>
                  </a:lnTo>
                  <a:lnTo>
                    <a:pt x="87" y="91"/>
                  </a:lnTo>
                  <a:lnTo>
                    <a:pt x="89" y="87"/>
                  </a:lnTo>
                  <a:lnTo>
                    <a:pt x="89" y="84"/>
                  </a:lnTo>
                  <a:lnTo>
                    <a:pt x="90" y="79"/>
                  </a:lnTo>
                  <a:lnTo>
                    <a:pt x="90" y="76"/>
                  </a:lnTo>
                  <a:lnTo>
                    <a:pt x="92" y="73"/>
                  </a:lnTo>
                  <a:lnTo>
                    <a:pt x="92" y="70"/>
                  </a:lnTo>
                  <a:lnTo>
                    <a:pt x="93" y="66"/>
                  </a:lnTo>
                  <a:lnTo>
                    <a:pt x="93" y="63"/>
                  </a:lnTo>
                  <a:lnTo>
                    <a:pt x="95" y="58"/>
                  </a:lnTo>
                  <a:lnTo>
                    <a:pt x="95" y="57"/>
                  </a:lnTo>
                  <a:lnTo>
                    <a:pt x="96" y="53"/>
                  </a:lnTo>
                  <a:lnTo>
                    <a:pt x="96" y="45"/>
                  </a:lnTo>
                  <a:lnTo>
                    <a:pt x="98" y="41"/>
                  </a:lnTo>
                  <a:lnTo>
                    <a:pt x="99" y="34"/>
                  </a:lnTo>
                  <a:lnTo>
                    <a:pt x="101" y="29"/>
                  </a:lnTo>
                  <a:lnTo>
                    <a:pt x="101" y="24"/>
                  </a:lnTo>
                  <a:lnTo>
                    <a:pt x="102" y="20"/>
                  </a:lnTo>
                  <a:lnTo>
                    <a:pt x="104" y="15"/>
                  </a:lnTo>
                  <a:lnTo>
                    <a:pt x="104" y="11"/>
                  </a:lnTo>
                  <a:lnTo>
                    <a:pt x="104" y="8"/>
                  </a:lnTo>
                  <a:lnTo>
                    <a:pt x="105" y="5"/>
                  </a:lnTo>
                  <a:lnTo>
                    <a:pt x="105" y="2"/>
                  </a:lnTo>
                  <a:lnTo>
                    <a:pt x="107" y="2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44"/>
            <p:cNvSpPr>
              <a:spLocks/>
            </p:cNvSpPr>
            <p:nvPr/>
          </p:nvSpPr>
          <p:spPr bwMode="auto">
            <a:xfrm>
              <a:off x="4628" y="3769"/>
              <a:ext cx="621" cy="4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55" y="0"/>
                </a:cxn>
                <a:cxn ang="0">
                  <a:pos x="79" y="0"/>
                </a:cxn>
                <a:cxn ang="0">
                  <a:pos x="107" y="0"/>
                </a:cxn>
                <a:cxn ang="0">
                  <a:pos x="137" y="0"/>
                </a:cxn>
                <a:cxn ang="0">
                  <a:pos x="167" y="1"/>
                </a:cxn>
                <a:cxn ang="0">
                  <a:pos x="197" y="1"/>
                </a:cxn>
                <a:cxn ang="0">
                  <a:pos x="228" y="1"/>
                </a:cxn>
                <a:cxn ang="0">
                  <a:pos x="255" y="1"/>
                </a:cxn>
                <a:cxn ang="0">
                  <a:pos x="281" y="1"/>
                </a:cxn>
                <a:cxn ang="0">
                  <a:pos x="303" y="1"/>
                </a:cxn>
                <a:cxn ang="0">
                  <a:pos x="321" y="1"/>
                </a:cxn>
                <a:cxn ang="0">
                  <a:pos x="336" y="1"/>
                </a:cxn>
                <a:cxn ang="0">
                  <a:pos x="349" y="3"/>
                </a:cxn>
                <a:cxn ang="0">
                  <a:pos x="361" y="3"/>
                </a:cxn>
                <a:cxn ang="0">
                  <a:pos x="378" y="4"/>
                </a:cxn>
                <a:cxn ang="0">
                  <a:pos x="398" y="6"/>
                </a:cxn>
                <a:cxn ang="0">
                  <a:pos x="419" y="9"/>
                </a:cxn>
                <a:cxn ang="0">
                  <a:pos x="444" y="11"/>
                </a:cxn>
                <a:cxn ang="0">
                  <a:pos x="468" y="14"/>
                </a:cxn>
                <a:cxn ang="0">
                  <a:pos x="494" y="17"/>
                </a:cxn>
                <a:cxn ang="0">
                  <a:pos x="519" y="19"/>
                </a:cxn>
                <a:cxn ang="0">
                  <a:pos x="542" y="22"/>
                </a:cxn>
                <a:cxn ang="0">
                  <a:pos x="565" y="24"/>
                </a:cxn>
                <a:cxn ang="0">
                  <a:pos x="583" y="27"/>
                </a:cxn>
                <a:cxn ang="0">
                  <a:pos x="598" y="29"/>
                </a:cxn>
                <a:cxn ang="0">
                  <a:pos x="612" y="30"/>
                </a:cxn>
                <a:cxn ang="0">
                  <a:pos x="620" y="34"/>
                </a:cxn>
                <a:cxn ang="0">
                  <a:pos x="615" y="46"/>
                </a:cxn>
                <a:cxn ang="0">
                  <a:pos x="600" y="45"/>
                </a:cxn>
                <a:cxn ang="0">
                  <a:pos x="584" y="43"/>
                </a:cxn>
                <a:cxn ang="0">
                  <a:pos x="566" y="42"/>
                </a:cxn>
                <a:cxn ang="0">
                  <a:pos x="545" y="38"/>
                </a:cxn>
                <a:cxn ang="0">
                  <a:pos x="522" y="35"/>
                </a:cxn>
                <a:cxn ang="0">
                  <a:pos x="497" y="34"/>
                </a:cxn>
                <a:cxn ang="0">
                  <a:pos x="471" y="30"/>
                </a:cxn>
                <a:cxn ang="0">
                  <a:pos x="445" y="27"/>
                </a:cxn>
                <a:cxn ang="0">
                  <a:pos x="421" y="25"/>
                </a:cxn>
                <a:cxn ang="0">
                  <a:pos x="398" y="22"/>
                </a:cxn>
                <a:cxn ang="0">
                  <a:pos x="378" y="21"/>
                </a:cxn>
                <a:cxn ang="0">
                  <a:pos x="358" y="19"/>
                </a:cxn>
                <a:cxn ang="0">
                  <a:pos x="344" y="17"/>
                </a:cxn>
                <a:cxn ang="0">
                  <a:pos x="333" y="17"/>
                </a:cxn>
                <a:cxn ang="0">
                  <a:pos x="321" y="16"/>
                </a:cxn>
                <a:cxn ang="0">
                  <a:pos x="307" y="16"/>
                </a:cxn>
                <a:cxn ang="0">
                  <a:pos x="287" y="16"/>
                </a:cxn>
                <a:cxn ang="0">
                  <a:pos x="266" y="16"/>
                </a:cxn>
                <a:cxn ang="0">
                  <a:pos x="238" y="16"/>
                </a:cxn>
                <a:cxn ang="0">
                  <a:pos x="211" y="16"/>
                </a:cxn>
                <a:cxn ang="0">
                  <a:pos x="182" y="16"/>
                </a:cxn>
                <a:cxn ang="0">
                  <a:pos x="151" y="14"/>
                </a:cxn>
                <a:cxn ang="0">
                  <a:pos x="122" y="14"/>
                </a:cxn>
                <a:cxn ang="0">
                  <a:pos x="95" y="14"/>
                </a:cxn>
                <a:cxn ang="0">
                  <a:pos x="67" y="14"/>
                </a:cxn>
                <a:cxn ang="0">
                  <a:pos x="44" y="14"/>
                </a:cxn>
                <a:cxn ang="0">
                  <a:pos x="26" y="14"/>
                </a:cxn>
                <a:cxn ang="0">
                  <a:pos x="9" y="14"/>
                </a:cxn>
                <a:cxn ang="0">
                  <a:pos x="0" y="0"/>
                </a:cxn>
              </a:cxnLst>
              <a:rect l="0" t="0" r="r" b="b"/>
              <a:pathLst>
                <a:path w="621" h="46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61" y="0"/>
                  </a:lnTo>
                  <a:lnTo>
                    <a:pt x="67" y="0"/>
                  </a:lnTo>
                  <a:lnTo>
                    <a:pt x="73" y="0"/>
                  </a:lnTo>
                  <a:lnTo>
                    <a:pt x="79" y="0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101" y="0"/>
                  </a:lnTo>
                  <a:lnTo>
                    <a:pt x="107" y="0"/>
                  </a:lnTo>
                  <a:lnTo>
                    <a:pt x="114" y="0"/>
                  </a:lnTo>
                  <a:lnTo>
                    <a:pt x="122" y="0"/>
                  </a:lnTo>
                  <a:lnTo>
                    <a:pt x="130" y="0"/>
                  </a:lnTo>
                  <a:lnTo>
                    <a:pt x="137" y="0"/>
                  </a:lnTo>
                  <a:lnTo>
                    <a:pt x="145" y="0"/>
                  </a:lnTo>
                  <a:lnTo>
                    <a:pt x="153" y="0"/>
                  </a:lnTo>
                  <a:lnTo>
                    <a:pt x="160" y="1"/>
                  </a:lnTo>
                  <a:lnTo>
                    <a:pt x="167" y="1"/>
                  </a:lnTo>
                  <a:lnTo>
                    <a:pt x="176" y="1"/>
                  </a:lnTo>
                  <a:lnTo>
                    <a:pt x="182" y="1"/>
                  </a:lnTo>
                  <a:lnTo>
                    <a:pt x="191" y="1"/>
                  </a:lnTo>
                  <a:lnTo>
                    <a:pt x="197" y="1"/>
                  </a:lnTo>
                  <a:lnTo>
                    <a:pt x="205" y="1"/>
                  </a:lnTo>
                  <a:lnTo>
                    <a:pt x="212" y="1"/>
                  </a:lnTo>
                  <a:lnTo>
                    <a:pt x="220" y="1"/>
                  </a:lnTo>
                  <a:lnTo>
                    <a:pt x="228" y="1"/>
                  </a:lnTo>
                  <a:lnTo>
                    <a:pt x="234" y="1"/>
                  </a:lnTo>
                  <a:lnTo>
                    <a:pt x="242" y="1"/>
                  </a:lnTo>
                  <a:lnTo>
                    <a:pt x="249" y="1"/>
                  </a:lnTo>
                  <a:lnTo>
                    <a:pt x="255" y="1"/>
                  </a:lnTo>
                  <a:lnTo>
                    <a:pt x="261" y="1"/>
                  </a:lnTo>
                  <a:lnTo>
                    <a:pt x="269" y="1"/>
                  </a:lnTo>
                  <a:lnTo>
                    <a:pt x="275" y="1"/>
                  </a:lnTo>
                  <a:lnTo>
                    <a:pt x="281" y="1"/>
                  </a:lnTo>
                  <a:lnTo>
                    <a:pt x="287" y="1"/>
                  </a:lnTo>
                  <a:lnTo>
                    <a:pt x="292" y="1"/>
                  </a:lnTo>
                  <a:lnTo>
                    <a:pt x="298" y="1"/>
                  </a:lnTo>
                  <a:lnTo>
                    <a:pt x="303" y="1"/>
                  </a:lnTo>
                  <a:lnTo>
                    <a:pt x="307" y="1"/>
                  </a:lnTo>
                  <a:lnTo>
                    <a:pt x="312" y="1"/>
                  </a:lnTo>
                  <a:lnTo>
                    <a:pt x="317" y="1"/>
                  </a:lnTo>
                  <a:lnTo>
                    <a:pt x="321" y="1"/>
                  </a:lnTo>
                  <a:lnTo>
                    <a:pt x="324" y="1"/>
                  </a:lnTo>
                  <a:lnTo>
                    <a:pt x="327" y="1"/>
                  </a:lnTo>
                  <a:lnTo>
                    <a:pt x="330" y="1"/>
                  </a:lnTo>
                  <a:lnTo>
                    <a:pt x="336" y="1"/>
                  </a:lnTo>
                  <a:lnTo>
                    <a:pt x="340" y="3"/>
                  </a:lnTo>
                  <a:lnTo>
                    <a:pt x="341" y="3"/>
                  </a:lnTo>
                  <a:lnTo>
                    <a:pt x="346" y="3"/>
                  </a:lnTo>
                  <a:lnTo>
                    <a:pt x="349" y="3"/>
                  </a:lnTo>
                  <a:lnTo>
                    <a:pt x="350" y="3"/>
                  </a:lnTo>
                  <a:lnTo>
                    <a:pt x="355" y="3"/>
                  </a:lnTo>
                  <a:lnTo>
                    <a:pt x="358" y="3"/>
                  </a:lnTo>
                  <a:lnTo>
                    <a:pt x="361" y="3"/>
                  </a:lnTo>
                  <a:lnTo>
                    <a:pt x="366" y="3"/>
                  </a:lnTo>
                  <a:lnTo>
                    <a:pt x="369" y="4"/>
                  </a:lnTo>
                  <a:lnTo>
                    <a:pt x="373" y="4"/>
                  </a:lnTo>
                  <a:lnTo>
                    <a:pt x="378" y="4"/>
                  </a:lnTo>
                  <a:lnTo>
                    <a:pt x="382" y="6"/>
                  </a:lnTo>
                  <a:lnTo>
                    <a:pt x="387" y="6"/>
                  </a:lnTo>
                  <a:lnTo>
                    <a:pt x="393" y="6"/>
                  </a:lnTo>
                  <a:lnTo>
                    <a:pt x="398" y="6"/>
                  </a:lnTo>
                  <a:lnTo>
                    <a:pt x="402" y="8"/>
                  </a:lnTo>
                  <a:lnTo>
                    <a:pt x="408" y="8"/>
                  </a:lnTo>
                  <a:lnTo>
                    <a:pt x="415" y="9"/>
                  </a:lnTo>
                  <a:lnTo>
                    <a:pt x="419" y="9"/>
                  </a:lnTo>
                  <a:lnTo>
                    <a:pt x="425" y="9"/>
                  </a:lnTo>
                  <a:lnTo>
                    <a:pt x="431" y="11"/>
                  </a:lnTo>
                  <a:lnTo>
                    <a:pt x="437" y="11"/>
                  </a:lnTo>
                  <a:lnTo>
                    <a:pt x="444" y="11"/>
                  </a:lnTo>
                  <a:lnTo>
                    <a:pt x="450" y="13"/>
                  </a:lnTo>
                  <a:lnTo>
                    <a:pt x="456" y="13"/>
                  </a:lnTo>
                  <a:lnTo>
                    <a:pt x="462" y="14"/>
                  </a:lnTo>
                  <a:lnTo>
                    <a:pt x="468" y="14"/>
                  </a:lnTo>
                  <a:lnTo>
                    <a:pt x="474" y="16"/>
                  </a:lnTo>
                  <a:lnTo>
                    <a:pt x="482" y="16"/>
                  </a:lnTo>
                  <a:lnTo>
                    <a:pt x="488" y="17"/>
                  </a:lnTo>
                  <a:lnTo>
                    <a:pt x="494" y="17"/>
                  </a:lnTo>
                  <a:lnTo>
                    <a:pt x="500" y="19"/>
                  </a:lnTo>
                  <a:lnTo>
                    <a:pt x="506" y="19"/>
                  </a:lnTo>
                  <a:lnTo>
                    <a:pt x="513" y="19"/>
                  </a:lnTo>
                  <a:lnTo>
                    <a:pt x="519" y="19"/>
                  </a:lnTo>
                  <a:lnTo>
                    <a:pt x="525" y="21"/>
                  </a:lnTo>
                  <a:lnTo>
                    <a:pt x="529" y="21"/>
                  </a:lnTo>
                  <a:lnTo>
                    <a:pt x="537" y="22"/>
                  </a:lnTo>
                  <a:lnTo>
                    <a:pt x="542" y="22"/>
                  </a:lnTo>
                  <a:lnTo>
                    <a:pt x="548" y="24"/>
                  </a:lnTo>
                  <a:lnTo>
                    <a:pt x="552" y="24"/>
                  </a:lnTo>
                  <a:lnTo>
                    <a:pt x="558" y="24"/>
                  </a:lnTo>
                  <a:lnTo>
                    <a:pt x="565" y="24"/>
                  </a:lnTo>
                  <a:lnTo>
                    <a:pt x="569" y="25"/>
                  </a:lnTo>
                  <a:lnTo>
                    <a:pt x="574" y="25"/>
                  </a:lnTo>
                  <a:lnTo>
                    <a:pt x="578" y="27"/>
                  </a:lnTo>
                  <a:lnTo>
                    <a:pt x="583" y="27"/>
                  </a:lnTo>
                  <a:lnTo>
                    <a:pt x="588" y="27"/>
                  </a:lnTo>
                  <a:lnTo>
                    <a:pt x="591" y="27"/>
                  </a:lnTo>
                  <a:lnTo>
                    <a:pt x="595" y="29"/>
                  </a:lnTo>
                  <a:lnTo>
                    <a:pt x="598" y="29"/>
                  </a:lnTo>
                  <a:lnTo>
                    <a:pt x="601" y="29"/>
                  </a:lnTo>
                  <a:lnTo>
                    <a:pt x="604" y="30"/>
                  </a:lnTo>
                  <a:lnTo>
                    <a:pt x="607" y="30"/>
                  </a:lnTo>
                  <a:lnTo>
                    <a:pt x="612" y="30"/>
                  </a:lnTo>
                  <a:lnTo>
                    <a:pt x="617" y="32"/>
                  </a:lnTo>
                  <a:lnTo>
                    <a:pt x="618" y="32"/>
                  </a:lnTo>
                  <a:lnTo>
                    <a:pt x="620" y="32"/>
                  </a:lnTo>
                  <a:lnTo>
                    <a:pt x="620" y="34"/>
                  </a:lnTo>
                  <a:lnTo>
                    <a:pt x="621" y="40"/>
                  </a:lnTo>
                  <a:lnTo>
                    <a:pt x="620" y="45"/>
                  </a:lnTo>
                  <a:lnTo>
                    <a:pt x="617" y="46"/>
                  </a:lnTo>
                  <a:lnTo>
                    <a:pt x="615" y="46"/>
                  </a:lnTo>
                  <a:lnTo>
                    <a:pt x="612" y="46"/>
                  </a:lnTo>
                  <a:lnTo>
                    <a:pt x="609" y="45"/>
                  </a:lnTo>
                  <a:lnTo>
                    <a:pt x="603" y="45"/>
                  </a:lnTo>
                  <a:lnTo>
                    <a:pt x="600" y="45"/>
                  </a:lnTo>
                  <a:lnTo>
                    <a:pt x="597" y="45"/>
                  </a:lnTo>
                  <a:lnTo>
                    <a:pt x="592" y="43"/>
                  </a:lnTo>
                  <a:lnTo>
                    <a:pt x="589" y="43"/>
                  </a:lnTo>
                  <a:lnTo>
                    <a:pt x="584" y="43"/>
                  </a:lnTo>
                  <a:lnTo>
                    <a:pt x="581" y="43"/>
                  </a:lnTo>
                  <a:lnTo>
                    <a:pt x="575" y="42"/>
                  </a:lnTo>
                  <a:lnTo>
                    <a:pt x="572" y="42"/>
                  </a:lnTo>
                  <a:lnTo>
                    <a:pt x="566" y="42"/>
                  </a:lnTo>
                  <a:lnTo>
                    <a:pt x="561" y="40"/>
                  </a:lnTo>
                  <a:lnTo>
                    <a:pt x="557" y="40"/>
                  </a:lnTo>
                  <a:lnTo>
                    <a:pt x="551" y="40"/>
                  </a:lnTo>
                  <a:lnTo>
                    <a:pt x="545" y="38"/>
                  </a:lnTo>
                  <a:lnTo>
                    <a:pt x="540" y="38"/>
                  </a:lnTo>
                  <a:lnTo>
                    <a:pt x="534" y="37"/>
                  </a:lnTo>
                  <a:lnTo>
                    <a:pt x="528" y="37"/>
                  </a:lnTo>
                  <a:lnTo>
                    <a:pt x="522" y="35"/>
                  </a:lnTo>
                  <a:lnTo>
                    <a:pt x="516" y="35"/>
                  </a:lnTo>
                  <a:lnTo>
                    <a:pt x="509" y="34"/>
                  </a:lnTo>
                  <a:lnTo>
                    <a:pt x="503" y="34"/>
                  </a:lnTo>
                  <a:lnTo>
                    <a:pt x="497" y="34"/>
                  </a:lnTo>
                  <a:lnTo>
                    <a:pt x="491" y="34"/>
                  </a:lnTo>
                  <a:lnTo>
                    <a:pt x="483" y="32"/>
                  </a:lnTo>
                  <a:lnTo>
                    <a:pt x="479" y="32"/>
                  </a:lnTo>
                  <a:lnTo>
                    <a:pt x="471" y="30"/>
                  </a:lnTo>
                  <a:lnTo>
                    <a:pt x="465" y="30"/>
                  </a:lnTo>
                  <a:lnTo>
                    <a:pt x="459" y="30"/>
                  </a:lnTo>
                  <a:lnTo>
                    <a:pt x="453" y="29"/>
                  </a:lnTo>
                  <a:lnTo>
                    <a:pt x="445" y="27"/>
                  </a:lnTo>
                  <a:lnTo>
                    <a:pt x="441" y="27"/>
                  </a:lnTo>
                  <a:lnTo>
                    <a:pt x="433" y="27"/>
                  </a:lnTo>
                  <a:lnTo>
                    <a:pt x="428" y="27"/>
                  </a:lnTo>
                  <a:lnTo>
                    <a:pt x="421" y="25"/>
                  </a:lnTo>
                  <a:lnTo>
                    <a:pt x="416" y="24"/>
                  </a:lnTo>
                  <a:lnTo>
                    <a:pt x="408" y="24"/>
                  </a:lnTo>
                  <a:lnTo>
                    <a:pt x="404" y="24"/>
                  </a:lnTo>
                  <a:lnTo>
                    <a:pt x="398" y="22"/>
                  </a:lnTo>
                  <a:lnTo>
                    <a:pt x="392" y="22"/>
                  </a:lnTo>
                  <a:lnTo>
                    <a:pt x="387" y="21"/>
                  </a:lnTo>
                  <a:lnTo>
                    <a:pt x="382" y="21"/>
                  </a:lnTo>
                  <a:lnTo>
                    <a:pt x="378" y="21"/>
                  </a:lnTo>
                  <a:lnTo>
                    <a:pt x="372" y="21"/>
                  </a:lnTo>
                  <a:lnTo>
                    <a:pt x="367" y="19"/>
                  </a:lnTo>
                  <a:lnTo>
                    <a:pt x="362" y="19"/>
                  </a:lnTo>
                  <a:lnTo>
                    <a:pt x="358" y="19"/>
                  </a:lnTo>
                  <a:lnTo>
                    <a:pt x="355" y="19"/>
                  </a:lnTo>
                  <a:lnTo>
                    <a:pt x="350" y="19"/>
                  </a:lnTo>
                  <a:lnTo>
                    <a:pt x="349" y="19"/>
                  </a:lnTo>
                  <a:lnTo>
                    <a:pt x="344" y="17"/>
                  </a:lnTo>
                  <a:lnTo>
                    <a:pt x="341" y="17"/>
                  </a:lnTo>
                  <a:lnTo>
                    <a:pt x="338" y="17"/>
                  </a:lnTo>
                  <a:lnTo>
                    <a:pt x="336" y="17"/>
                  </a:lnTo>
                  <a:lnTo>
                    <a:pt x="333" y="17"/>
                  </a:lnTo>
                  <a:lnTo>
                    <a:pt x="332" y="17"/>
                  </a:lnTo>
                  <a:lnTo>
                    <a:pt x="329" y="16"/>
                  </a:lnTo>
                  <a:lnTo>
                    <a:pt x="324" y="16"/>
                  </a:lnTo>
                  <a:lnTo>
                    <a:pt x="321" y="16"/>
                  </a:lnTo>
                  <a:lnTo>
                    <a:pt x="318" y="16"/>
                  </a:lnTo>
                  <a:lnTo>
                    <a:pt x="315" y="16"/>
                  </a:lnTo>
                  <a:lnTo>
                    <a:pt x="312" y="16"/>
                  </a:lnTo>
                  <a:lnTo>
                    <a:pt x="307" y="16"/>
                  </a:lnTo>
                  <a:lnTo>
                    <a:pt x="303" y="16"/>
                  </a:lnTo>
                  <a:lnTo>
                    <a:pt x="298" y="16"/>
                  </a:lnTo>
                  <a:lnTo>
                    <a:pt x="294" y="16"/>
                  </a:lnTo>
                  <a:lnTo>
                    <a:pt x="287" y="16"/>
                  </a:lnTo>
                  <a:lnTo>
                    <a:pt x="283" y="16"/>
                  </a:lnTo>
                  <a:lnTo>
                    <a:pt x="277" y="16"/>
                  </a:lnTo>
                  <a:lnTo>
                    <a:pt x="272" y="16"/>
                  </a:lnTo>
                  <a:lnTo>
                    <a:pt x="266" y="16"/>
                  </a:lnTo>
                  <a:lnTo>
                    <a:pt x="258" y="16"/>
                  </a:lnTo>
                  <a:lnTo>
                    <a:pt x="252" y="16"/>
                  </a:lnTo>
                  <a:lnTo>
                    <a:pt x="246" y="16"/>
                  </a:lnTo>
                  <a:lnTo>
                    <a:pt x="238" y="16"/>
                  </a:lnTo>
                  <a:lnTo>
                    <a:pt x="232" y="16"/>
                  </a:lnTo>
                  <a:lnTo>
                    <a:pt x="225" y="16"/>
                  </a:lnTo>
                  <a:lnTo>
                    <a:pt x="219" y="16"/>
                  </a:lnTo>
                  <a:lnTo>
                    <a:pt x="211" y="16"/>
                  </a:lnTo>
                  <a:lnTo>
                    <a:pt x="203" y="16"/>
                  </a:lnTo>
                  <a:lnTo>
                    <a:pt x="196" y="16"/>
                  </a:lnTo>
                  <a:lnTo>
                    <a:pt x="190" y="16"/>
                  </a:lnTo>
                  <a:lnTo>
                    <a:pt x="182" y="16"/>
                  </a:lnTo>
                  <a:lnTo>
                    <a:pt x="174" y="16"/>
                  </a:lnTo>
                  <a:lnTo>
                    <a:pt x="167" y="16"/>
                  </a:lnTo>
                  <a:lnTo>
                    <a:pt x="160" y="16"/>
                  </a:lnTo>
                  <a:lnTo>
                    <a:pt x="151" y="14"/>
                  </a:lnTo>
                  <a:lnTo>
                    <a:pt x="144" y="14"/>
                  </a:lnTo>
                  <a:lnTo>
                    <a:pt x="136" y="14"/>
                  </a:lnTo>
                  <a:lnTo>
                    <a:pt x="130" y="14"/>
                  </a:lnTo>
                  <a:lnTo>
                    <a:pt x="122" y="14"/>
                  </a:lnTo>
                  <a:lnTo>
                    <a:pt x="114" y="14"/>
                  </a:lnTo>
                  <a:lnTo>
                    <a:pt x="108" y="14"/>
                  </a:lnTo>
                  <a:lnTo>
                    <a:pt x="101" y="14"/>
                  </a:lnTo>
                  <a:lnTo>
                    <a:pt x="95" y="14"/>
                  </a:lnTo>
                  <a:lnTo>
                    <a:pt x="87" y="14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67" y="14"/>
                  </a:lnTo>
                  <a:lnTo>
                    <a:pt x="61" y="14"/>
                  </a:lnTo>
                  <a:lnTo>
                    <a:pt x="55" y="14"/>
                  </a:lnTo>
                  <a:lnTo>
                    <a:pt x="50" y="14"/>
                  </a:lnTo>
                  <a:lnTo>
                    <a:pt x="44" y="14"/>
                  </a:lnTo>
                  <a:lnTo>
                    <a:pt x="39" y="14"/>
                  </a:lnTo>
                  <a:lnTo>
                    <a:pt x="35" y="14"/>
                  </a:lnTo>
                  <a:lnTo>
                    <a:pt x="30" y="14"/>
                  </a:lnTo>
                  <a:lnTo>
                    <a:pt x="26" y="14"/>
                  </a:lnTo>
                  <a:lnTo>
                    <a:pt x="21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9" y="14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45"/>
            <p:cNvSpPr>
              <a:spLocks/>
            </p:cNvSpPr>
            <p:nvPr/>
          </p:nvSpPr>
          <p:spPr bwMode="auto">
            <a:xfrm>
              <a:off x="4628" y="3709"/>
              <a:ext cx="632" cy="106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0" y="39"/>
                </a:cxn>
                <a:cxn ang="0">
                  <a:pos x="3" y="14"/>
                </a:cxn>
                <a:cxn ang="0">
                  <a:pos x="9" y="3"/>
                </a:cxn>
                <a:cxn ang="0">
                  <a:pos x="24" y="2"/>
                </a:cxn>
                <a:cxn ang="0">
                  <a:pos x="47" y="0"/>
                </a:cxn>
                <a:cxn ang="0">
                  <a:pos x="76" y="0"/>
                </a:cxn>
                <a:cxn ang="0">
                  <a:pos x="110" y="0"/>
                </a:cxn>
                <a:cxn ang="0">
                  <a:pos x="147" y="0"/>
                </a:cxn>
                <a:cxn ang="0">
                  <a:pos x="185" y="0"/>
                </a:cxn>
                <a:cxn ang="0">
                  <a:pos x="223" y="2"/>
                </a:cxn>
                <a:cxn ang="0">
                  <a:pos x="261" y="2"/>
                </a:cxn>
                <a:cxn ang="0">
                  <a:pos x="297" y="3"/>
                </a:cxn>
                <a:cxn ang="0">
                  <a:pos x="327" y="3"/>
                </a:cxn>
                <a:cxn ang="0">
                  <a:pos x="355" y="5"/>
                </a:cxn>
                <a:cxn ang="0">
                  <a:pos x="375" y="5"/>
                </a:cxn>
                <a:cxn ang="0">
                  <a:pos x="395" y="5"/>
                </a:cxn>
                <a:cxn ang="0">
                  <a:pos x="418" y="5"/>
                </a:cxn>
                <a:cxn ang="0">
                  <a:pos x="444" y="6"/>
                </a:cxn>
                <a:cxn ang="0">
                  <a:pos x="470" y="6"/>
                </a:cxn>
                <a:cxn ang="0">
                  <a:pos x="496" y="8"/>
                </a:cxn>
                <a:cxn ang="0">
                  <a:pos x="523" y="10"/>
                </a:cxn>
                <a:cxn ang="0">
                  <a:pos x="549" y="11"/>
                </a:cxn>
                <a:cxn ang="0">
                  <a:pos x="572" y="13"/>
                </a:cxn>
                <a:cxn ang="0">
                  <a:pos x="592" y="14"/>
                </a:cxn>
                <a:cxn ang="0">
                  <a:pos x="610" y="18"/>
                </a:cxn>
                <a:cxn ang="0">
                  <a:pos x="629" y="23"/>
                </a:cxn>
                <a:cxn ang="0">
                  <a:pos x="632" y="34"/>
                </a:cxn>
                <a:cxn ang="0">
                  <a:pos x="629" y="53"/>
                </a:cxn>
                <a:cxn ang="0">
                  <a:pos x="626" y="71"/>
                </a:cxn>
                <a:cxn ang="0">
                  <a:pos x="623" y="95"/>
                </a:cxn>
                <a:cxn ang="0">
                  <a:pos x="609" y="103"/>
                </a:cxn>
                <a:cxn ang="0">
                  <a:pos x="607" y="35"/>
                </a:cxn>
                <a:cxn ang="0">
                  <a:pos x="588" y="34"/>
                </a:cxn>
                <a:cxn ang="0">
                  <a:pos x="569" y="32"/>
                </a:cxn>
                <a:cxn ang="0">
                  <a:pos x="546" y="29"/>
                </a:cxn>
                <a:cxn ang="0">
                  <a:pos x="522" y="27"/>
                </a:cxn>
                <a:cxn ang="0">
                  <a:pos x="496" y="24"/>
                </a:cxn>
                <a:cxn ang="0">
                  <a:pos x="468" y="23"/>
                </a:cxn>
                <a:cxn ang="0">
                  <a:pos x="439" y="19"/>
                </a:cxn>
                <a:cxn ang="0">
                  <a:pos x="413" y="18"/>
                </a:cxn>
                <a:cxn ang="0">
                  <a:pos x="387" y="18"/>
                </a:cxn>
                <a:cxn ang="0">
                  <a:pos x="364" y="16"/>
                </a:cxn>
                <a:cxn ang="0">
                  <a:pos x="344" y="16"/>
                </a:cxn>
                <a:cxn ang="0">
                  <a:pos x="320" y="16"/>
                </a:cxn>
                <a:cxn ang="0">
                  <a:pos x="294" y="16"/>
                </a:cxn>
                <a:cxn ang="0">
                  <a:pos x="261" y="16"/>
                </a:cxn>
                <a:cxn ang="0">
                  <a:pos x="228" y="16"/>
                </a:cxn>
                <a:cxn ang="0">
                  <a:pos x="194" y="16"/>
                </a:cxn>
                <a:cxn ang="0">
                  <a:pos x="160" y="16"/>
                </a:cxn>
                <a:cxn ang="0">
                  <a:pos x="127" y="16"/>
                </a:cxn>
                <a:cxn ang="0">
                  <a:pos x="95" y="16"/>
                </a:cxn>
                <a:cxn ang="0">
                  <a:pos x="67" y="16"/>
                </a:cxn>
                <a:cxn ang="0">
                  <a:pos x="46" y="18"/>
                </a:cxn>
                <a:cxn ang="0">
                  <a:pos x="29" y="18"/>
                </a:cxn>
                <a:cxn ang="0">
                  <a:pos x="15" y="24"/>
                </a:cxn>
                <a:cxn ang="0">
                  <a:pos x="15" y="45"/>
                </a:cxn>
                <a:cxn ang="0">
                  <a:pos x="15" y="63"/>
                </a:cxn>
              </a:cxnLst>
              <a:rect l="0" t="0" r="r" b="b"/>
              <a:pathLst>
                <a:path w="632" h="106">
                  <a:moveTo>
                    <a:pt x="0" y="73"/>
                  </a:moveTo>
                  <a:lnTo>
                    <a:pt x="0" y="71"/>
                  </a:lnTo>
                  <a:lnTo>
                    <a:pt x="0" y="69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0" y="39"/>
                  </a:lnTo>
                  <a:lnTo>
                    <a:pt x="0" y="34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18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4" y="6"/>
                  </a:lnTo>
                  <a:lnTo>
                    <a:pt x="4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5" y="2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3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6" y="0"/>
                  </a:lnTo>
                  <a:lnTo>
                    <a:pt x="82" y="0"/>
                  </a:lnTo>
                  <a:lnTo>
                    <a:pt x="88" y="0"/>
                  </a:lnTo>
                  <a:lnTo>
                    <a:pt x="96" y="0"/>
                  </a:lnTo>
                  <a:lnTo>
                    <a:pt x="102" y="0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4" y="0"/>
                  </a:lnTo>
                  <a:lnTo>
                    <a:pt x="131" y="0"/>
                  </a:lnTo>
                  <a:lnTo>
                    <a:pt x="137" y="0"/>
                  </a:lnTo>
                  <a:lnTo>
                    <a:pt x="147" y="0"/>
                  </a:lnTo>
                  <a:lnTo>
                    <a:pt x="154" y="0"/>
                  </a:lnTo>
                  <a:lnTo>
                    <a:pt x="162" y="0"/>
                  </a:lnTo>
                  <a:lnTo>
                    <a:pt x="170" y="0"/>
                  </a:lnTo>
                  <a:lnTo>
                    <a:pt x="177" y="0"/>
                  </a:lnTo>
                  <a:lnTo>
                    <a:pt x="185" y="0"/>
                  </a:lnTo>
                  <a:lnTo>
                    <a:pt x="193" y="0"/>
                  </a:lnTo>
                  <a:lnTo>
                    <a:pt x="200" y="0"/>
                  </a:lnTo>
                  <a:lnTo>
                    <a:pt x="208" y="0"/>
                  </a:lnTo>
                  <a:lnTo>
                    <a:pt x="216" y="0"/>
                  </a:lnTo>
                  <a:lnTo>
                    <a:pt x="223" y="2"/>
                  </a:lnTo>
                  <a:lnTo>
                    <a:pt x="231" y="2"/>
                  </a:lnTo>
                  <a:lnTo>
                    <a:pt x="238" y="2"/>
                  </a:lnTo>
                  <a:lnTo>
                    <a:pt x="246" y="2"/>
                  </a:lnTo>
                  <a:lnTo>
                    <a:pt x="254" y="2"/>
                  </a:lnTo>
                  <a:lnTo>
                    <a:pt x="261" y="2"/>
                  </a:lnTo>
                  <a:lnTo>
                    <a:pt x="269" y="2"/>
                  </a:lnTo>
                  <a:lnTo>
                    <a:pt x="275" y="2"/>
                  </a:lnTo>
                  <a:lnTo>
                    <a:pt x="283" y="3"/>
                  </a:lnTo>
                  <a:lnTo>
                    <a:pt x="289" y="3"/>
                  </a:lnTo>
                  <a:lnTo>
                    <a:pt x="297" y="3"/>
                  </a:lnTo>
                  <a:lnTo>
                    <a:pt x="303" y="3"/>
                  </a:lnTo>
                  <a:lnTo>
                    <a:pt x="310" y="3"/>
                  </a:lnTo>
                  <a:lnTo>
                    <a:pt x="315" y="3"/>
                  </a:lnTo>
                  <a:lnTo>
                    <a:pt x="321" y="3"/>
                  </a:lnTo>
                  <a:lnTo>
                    <a:pt x="327" y="3"/>
                  </a:lnTo>
                  <a:lnTo>
                    <a:pt x="333" y="3"/>
                  </a:lnTo>
                  <a:lnTo>
                    <a:pt x="340" y="3"/>
                  </a:lnTo>
                  <a:lnTo>
                    <a:pt x="344" y="3"/>
                  </a:lnTo>
                  <a:lnTo>
                    <a:pt x="349" y="3"/>
                  </a:lnTo>
                  <a:lnTo>
                    <a:pt x="355" y="5"/>
                  </a:lnTo>
                  <a:lnTo>
                    <a:pt x="358" y="5"/>
                  </a:lnTo>
                  <a:lnTo>
                    <a:pt x="362" y="5"/>
                  </a:lnTo>
                  <a:lnTo>
                    <a:pt x="367" y="5"/>
                  </a:lnTo>
                  <a:lnTo>
                    <a:pt x="372" y="5"/>
                  </a:lnTo>
                  <a:lnTo>
                    <a:pt x="375" y="5"/>
                  </a:lnTo>
                  <a:lnTo>
                    <a:pt x="379" y="5"/>
                  </a:lnTo>
                  <a:lnTo>
                    <a:pt x="382" y="5"/>
                  </a:lnTo>
                  <a:lnTo>
                    <a:pt x="387" y="5"/>
                  </a:lnTo>
                  <a:lnTo>
                    <a:pt x="390" y="5"/>
                  </a:lnTo>
                  <a:lnTo>
                    <a:pt x="395" y="5"/>
                  </a:lnTo>
                  <a:lnTo>
                    <a:pt x="399" y="5"/>
                  </a:lnTo>
                  <a:lnTo>
                    <a:pt x="404" y="5"/>
                  </a:lnTo>
                  <a:lnTo>
                    <a:pt x="408" y="5"/>
                  </a:lnTo>
                  <a:lnTo>
                    <a:pt x="413" y="5"/>
                  </a:lnTo>
                  <a:lnTo>
                    <a:pt x="418" y="5"/>
                  </a:lnTo>
                  <a:lnTo>
                    <a:pt x="422" y="5"/>
                  </a:lnTo>
                  <a:lnTo>
                    <a:pt x="428" y="5"/>
                  </a:lnTo>
                  <a:lnTo>
                    <a:pt x="433" y="5"/>
                  </a:lnTo>
                  <a:lnTo>
                    <a:pt x="437" y="5"/>
                  </a:lnTo>
                  <a:lnTo>
                    <a:pt x="444" y="6"/>
                  </a:lnTo>
                  <a:lnTo>
                    <a:pt x="448" y="6"/>
                  </a:lnTo>
                  <a:lnTo>
                    <a:pt x="453" y="6"/>
                  </a:lnTo>
                  <a:lnTo>
                    <a:pt x="459" y="6"/>
                  </a:lnTo>
                  <a:lnTo>
                    <a:pt x="464" y="6"/>
                  </a:lnTo>
                  <a:lnTo>
                    <a:pt x="470" y="6"/>
                  </a:lnTo>
                  <a:lnTo>
                    <a:pt x="474" y="6"/>
                  </a:lnTo>
                  <a:lnTo>
                    <a:pt x="480" y="6"/>
                  </a:lnTo>
                  <a:lnTo>
                    <a:pt x="486" y="8"/>
                  </a:lnTo>
                  <a:lnTo>
                    <a:pt x="491" y="8"/>
                  </a:lnTo>
                  <a:lnTo>
                    <a:pt x="496" y="8"/>
                  </a:lnTo>
                  <a:lnTo>
                    <a:pt x="502" y="8"/>
                  </a:lnTo>
                  <a:lnTo>
                    <a:pt x="508" y="8"/>
                  </a:lnTo>
                  <a:lnTo>
                    <a:pt x="513" y="8"/>
                  </a:lnTo>
                  <a:lnTo>
                    <a:pt x="517" y="10"/>
                  </a:lnTo>
                  <a:lnTo>
                    <a:pt x="523" y="10"/>
                  </a:lnTo>
                  <a:lnTo>
                    <a:pt x="529" y="10"/>
                  </a:lnTo>
                  <a:lnTo>
                    <a:pt x="534" y="10"/>
                  </a:lnTo>
                  <a:lnTo>
                    <a:pt x="539" y="10"/>
                  </a:lnTo>
                  <a:lnTo>
                    <a:pt x="543" y="11"/>
                  </a:lnTo>
                  <a:lnTo>
                    <a:pt x="549" y="11"/>
                  </a:lnTo>
                  <a:lnTo>
                    <a:pt x="554" y="11"/>
                  </a:lnTo>
                  <a:lnTo>
                    <a:pt x="558" y="11"/>
                  </a:lnTo>
                  <a:lnTo>
                    <a:pt x="563" y="13"/>
                  </a:lnTo>
                  <a:lnTo>
                    <a:pt x="568" y="13"/>
                  </a:lnTo>
                  <a:lnTo>
                    <a:pt x="572" y="13"/>
                  </a:lnTo>
                  <a:lnTo>
                    <a:pt x="575" y="13"/>
                  </a:lnTo>
                  <a:lnTo>
                    <a:pt x="580" y="14"/>
                  </a:lnTo>
                  <a:lnTo>
                    <a:pt x="584" y="14"/>
                  </a:lnTo>
                  <a:lnTo>
                    <a:pt x="589" y="14"/>
                  </a:lnTo>
                  <a:lnTo>
                    <a:pt x="592" y="14"/>
                  </a:lnTo>
                  <a:lnTo>
                    <a:pt x="597" y="16"/>
                  </a:lnTo>
                  <a:lnTo>
                    <a:pt x="600" y="16"/>
                  </a:lnTo>
                  <a:lnTo>
                    <a:pt x="603" y="16"/>
                  </a:lnTo>
                  <a:lnTo>
                    <a:pt x="607" y="18"/>
                  </a:lnTo>
                  <a:lnTo>
                    <a:pt x="610" y="18"/>
                  </a:lnTo>
                  <a:lnTo>
                    <a:pt x="612" y="18"/>
                  </a:lnTo>
                  <a:lnTo>
                    <a:pt x="618" y="19"/>
                  </a:lnTo>
                  <a:lnTo>
                    <a:pt x="623" y="19"/>
                  </a:lnTo>
                  <a:lnTo>
                    <a:pt x="626" y="21"/>
                  </a:lnTo>
                  <a:lnTo>
                    <a:pt x="629" y="23"/>
                  </a:lnTo>
                  <a:lnTo>
                    <a:pt x="630" y="23"/>
                  </a:lnTo>
                  <a:lnTo>
                    <a:pt x="632" y="24"/>
                  </a:lnTo>
                  <a:lnTo>
                    <a:pt x="632" y="26"/>
                  </a:lnTo>
                  <a:lnTo>
                    <a:pt x="632" y="31"/>
                  </a:lnTo>
                  <a:lnTo>
                    <a:pt x="632" y="34"/>
                  </a:lnTo>
                  <a:lnTo>
                    <a:pt x="630" y="40"/>
                  </a:lnTo>
                  <a:lnTo>
                    <a:pt x="630" y="43"/>
                  </a:lnTo>
                  <a:lnTo>
                    <a:pt x="629" y="47"/>
                  </a:lnTo>
                  <a:lnTo>
                    <a:pt x="629" y="50"/>
                  </a:lnTo>
                  <a:lnTo>
                    <a:pt x="629" y="53"/>
                  </a:lnTo>
                  <a:lnTo>
                    <a:pt x="629" y="58"/>
                  </a:lnTo>
                  <a:lnTo>
                    <a:pt x="627" y="61"/>
                  </a:lnTo>
                  <a:lnTo>
                    <a:pt x="627" y="64"/>
                  </a:lnTo>
                  <a:lnTo>
                    <a:pt x="627" y="69"/>
                  </a:lnTo>
                  <a:lnTo>
                    <a:pt x="626" y="71"/>
                  </a:lnTo>
                  <a:lnTo>
                    <a:pt x="626" y="76"/>
                  </a:lnTo>
                  <a:lnTo>
                    <a:pt x="624" y="79"/>
                  </a:lnTo>
                  <a:lnTo>
                    <a:pt x="624" y="82"/>
                  </a:lnTo>
                  <a:lnTo>
                    <a:pt x="624" y="89"/>
                  </a:lnTo>
                  <a:lnTo>
                    <a:pt x="623" y="95"/>
                  </a:lnTo>
                  <a:lnTo>
                    <a:pt x="621" y="100"/>
                  </a:lnTo>
                  <a:lnTo>
                    <a:pt x="621" y="103"/>
                  </a:lnTo>
                  <a:lnTo>
                    <a:pt x="621" y="105"/>
                  </a:lnTo>
                  <a:lnTo>
                    <a:pt x="621" y="106"/>
                  </a:lnTo>
                  <a:lnTo>
                    <a:pt x="609" y="103"/>
                  </a:lnTo>
                  <a:lnTo>
                    <a:pt x="615" y="37"/>
                  </a:lnTo>
                  <a:lnTo>
                    <a:pt x="615" y="37"/>
                  </a:lnTo>
                  <a:lnTo>
                    <a:pt x="614" y="37"/>
                  </a:lnTo>
                  <a:lnTo>
                    <a:pt x="610" y="35"/>
                  </a:lnTo>
                  <a:lnTo>
                    <a:pt x="607" y="35"/>
                  </a:lnTo>
                  <a:lnTo>
                    <a:pt x="603" y="35"/>
                  </a:lnTo>
                  <a:lnTo>
                    <a:pt x="597" y="35"/>
                  </a:lnTo>
                  <a:lnTo>
                    <a:pt x="594" y="34"/>
                  </a:lnTo>
                  <a:lnTo>
                    <a:pt x="591" y="34"/>
                  </a:lnTo>
                  <a:lnTo>
                    <a:pt x="588" y="34"/>
                  </a:lnTo>
                  <a:lnTo>
                    <a:pt x="584" y="34"/>
                  </a:lnTo>
                  <a:lnTo>
                    <a:pt x="581" y="32"/>
                  </a:lnTo>
                  <a:lnTo>
                    <a:pt x="577" y="32"/>
                  </a:lnTo>
                  <a:lnTo>
                    <a:pt x="574" y="32"/>
                  </a:lnTo>
                  <a:lnTo>
                    <a:pt x="569" y="32"/>
                  </a:lnTo>
                  <a:lnTo>
                    <a:pt x="565" y="31"/>
                  </a:lnTo>
                  <a:lnTo>
                    <a:pt x="560" y="31"/>
                  </a:lnTo>
                  <a:lnTo>
                    <a:pt x="555" y="31"/>
                  </a:lnTo>
                  <a:lnTo>
                    <a:pt x="552" y="31"/>
                  </a:lnTo>
                  <a:lnTo>
                    <a:pt x="546" y="29"/>
                  </a:lnTo>
                  <a:lnTo>
                    <a:pt x="542" y="29"/>
                  </a:lnTo>
                  <a:lnTo>
                    <a:pt x="537" y="27"/>
                  </a:lnTo>
                  <a:lnTo>
                    <a:pt x="532" y="27"/>
                  </a:lnTo>
                  <a:lnTo>
                    <a:pt x="528" y="27"/>
                  </a:lnTo>
                  <a:lnTo>
                    <a:pt x="522" y="27"/>
                  </a:lnTo>
                  <a:lnTo>
                    <a:pt x="517" y="27"/>
                  </a:lnTo>
                  <a:lnTo>
                    <a:pt x="513" y="27"/>
                  </a:lnTo>
                  <a:lnTo>
                    <a:pt x="506" y="26"/>
                  </a:lnTo>
                  <a:lnTo>
                    <a:pt x="500" y="26"/>
                  </a:lnTo>
                  <a:lnTo>
                    <a:pt x="496" y="24"/>
                  </a:lnTo>
                  <a:lnTo>
                    <a:pt x="490" y="24"/>
                  </a:lnTo>
                  <a:lnTo>
                    <a:pt x="483" y="24"/>
                  </a:lnTo>
                  <a:lnTo>
                    <a:pt x="479" y="23"/>
                  </a:lnTo>
                  <a:lnTo>
                    <a:pt x="473" y="23"/>
                  </a:lnTo>
                  <a:lnTo>
                    <a:pt x="468" y="23"/>
                  </a:lnTo>
                  <a:lnTo>
                    <a:pt x="462" y="23"/>
                  </a:lnTo>
                  <a:lnTo>
                    <a:pt x="456" y="21"/>
                  </a:lnTo>
                  <a:lnTo>
                    <a:pt x="450" y="21"/>
                  </a:lnTo>
                  <a:lnTo>
                    <a:pt x="445" y="21"/>
                  </a:lnTo>
                  <a:lnTo>
                    <a:pt x="439" y="19"/>
                  </a:lnTo>
                  <a:lnTo>
                    <a:pt x="434" y="19"/>
                  </a:lnTo>
                  <a:lnTo>
                    <a:pt x="428" y="19"/>
                  </a:lnTo>
                  <a:lnTo>
                    <a:pt x="424" y="19"/>
                  </a:lnTo>
                  <a:lnTo>
                    <a:pt x="418" y="19"/>
                  </a:lnTo>
                  <a:lnTo>
                    <a:pt x="413" y="18"/>
                  </a:lnTo>
                  <a:lnTo>
                    <a:pt x="407" y="18"/>
                  </a:lnTo>
                  <a:lnTo>
                    <a:pt x="402" y="18"/>
                  </a:lnTo>
                  <a:lnTo>
                    <a:pt x="396" y="18"/>
                  </a:lnTo>
                  <a:lnTo>
                    <a:pt x="392" y="18"/>
                  </a:lnTo>
                  <a:lnTo>
                    <a:pt x="387" y="18"/>
                  </a:lnTo>
                  <a:lnTo>
                    <a:pt x="382" y="18"/>
                  </a:lnTo>
                  <a:lnTo>
                    <a:pt x="378" y="16"/>
                  </a:lnTo>
                  <a:lnTo>
                    <a:pt x="373" y="16"/>
                  </a:lnTo>
                  <a:lnTo>
                    <a:pt x="369" y="16"/>
                  </a:lnTo>
                  <a:lnTo>
                    <a:pt x="364" y="16"/>
                  </a:lnTo>
                  <a:lnTo>
                    <a:pt x="359" y="16"/>
                  </a:lnTo>
                  <a:lnTo>
                    <a:pt x="355" y="16"/>
                  </a:lnTo>
                  <a:lnTo>
                    <a:pt x="352" y="16"/>
                  </a:lnTo>
                  <a:lnTo>
                    <a:pt x="349" y="16"/>
                  </a:lnTo>
                  <a:lnTo>
                    <a:pt x="344" y="16"/>
                  </a:lnTo>
                  <a:lnTo>
                    <a:pt x="340" y="16"/>
                  </a:lnTo>
                  <a:lnTo>
                    <a:pt x="335" y="16"/>
                  </a:lnTo>
                  <a:lnTo>
                    <a:pt x="330" y="16"/>
                  </a:lnTo>
                  <a:lnTo>
                    <a:pt x="326" y="16"/>
                  </a:lnTo>
                  <a:lnTo>
                    <a:pt x="320" y="16"/>
                  </a:lnTo>
                  <a:lnTo>
                    <a:pt x="315" y="16"/>
                  </a:lnTo>
                  <a:lnTo>
                    <a:pt x="310" y="16"/>
                  </a:lnTo>
                  <a:lnTo>
                    <a:pt x="304" y="16"/>
                  </a:lnTo>
                  <a:lnTo>
                    <a:pt x="298" y="16"/>
                  </a:lnTo>
                  <a:lnTo>
                    <a:pt x="294" y="16"/>
                  </a:lnTo>
                  <a:lnTo>
                    <a:pt x="287" y="16"/>
                  </a:lnTo>
                  <a:lnTo>
                    <a:pt x="281" y="16"/>
                  </a:lnTo>
                  <a:lnTo>
                    <a:pt x="274" y="16"/>
                  </a:lnTo>
                  <a:lnTo>
                    <a:pt x="268" y="16"/>
                  </a:lnTo>
                  <a:lnTo>
                    <a:pt x="261" y="16"/>
                  </a:lnTo>
                  <a:lnTo>
                    <a:pt x="255" y="16"/>
                  </a:lnTo>
                  <a:lnTo>
                    <a:pt x="249" y="16"/>
                  </a:lnTo>
                  <a:lnTo>
                    <a:pt x="242" y="16"/>
                  </a:lnTo>
                  <a:lnTo>
                    <a:pt x="235" y="16"/>
                  </a:lnTo>
                  <a:lnTo>
                    <a:pt x="228" y="16"/>
                  </a:lnTo>
                  <a:lnTo>
                    <a:pt x="222" y="16"/>
                  </a:lnTo>
                  <a:lnTo>
                    <a:pt x="214" y="16"/>
                  </a:lnTo>
                  <a:lnTo>
                    <a:pt x="208" y="16"/>
                  </a:lnTo>
                  <a:lnTo>
                    <a:pt x="200" y="16"/>
                  </a:lnTo>
                  <a:lnTo>
                    <a:pt x="194" y="16"/>
                  </a:lnTo>
                  <a:lnTo>
                    <a:pt x="186" y="16"/>
                  </a:lnTo>
                  <a:lnTo>
                    <a:pt x="180" y="16"/>
                  </a:lnTo>
                  <a:lnTo>
                    <a:pt x="174" y="16"/>
                  </a:lnTo>
                  <a:lnTo>
                    <a:pt x="167" y="16"/>
                  </a:lnTo>
                  <a:lnTo>
                    <a:pt x="160" y="16"/>
                  </a:lnTo>
                  <a:lnTo>
                    <a:pt x="153" y="16"/>
                  </a:lnTo>
                  <a:lnTo>
                    <a:pt x="147" y="16"/>
                  </a:lnTo>
                  <a:lnTo>
                    <a:pt x="139" y="16"/>
                  </a:lnTo>
                  <a:lnTo>
                    <a:pt x="133" y="16"/>
                  </a:lnTo>
                  <a:lnTo>
                    <a:pt x="127" y="16"/>
                  </a:lnTo>
                  <a:lnTo>
                    <a:pt x="119" y="16"/>
                  </a:lnTo>
                  <a:lnTo>
                    <a:pt x="114" y="16"/>
                  </a:lnTo>
                  <a:lnTo>
                    <a:pt x="107" y="16"/>
                  </a:lnTo>
                  <a:lnTo>
                    <a:pt x="101" y="16"/>
                  </a:lnTo>
                  <a:lnTo>
                    <a:pt x="95" y="16"/>
                  </a:lnTo>
                  <a:lnTo>
                    <a:pt x="88" y="16"/>
                  </a:lnTo>
                  <a:lnTo>
                    <a:pt x="84" y="16"/>
                  </a:lnTo>
                  <a:lnTo>
                    <a:pt x="78" y="16"/>
                  </a:lnTo>
                  <a:lnTo>
                    <a:pt x="73" y="16"/>
                  </a:lnTo>
                  <a:lnTo>
                    <a:pt x="67" y="16"/>
                  </a:lnTo>
                  <a:lnTo>
                    <a:pt x="62" y="16"/>
                  </a:lnTo>
                  <a:lnTo>
                    <a:pt x="58" y="18"/>
                  </a:lnTo>
                  <a:lnTo>
                    <a:pt x="53" y="18"/>
                  </a:lnTo>
                  <a:lnTo>
                    <a:pt x="49" y="18"/>
                  </a:lnTo>
                  <a:lnTo>
                    <a:pt x="46" y="18"/>
                  </a:lnTo>
                  <a:lnTo>
                    <a:pt x="41" y="18"/>
                  </a:lnTo>
                  <a:lnTo>
                    <a:pt x="38" y="18"/>
                  </a:lnTo>
                  <a:lnTo>
                    <a:pt x="33" y="18"/>
                  </a:lnTo>
                  <a:lnTo>
                    <a:pt x="32" y="18"/>
                  </a:lnTo>
                  <a:lnTo>
                    <a:pt x="29" y="18"/>
                  </a:lnTo>
                  <a:lnTo>
                    <a:pt x="24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4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5" y="45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5" y="55"/>
                  </a:lnTo>
                  <a:lnTo>
                    <a:pt x="15" y="58"/>
                  </a:lnTo>
                  <a:lnTo>
                    <a:pt x="15" y="63"/>
                  </a:lnTo>
                  <a:lnTo>
                    <a:pt x="17" y="64"/>
                  </a:lnTo>
                  <a:lnTo>
                    <a:pt x="0" y="73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46"/>
            <p:cNvSpPr>
              <a:spLocks/>
            </p:cNvSpPr>
            <p:nvPr/>
          </p:nvSpPr>
          <p:spPr bwMode="auto">
            <a:xfrm>
              <a:off x="4683" y="3365"/>
              <a:ext cx="157" cy="354"/>
            </a:xfrm>
            <a:custGeom>
              <a:avLst/>
              <a:gdLst/>
              <a:ahLst/>
              <a:cxnLst>
                <a:cxn ang="0">
                  <a:pos x="1" y="347"/>
                </a:cxn>
                <a:cxn ang="0">
                  <a:pos x="6" y="336"/>
                </a:cxn>
                <a:cxn ang="0">
                  <a:pos x="12" y="320"/>
                </a:cxn>
                <a:cxn ang="0">
                  <a:pos x="18" y="304"/>
                </a:cxn>
                <a:cxn ang="0">
                  <a:pos x="23" y="294"/>
                </a:cxn>
                <a:cxn ang="0">
                  <a:pos x="27" y="284"/>
                </a:cxn>
                <a:cxn ang="0">
                  <a:pos x="30" y="273"/>
                </a:cxn>
                <a:cxn ang="0">
                  <a:pos x="35" y="262"/>
                </a:cxn>
                <a:cxn ang="0">
                  <a:pos x="40" y="250"/>
                </a:cxn>
                <a:cxn ang="0">
                  <a:pos x="44" y="239"/>
                </a:cxn>
                <a:cxn ang="0">
                  <a:pos x="49" y="228"/>
                </a:cxn>
                <a:cxn ang="0">
                  <a:pos x="53" y="218"/>
                </a:cxn>
                <a:cxn ang="0">
                  <a:pos x="58" y="207"/>
                </a:cxn>
                <a:cxn ang="0">
                  <a:pos x="66" y="189"/>
                </a:cxn>
                <a:cxn ang="0">
                  <a:pos x="72" y="176"/>
                </a:cxn>
                <a:cxn ang="0">
                  <a:pos x="76" y="160"/>
                </a:cxn>
                <a:cxn ang="0">
                  <a:pos x="84" y="141"/>
                </a:cxn>
                <a:cxn ang="0">
                  <a:pos x="92" y="124"/>
                </a:cxn>
                <a:cxn ang="0">
                  <a:pos x="95" y="113"/>
                </a:cxn>
                <a:cxn ang="0">
                  <a:pos x="99" y="102"/>
                </a:cxn>
                <a:cxn ang="0">
                  <a:pos x="105" y="92"/>
                </a:cxn>
                <a:cxn ang="0">
                  <a:pos x="108" y="81"/>
                </a:cxn>
                <a:cxn ang="0">
                  <a:pos x="115" y="71"/>
                </a:cxn>
                <a:cxn ang="0">
                  <a:pos x="118" y="60"/>
                </a:cxn>
                <a:cxn ang="0">
                  <a:pos x="125" y="44"/>
                </a:cxn>
                <a:cxn ang="0">
                  <a:pos x="131" y="26"/>
                </a:cxn>
                <a:cxn ang="0">
                  <a:pos x="138" y="13"/>
                </a:cxn>
                <a:cxn ang="0">
                  <a:pos x="142" y="2"/>
                </a:cxn>
                <a:cxn ang="0">
                  <a:pos x="151" y="0"/>
                </a:cxn>
                <a:cxn ang="0">
                  <a:pos x="157" y="2"/>
                </a:cxn>
                <a:cxn ang="0">
                  <a:pos x="156" y="8"/>
                </a:cxn>
                <a:cxn ang="0">
                  <a:pos x="151" y="19"/>
                </a:cxn>
                <a:cxn ang="0">
                  <a:pos x="145" y="32"/>
                </a:cxn>
                <a:cxn ang="0">
                  <a:pos x="142" y="44"/>
                </a:cxn>
                <a:cxn ang="0">
                  <a:pos x="136" y="55"/>
                </a:cxn>
                <a:cxn ang="0">
                  <a:pos x="131" y="68"/>
                </a:cxn>
                <a:cxn ang="0">
                  <a:pos x="125" y="81"/>
                </a:cxn>
                <a:cxn ang="0">
                  <a:pos x="119" y="95"/>
                </a:cxn>
                <a:cxn ang="0">
                  <a:pos x="115" y="110"/>
                </a:cxn>
                <a:cxn ang="0">
                  <a:pos x="108" y="124"/>
                </a:cxn>
                <a:cxn ang="0">
                  <a:pos x="102" y="139"/>
                </a:cxn>
                <a:cxn ang="0">
                  <a:pos x="96" y="153"/>
                </a:cxn>
                <a:cxn ang="0">
                  <a:pos x="90" y="166"/>
                </a:cxn>
                <a:cxn ang="0">
                  <a:pos x="86" y="179"/>
                </a:cxn>
                <a:cxn ang="0">
                  <a:pos x="81" y="189"/>
                </a:cxn>
                <a:cxn ang="0">
                  <a:pos x="76" y="200"/>
                </a:cxn>
                <a:cxn ang="0">
                  <a:pos x="73" y="210"/>
                </a:cxn>
                <a:cxn ang="0">
                  <a:pos x="67" y="223"/>
                </a:cxn>
                <a:cxn ang="0">
                  <a:pos x="64" y="229"/>
                </a:cxn>
                <a:cxn ang="0">
                  <a:pos x="59" y="241"/>
                </a:cxn>
                <a:cxn ang="0">
                  <a:pos x="55" y="254"/>
                </a:cxn>
                <a:cxn ang="0">
                  <a:pos x="47" y="268"/>
                </a:cxn>
                <a:cxn ang="0">
                  <a:pos x="41" y="286"/>
                </a:cxn>
                <a:cxn ang="0">
                  <a:pos x="35" y="302"/>
                </a:cxn>
                <a:cxn ang="0">
                  <a:pos x="29" y="318"/>
                </a:cxn>
                <a:cxn ang="0">
                  <a:pos x="23" y="331"/>
                </a:cxn>
                <a:cxn ang="0">
                  <a:pos x="18" y="344"/>
                </a:cxn>
                <a:cxn ang="0">
                  <a:pos x="15" y="352"/>
                </a:cxn>
                <a:cxn ang="0">
                  <a:pos x="0" y="354"/>
                </a:cxn>
              </a:cxnLst>
              <a:rect l="0" t="0" r="r" b="b"/>
              <a:pathLst>
                <a:path w="157" h="354">
                  <a:moveTo>
                    <a:pt x="0" y="354"/>
                  </a:moveTo>
                  <a:lnTo>
                    <a:pt x="0" y="350"/>
                  </a:lnTo>
                  <a:lnTo>
                    <a:pt x="1" y="347"/>
                  </a:lnTo>
                  <a:lnTo>
                    <a:pt x="3" y="344"/>
                  </a:lnTo>
                  <a:lnTo>
                    <a:pt x="4" y="339"/>
                  </a:lnTo>
                  <a:lnTo>
                    <a:pt x="6" y="336"/>
                  </a:lnTo>
                  <a:lnTo>
                    <a:pt x="7" y="331"/>
                  </a:lnTo>
                  <a:lnTo>
                    <a:pt x="11" y="326"/>
                  </a:lnTo>
                  <a:lnTo>
                    <a:pt x="12" y="320"/>
                  </a:lnTo>
                  <a:lnTo>
                    <a:pt x="15" y="313"/>
                  </a:lnTo>
                  <a:lnTo>
                    <a:pt x="17" y="308"/>
                  </a:lnTo>
                  <a:lnTo>
                    <a:pt x="18" y="304"/>
                  </a:lnTo>
                  <a:lnTo>
                    <a:pt x="20" y="300"/>
                  </a:lnTo>
                  <a:lnTo>
                    <a:pt x="21" y="297"/>
                  </a:lnTo>
                  <a:lnTo>
                    <a:pt x="23" y="294"/>
                  </a:lnTo>
                  <a:lnTo>
                    <a:pt x="24" y="291"/>
                  </a:lnTo>
                  <a:lnTo>
                    <a:pt x="24" y="287"/>
                  </a:lnTo>
                  <a:lnTo>
                    <a:pt x="27" y="284"/>
                  </a:lnTo>
                  <a:lnTo>
                    <a:pt x="29" y="281"/>
                  </a:lnTo>
                  <a:lnTo>
                    <a:pt x="29" y="276"/>
                  </a:lnTo>
                  <a:lnTo>
                    <a:pt x="30" y="273"/>
                  </a:lnTo>
                  <a:lnTo>
                    <a:pt x="32" y="268"/>
                  </a:lnTo>
                  <a:lnTo>
                    <a:pt x="33" y="265"/>
                  </a:lnTo>
                  <a:lnTo>
                    <a:pt x="35" y="262"/>
                  </a:lnTo>
                  <a:lnTo>
                    <a:pt x="37" y="258"/>
                  </a:lnTo>
                  <a:lnTo>
                    <a:pt x="38" y="254"/>
                  </a:lnTo>
                  <a:lnTo>
                    <a:pt x="40" y="250"/>
                  </a:lnTo>
                  <a:lnTo>
                    <a:pt x="41" y="247"/>
                  </a:lnTo>
                  <a:lnTo>
                    <a:pt x="43" y="244"/>
                  </a:lnTo>
                  <a:lnTo>
                    <a:pt x="44" y="239"/>
                  </a:lnTo>
                  <a:lnTo>
                    <a:pt x="46" y="236"/>
                  </a:lnTo>
                  <a:lnTo>
                    <a:pt x="47" y="233"/>
                  </a:lnTo>
                  <a:lnTo>
                    <a:pt x="49" y="228"/>
                  </a:lnTo>
                  <a:lnTo>
                    <a:pt x="50" y="224"/>
                  </a:lnTo>
                  <a:lnTo>
                    <a:pt x="52" y="221"/>
                  </a:lnTo>
                  <a:lnTo>
                    <a:pt x="53" y="218"/>
                  </a:lnTo>
                  <a:lnTo>
                    <a:pt x="55" y="215"/>
                  </a:lnTo>
                  <a:lnTo>
                    <a:pt x="56" y="210"/>
                  </a:lnTo>
                  <a:lnTo>
                    <a:pt x="58" y="207"/>
                  </a:lnTo>
                  <a:lnTo>
                    <a:pt x="59" y="202"/>
                  </a:lnTo>
                  <a:lnTo>
                    <a:pt x="63" y="195"/>
                  </a:lnTo>
                  <a:lnTo>
                    <a:pt x="66" y="189"/>
                  </a:lnTo>
                  <a:lnTo>
                    <a:pt x="67" y="184"/>
                  </a:lnTo>
                  <a:lnTo>
                    <a:pt x="69" y="179"/>
                  </a:lnTo>
                  <a:lnTo>
                    <a:pt x="72" y="176"/>
                  </a:lnTo>
                  <a:lnTo>
                    <a:pt x="73" y="170"/>
                  </a:lnTo>
                  <a:lnTo>
                    <a:pt x="75" y="165"/>
                  </a:lnTo>
                  <a:lnTo>
                    <a:pt x="76" y="160"/>
                  </a:lnTo>
                  <a:lnTo>
                    <a:pt x="79" y="153"/>
                  </a:lnTo>
                  <a:lnTo>
                    <a:pt x="81" y="147"/>
                  </a:lnTo>
                  <a:lnTo>
                    <a:pt x="84" y="141"/>
                  </a:lnTo>
                  <a:lnTo>
                    <a:pt x="87" y="134"/>
                  </a:lnTo>
                  <a:lnTo>
                    <a:pt x="90" y="128"/>
                  </a:lnTo>
                  <a:lnTo>
                    <a:pt x="92" y="124"/>
                  </a:lnTo>
                  <a:lnTo>
                    <a:pt x="92" y="121"/>
                  </a:lnTo>
                  <a:lnTo>
                    <a:pt x="93" y="118"/>
                  </a:lnTo>
                  <a:lnTo>
                    <a:pt x="95" y="113"/>
                  </a:lnTo>
                  <a:lnTo>
                    <a:pt x="96" y="110"/>
                  </a:lnTo>
                  <a:lnTo>
                    <a:pt x="98" y="107"/>
                  </a:lnTo>
                  <a:lnTo>
                    <a:pt x="99" y="102"/>
                  </a:lnTo>
                  <a:lnTo>
                    <a:pt x="102" y="100"/>
                  </a:lnTo>
                  <a:lnTo>
                    <a:pt x="102" y="95"/>
                  </a:lnTo>
                  <a:lnTo>
                    <a:pt x="105" y="92"/>
                  </a:lnTo>
                  <a:lnTo>
                    <a:pt x="105" y="89"/>
                  </a:lnTo>
                  <a:lnTo>
                    <a:pt x="107" y="84"/>
                  </a:lnTo>
                  <a:lnTo>
                    <a:pt x="108" y="81"/>
                  </a:lnTo>
                  <a:lnTo>
                    <a:pt x="110" y="78"/>
                  </a:lnTo>
                  <a:lnTo>
                    <a:pt x="112" y="74"/>
                  </a:lnTo>
                  <a:lnTo>
                    <a:pt x="115" y="71"/>
                  </a:lnTo>
                  <a:lnTo>
                    <a:pt x="115" y="66"/>
                  </a:lnTo>
                  <a:lnTo>
                    <a:pt x="116" y="63"/>
                  </a:lnTo>
                  <a:lnTo>
                    <a:pt x="118" y="60"/>
                  </a:lnTo>
                  <a:lnTo>
                    <a:pt x="119" y="57"/>
                  </a:lnTo>
                  <a:lnTo>
                    <a:pt x="122" y="49"/>
                  </a:lnTo>
                  <a:lnTo>
                    <a:pt x="125" y="44"/>
                  </a:lnTo>
                  <a:lnTo>
                    <a:pt x="127" y="37"/>
                  </a:lnTo>
                  <a:lnTo>
                    <a:pt x="130" y="31"/>
                  </a:lnTo>
                  <a:lnTo>
                    <a:pt x="131" y="26"/>
                  </a:lnTo>
                  <a:lnTo>
                    <a:pt x="135" y="21"/>
                  </a:lnTo>
                  <a:lnTo>
                    <a:pt x="136" y="16"/>
                  </a:lnTo>
                  <a:lnTo>
                    <a:pt x="138" y="13"/>
                  </a:lnTo>
                  <a:lnTo>
                    <a:pt x="138" y="8"/>
                  </a:lnTo>
                  <a:lnTo>
                    <a:pt x="141" y="7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5" y="0"/>
                  </a:lnTo>
                  <a:lnTo>
                    <a:pt x="151" y="0"/>
                  </a:lnTo>
                  <a:lnTo>
                    <a:pt x="154" y="0"/>
                  </a:lnTo>
                  <a:lnTo>
                    <a:pt x="156" y="0"/>
                  </a:lnTo>
                  <a:lnTo>
                    <a:pt x="157" y="2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4" y="11"/>
                  </a:lnTo>
                  <a:lnTo>
                    <a:pt x="153" y="15"/>
                  </a:lnTo>
                  <a:lnTo>
                    <a:pt x="151" y="19"/>
                  </a:lnTo>
                  <a:lnTo>
                    <a:pt x="148" y="26"/>
                  </a:lnTo>
                  <a:lnTo>
                    <a:pt x="147" y="29"/>
                  </a:lnTo>
                  <a:lnTo>
                    <a:pt x="145" y="32"/>
                  </a:lnTo>
                  <a:lnTo>
                    <a:pt x="145" y="36"/>
                  </a:lnTo>
                  <a:lnTo>
                    <a:pt x="144" y="40"/>
                  </a:lnTo>
                  <a:lnTo>
                    <a:pt x="142" y="44"/>
                  </a:lnTo>
                  <a:lnTo>
                    <a:pt x="141" y="47"/>
                  </a:lnTo>
                  <a:lnTo>
                    <a:pt x="138" y="50"/>
                  </a:lnTo>
                  <a:lnTo>
                    <a:pt x="136" y="55"/>
                  </a:lnTo>
                  <a:lnTo>
                    <a:pt x="135" y="58"/>
                  </a:lnTo>
                  <a:lnTo>
                    <a:pt x="133" y="63"/>
                  </a:lnTo>
                  <a:lnTo>
                    <a:pt x="131" y="68"/>
                  </a:lnTo>
                  <a:lnTo>
                    <a:pt x="130" y="73"/>
                  </a:lnTo>
                  <a:lnTo>
                    <a:pt x="127" y="78"/>
                  </a:lnTo>
                  <a:lnTo>
                    <a:pt x="125" y="81"/>
                  </a:lnTo>
                  <a:lnTo>
                    <a:pt x="124" y="86"/>
                  </a:lnTo>
                  <a:lnTo>
                    <a:pt x="122" y="91"/>
                  </a:lnTo>
                  <a:lnTo>
                    <a:pt x="119" y="95"/>
                  </a:lnTo>
                  <a:lnTo>
                    <a:pt x="118" y="100"/>
                  </a:lnTo>
                  <a:lnTo>
                    <a:pt x="116" y="105"/>
                  </a:lnTo>
                  <a:lnTo>
                    <a:pt x="115" y="110"/>
                  </a:lnTo>
                  <a:lnTo>
                    <a:pt x="112" y="115"/>
                  </a:lnTo>
                  <a:lnTo>
                    <a:pt x="110" y="120"/>
                  </a:lnTo>
                  <a:lnTo>
                    <a:pt x="108" y="124"/>
                  </a:lnTo>
                  <a:lnTo>
                    <a:pt x="107" y="129"/>
                  </a:lnTo>
                  <a:lnTo>
                    <a:pt x="104" y="134"/>
                  </a:lnTo>
                  <a:lnTo>
                    <a:pt x="102" y="139"/>
                  </a:lnTo>
                  <a:lnTo>
                    <a:pt x="99" y="144"/>
                  </a:lnTo>
                  <a:lnTo>
                    <a:pt x="98" y="149"/>
                  </a:lnTo>
                  <a:lnTo>
                    <a:pt x="96" y="153"/>
                  </a:lnTo>
                  <a:lnTo>
                    <a:pt x="95" y="157"/>
                  </a:lnTo>
                  <a:lnTo>
                    <a:pt x="92" y="162"/>
                  </a:lnTo>
                  <a:lnTo>
                    <a:pt x="90" y="166"/>
                  </a:lnTo>
                  <a:lnTo>
                    <a:pt x="89" y="170"/>
                  </a:lnTo>
                  <a:lnTo>
                    <a:pt x="87" y="174"/>
                  </a:lnTo>
                  <a:lnTo>
                    <a:pt x="86" y="179"/>
                  </a:lnTo>
                  <a:lnTo>
                    <a:pt x="84" y="183"/>
                  </a:lnTo>
                  <a:lnTo>
                    <a:pt x="82" y="186"/>
                  </a:lnTo>
                  <a:lnTo>
                    <a:pt x="81" y="189"/>
                  </a:lnTo>
                  <a:lnTo>
                    <a:pt x="79" y="194"/>
                  </a:lnTo>
                  <a:lnTo>
                    <a:pt x="78" y="197"/>
                  </a:lnTo>
                  <a:lnTo>
                    <a:pt x="76" y="200"/>
                  </a:lnTo>
                  <a:lnTo>
                    <a:pt x="75" y="203"/>
                  </a:lnTo>
                  <a:lnTo>
                    <a:pt x="73" y="207"/>
                  </a:lnTo>
                  <a:lnTo>
                    <a:pt x="73" y="210"/>
                  </a:lnTo>
                  <a:lnTo>
                    <a:pt x="70" y="215"/>
                  </a:lnTo>
                  <a:lnTo>
                    <a:pt x="69" y="218"/>
                  </a:lnTo>
                  <a:lnTo>
                    <a:pt x="67" y="223"/>
                  </a:lnTo>
                  <a:lnTo>
                    <a:pt x="67" y="226"/>
                  </a:lnTo>
                  <a:lnTo>
                    <a:pt x="66" y="228"/>
                  </a:lnTo>
                  <a:lnTo>
                    <a:pt x="64" y="229"/>
                  </a:lnTo>
                  <a:lnTo>
                    <a:pt x="63" y="233"/>
                  </a:lnTo>
                  <a:lnTo>
                    <a:pt x="61" y="236"/>
                  </a:lnTo>
                  <a:lnTo>
                    <a:pt x="59" y="241"/>
                  </a:lnTo>
                  <a:lnTo>
                    <a:pt x="58" y="244"/>
                  </a:lnTo>
                  <a:lnTo>
                    <a:pt x="56" y="249"/>
                  </a:lnTo>
                  <a:lnTo>
                    <a:pt x="55" y="254"/>
                  </a:lnTo>
                  <a:lnTo>
                    <a:pt x="52" y="258"/>
                  </a:lnTo>
                  <a:lnTo>
                    <a:pt x="50" y="263"/>
                  </a:lnTo>
                  <a:lnTo>
                    <a:pt x="47" y="268"/>
                  </a:lnTo>
                  <a:lnTo>
                    <a:pt x="46" y="275"/>
                  </a:lnTo>
                  <a:lnTo>
                    <a:pt x="44" y="279"/>
                  </a:lnTo>
                  <a:lnTo>
                    <a:pt x="41" y="286"/>
                  </a:lnTo>
                  <a:lnTo>
                    <a:pt x="40" y="291"/>
                  </a:lnTo>
                  <a:lnTo>
                    <a:pt x="38" y="297"/>
                  </a:lnTo>
                  <a:lnTo>
                    <a:pt x="35" y="302"/>
                  </a:lnTo>
                  <a:lnTo>
                    <a:pt x="33" y="308"/>
                  </a:lnTo>
                  <a:lnTo>
                    <a:pt x="30" y="313"/>
                  </a:lnTo>
                  <a:lnTo>
                    <a:pt x="29" y="318"/>
                  </a:lnTo>
                  <a:lnTo>
                    <a:pt x="27" y="323"/>
                  </a:lnTo>
                  <a:lnTo>
                    <a:pt x="24" y="328"/>
                  </a:lnTo>
                  <a:lnTo>
                    <a:pt x="23" y="331"/>
                  </a:lnTo>
                  <a:lnTo>
                    <a:pt x="23" y="336"/>
                  </a:lnTo>
                  <a:lnTo>
                    <a:pt x="20" y="339"/>
                  </a:lnTo>
                  <a:lnTo>
                    <a:pt x="18" y="344"/>
                  </a:lnTo>
                  <a:lnTo>
                    <a:pt x="17" y="346"/>
                  </a:lnTo>
                  <a:lnTo>
                    <a:pt x="17" y="349"/>
                  </a:lnTo>
                  <a:lnTo>
                    <a:pt x="15" y="352"/>
                  </a:lnTo>
                  <a:lnTo>
                    <a:pt x="15" y="354"/>
                  </a:lnTo>
                  <a:lnTo>
                    <a:pt x="0" y="354"/>
                  </a:lnTo>
                  <a:lnTo>
                    <a:pt x="0" y="3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47"/>
            <p:cNvSpPr>
              <a:spLocks/>
            </p:cNvSpPr>
            <p:nvPr/>
          </p:nvSpPr>
          <p:spPr bwMode="auto">
            <a:xfrm>
              <a:off x="5231" y="3362"/>
              <a:ext cx="109" cy="374"/>
            </a:xfrm>
            <a:custGeom>
              <a:avLst/>
              <a:gdLst/>
              <a:ahLst/>
              <a:cxnLst>
                <a:cxn ang="0">
                  <a:pos x="1" y="366"/>
                </a:cxn>
                <a:cxn ang="0">
                  <a:pos x="4" y="355"/>
                </a:cxn>
                <a:cxn ang="0">
                  <a:pos x="7" y="339"/>
                </a:cxn>
                <a:cxn ang="0">
                  <a:pos x="12" y="323"/>
                </a:cxn>
                <a:cxn ang="0">
                  <a:pos x="14" y="311"/>
                </a:cxn>
                <a:cxn ang="0">
                  <a:pos x="17" y="300"/>
                </a:cxn>
                <a:cxn ang="0">
                  <a:pos x="20" y="289"/>
                </a:cxn>
                <a:cxn ang="0">
                  <a:pos x="23" y="278"/>
                </a:cxn>
                <a:cxn ang="0">
                  <a:pos x="26" y="266"/>
                </a:cxn>
                <a:cxn ang="0">
                  <a:pos x="27" y="253"/>
                </a:cxn>
                <a:cxn ang="0">
                  <a:pos x="30" y="242"/>
                </a:cxn>
                <a:cxn ang="0">
                  <a:pos x="34" y="231"/>
                </a:cxn>
                <a:cxn ang="0">
                  <a:pos x="37" y="219"/>
                </a:cxn>
                <a:cxn ang="0">
                  <a:pos x="41" y="200"/>
                </a:cxn>
                <a:cxn ang="0">
                  <a:pos x="46" y="186"/>
                </a:cxn>
                <a:cxn ang="0">
                  <a:pos x="49" y="169"/>
                </a:cxn>
                <a:cxn ang="0">
                  <a:pos x="53" y="152"/>
                </a:cxn>
                <a:cxn ang="0">
                  <a:pos x="56" y="140"/>
                </a:cxn>
                <a:cxn ang="0">
                  <a:pos x="60" y="129"/>
                </a:cxn>
                <a:cxn ang="0">
                  <a:pos x="63" y="118"/>
                </a:cxn>
                <a:cxn ang="0">
                  <a:pos x="66" y="106"/>
                </a:cxn>
                <a:cxn ang="0">
                  <a:pos x="67" y="95"/>
                </a:cxn>
                <a:cxn ang="0">
                  <a:pos x="72" y="84"/>
                </a:cxn>
                <a:cxn ang="0">
                  <a:pos x="75" y="73"/>
                </a:cxn>
                <a:cxn ang="0">
                  <a:pos x="76" y="61"/>
                </a:cxn>
                <a:cxn ang="0">
                  <a:pos x="79" y="50"/>
                </a:cxn>
                <a:cxn ang="0">
                  <a:pos x="82" y="34"/>
                </a:cxn>
                <a:cxn ang="0">
                  <a:pos x="87" y="18"/>
                </a:cxn>
                <a:cxn ang="0">
                  <a:pos x="92" y="8"/>
                </a:cxn>
                <a:cxn ang="0">
                  <a:pos x="93" y="1"/>
                </a:cxn>
                <a:cxn ang="0">
                  <a:pos x="101" y="0"/>
                </a:cxn>
                <a:cxn ang="0">
                  <a:pos x="109" y="6"/>
                </a:cxn>
                <a:cxn ang="0">
                  <a:pos x="107" y="16"/>
                </a:cxn>
                <a:cxn ang="0">
                  <a:pos x="101" y="31"/>
                </a:cxn>
                <a:cxn ang="0">
                  <a:pos x="99" y="42"/>
                </a:cxn>
                <a:cxn ang="0">
                  <a:pos x="96" y="53"/>
                </a:cxn>
                <a:cxn ang="0">
                  <a:pos x="93" y="66"/>
                </a:cxn>
                <a:cxn ang="0">
                  <a:pos x="89" y="81"/>
                </a:cxn>
                <a:cxn ang="0">
                  <a:pos x="86" y="95"/>
                </a:cxn>
                <a:cxn ang="0">
                  <a:pos x="82" y="111"/>
                </a:cxn>
                <a:cxn ang="0">
                  <a:pos x="78" y="126"/>
                </a:cxn>
                <a:cxn ang="0">
                  <a:pos x="73" y="140"/>
                </a:cxn>
                <a:cxn ang="0">
                  <a:pos x="70" y="156"/>
                </a:cxn>
                <a:cxn ang="0">
                  <a:pos x="66" y="169"/>
                </a:cxn>
                <a:cxn ang="0">
                  <a:pos x="63" y="182"/>
                </a:cxn>
                <a:cxn ang="0">
                  <a:pos x="58" y="195"/>
                </a:cxn>
                <a:cxn ang="0">
                  <a:pos x="56" y="206"/>
                </a:cxn>
                <a:cxn ang="0">
                  <a:pos x="53" y="216"/>
                </a:cxn>
                <a:cxn ang="0">
                  <a:pos x="50" y="229"/>
                </a:cxn>
                <a:cxn ang="0">
                  <a:pos x="47" y="239"/>
                </a:cxn>
                <a:cxn ang="0">
                  <a:pos x="46" y="248"/>
                </a:cxn>
                <a:cxn ang="0">
                  <a:pos x="41" y="261"/>
                </a:cxn>
                <a:cxn ang="0">
                  <a:pos x="38" y="278"/>
                </a:cxn>
                <a:cxn ang="0">
                  <a:pos x="34" y="294"/>
                </a:cxn>
                <a:cxn ang="0">
                  <a:pos x="29" y="313"/>
                </a:cxn>
                <a:cxn ang="0">
                  <a:pos x="24" y="329"/>
                </a:cxn>
                <a:cxn ang="0">
                  <a:pos x="21" y="344"/>
                </a:cxn>
                <a:cxn ang="0">
                  <a:pos x="18" y="357"/>
                </a:cxn>
                <a:cxn ang="0">
                  <a:pos x="17" y="366"/>
                </a:cxn>
                <a:cxn ang="0">
                  <a:pos x="0" y="374"/>
                </a:cxn>
              </a:cxnLst>
              <a:rect l="0" t="0" r="r" b="b"/>
              <a:pathLst>
                <a:path w="109" h="374">
                  <a:moveTo>
                    <a:pt x="0" y="374"/>
                  </a:moveTo>
                  <a:lnTo>
                    <a:pt x="0" y="373"/>
                  </a:lnTo>
                  <a:lnTo>
                    <a:pt x="1" y="366"/>
                  </a:lnTo>
                  <a:lnTo>
                    <a:pt x="1" y="363"/>
                  </a:lnTo>
                  <a:lnTo>
                    <a:pt x="3" y="360"/>
                  </a:lnTo>
                  <a:lnTo>
                    <a:pt x="4" y="355"/>
                  </a:lnTo>
                  <a:lnTo>
                    <a:pt x="6" y="350"/>
                  </a:lnTo>
                  <a:lnTo>
                    <a:pt x="6" y="344"/>
                  </a:lnTo>
                  <a:lnTo>
                    <a:pt x="7" y="339"/>
                  </a:lnTo>
                  <a:lnTo>
                    <a:pt x="9" y="332"/>
                  </a:lnTo>
                  <a:lnTo>
                    <a:pt x="11" y="326"/>
                  </a:lnTo>
                  <a:lnTo>
                    <a:pt x="12" y="323"/>
                  </a:lnTo>
                  <a:lnTo>
                    <a:pt x="12" y="318"/>
                  </a:lnTo>
                  <a:lnTo>
                    <a:pt x="14" y="315"/>
                  </a:lnTo>
                  <a:lnTo>
                    <a:pt x="14" y="311"/>
                  </a:lnTo>
                  <a:lnTo>
                    <a:pt x="15" y="308"/>
                  </a:lnTo>
                  <a:lnTo>
                    <a:pt x="17" y="303"/>
                  </a:lnTo>
                  <a:lnTo>
                    <a:pt x="17" y="300"/>
                  </a:lnTo>
                  <a:lnTo>
                    <a:pt x="18" y="297"/>
                  </a:lnTo>
                  <a:lnTo>
                    <a:pt x="18" y="292"/>
                  </a:lnTo>
                  <a:lnTo>
                    <a:pt x="20" y="289"/>
                  </a:lnTo>
                  <a:lnTo>
                    <a:pt x="21" y="286"/>
                  </a:lnTo>
                  <a:lnTo>
                    <a:pt x="21" y="281"/>
                  </a:lnTo>
                  <a:lnTo>
                    <a:pt x="23" y="278"/>
                  </a:lnTo>
                  <a:lnTo>
                    <a:pt x="24" y="273"/>
                  </a:lnTo>
                  <a:lnTo>
                    <a:pt x="24" y="269"/>
                  </a:lnTo>
                  <a:lnTo>
                    <a:pt x="26" y="266"/>
                  </a:lnTo>
                  <a:lnTo>
                    <a:pt x="26" y="261"/>
                  </a:lnTo>
                  <a:lnTo>
                    <a:pt x="27" y="258"/>
                  </a:lnTo>
                  <a:lnTo>
                    <a:pt x="27" y="253"/>
                  </a:lnTo>
                  <a:lnTo>
                    <a:pt x="29" y="250"/>
                  </a:lnTo>
                  <a:lnTo>
                    <a:pt x="30" y="247"/>
                  </a:lnTo>
                  <a:lnTo>
                    <a:pt x="30" y="242"/>
                  </a:lnTo>
                  <a:lnTo>
                    <a:pt x="32" y="239"/>
                  </a:lnTo>
                  <a:lnTo>
                    <a:pt x="34" y="236"/>
                  </a:lnTo>
                  <a:lnTo>
                    <a:pt x="34" y="231"/>
                  </a:lnTo>
                  <a:lnTo>
                    <a:pt x="35" y="227"/>
                  </a:lnTo>
                  <a:lnTo>
                    <a:pt x="35" y="223"/>
                  </a:lnTo>
                  <a:lnTo>
                    <a:pt x="37" y="219"/>
                  </a:lnTo>
                  <a:lnTo>
                    <a:pt x="38" y="213"/>
                  </a:lnTo>
                  <a:lnTo>
                    <a:pt x="40" y="206"/>
                  </a:lnTo>
                  <a:lnTo>
                    <a:pt x="41" y="200"/>
                  </a:lnTo>
                  <a:lnTo>
                    <a:pt x="43" y="195"/>
                  </a:lnTo>
                  <a:lnTo>
                    <a:pt x="44" y="190"/>
                  </a:lnTo>
                  <a:lnTo>
                    <a:pt x="46" y="186"/>
                  </a:lnTo>
                  <a:lnTo>
                    <a:pt x="47" y="181"/>
                  </a:lnTo>
                  <a:lnTo>
                    <a:pt x="47" y="176"/>
                  </a:lnTo>
                  <a:lnTo>
                    <a:pt x="49" y="169"/>
                  </a:lnTo>
                  <a:lnTo>
                    <a:pt x="50" y="165"/>
                  </a:lnTo>
                  <a:lnTo>
                    <a:pt x="52" y="156"/>
                  </a:lnTo>
                  <a:lnTo>
                    <a:pt x="53" y="152"/>
                  </a:lnTo>
                  <a:lnTo>
                    <a:pt x="55" y="147"/>
                  </a:lnTo>
                  <a:lnTo>
                    <a:pt x="55" y="144"/>
                  </a:lnTo>
                  <a:lnTo>
                    <a:pt x="56" y="140"/>
                  </a:lnTo>
                  <a:lnTo>
                    <a:pt x="58" y="137"/>
                  </a:lnTo>
                  <a:lnTo>
                    <a:pt x="58" y="132"/>
                  </a:lnTo>
                  <a:lnTo>
                    <a:pt x="60" y="129"/>
                  </a:lnTo>
                  <a:lnTo>
                    <a:pt x="60" y="126"/>
                  </a:lnTo>
                  <a:lnTo>
                    <a:pt x="61" y="121"/>
                  </a:lnTo>
                  <a:lnTo>
                    <a:pt x="63" y="118"/>
                  </a:lnTo>
                  <a:lnTo>
                    <a:pt x="63" y="113"/>
                  </a:lnTo>
                  <a:lnTo>
                    <a:pt x="64" y="110"/>
                  </a:lnTo>
                  <a:lnTo>
                    <a:pt x="66" y="106"/>
                  </a:lnTo>
                  <a:lnTo>
                    <a:pt x="66" y="102"/>
                  </a:lnTo>
                  <a:lnTo>
                    <a:pt x="67" y="98"/>
                  </a:lnTo>
                  <a:lnTo>
                    <a:pt x="67" y="95"/>
                  </a:lnTo>
                  <a:lnTo>
                    <a:pt x="69" y="90"/>
                  </a:lnTo>
                  <a:lnTo>
                    <a:pt x="70" y="87"/>
                  </a:lnTo>
                  <a:lnTo>
                    <a:pt x="72" y="84"/>
                  </a:lnTo>
                  <a:lnTo>
                    <a:pt x="72" y="81"/>
                  </a:lnTo>
                  <a:lnTo>
                    <a:pt x="73" y="76"/>
                  </a:lnTo>
                  <a:lnTo>
                    <a:pt x="75" y="73"/>
                  </a:lnTo>
                  <a:lnTo>
                    <a:pt x="75" y="68"/>
                  </a:lnTo>
                  <a:lnTo>
                    <a:pt x="75" y="64"/>
                  </a:lnTo>
                  <a:lnTo>
                    <a:pt x="76" y="61"/>
                  </a:lnTo>
                  <a:lnTo>
                    <a:pt x="76" y="56"/>
                  </a:lnTo>
                  <a:lnTo>
                    <a:pt x="78" y="53"/>
                  </a:lnTo>
                  <a:lnTo>
                    <a:pt x="79" y="50"/>
                  </a:lnTo>
                  <a:lnTo>
                    <a:pt x="79" y="47"/>
                  </a:lnTo>
                  <a:lnTo>
                    <a:pt x="81" y="40"/>
                  </a:lnTo>
                  <a:lnTo>
                    <a:pt x="82" y="34"/>
                  </a:lnTo>
                  <a:lnTo>
                    <a:pt x="84" y="29"/>
                  </a:lnTo>
                  <a:lnTo>
                    <a:pt x="87" y="24"/>
                  </a:lnTo>
                  <a:lnTo>
                    <a:pt x="87" y="18"/>
                  </a:lnTo>
                  <a:lnTo>
                    <a:pt x="89" y="14"/>
                  </a:lnTo>
                  <a:lnTo>
                    <a:pt x="90" y="10"/>
                  </a:lnTo>
                  <a:lnTo>
                    <a:pt x="92" y="8"/>
                  </a:lnTo>
                  <a:lnTo>
                    <a:pt x="92" y="3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7" y="1"/>
                  </a:lnTo>
                  <a:lnTo>
                    <a:pt x="109" y="5"/>
                  </a:lnTo>
                  <a:lnTo>
                    <a:pt x="109" y="6"/>
                  </a:lnTo>
                  <a:lnTo>
                    <a:pt x="107" y="8"/>
                  </a:lnTo>
                  <a:lnTo>
                    <a:pt x="107" y="11"/>
                  </a:lnTo>
                  <a:lnTo>
                    <a:pt x="107" y="16"/>
                  </a:lnTo>
                  <a:lnTo>
                    <a:pt x="104" y="21"/>
                  </a:lnTo>
                  <a:lnTo>
                    <a:pt x="102" y="27"/>
                  </a:lnTo>
                  <a:lnTo>
                    <a:pt x="101" y="31"/>
                  </a:lnTo>
                  <a:lnTo>
                    <a:pt x="101" y="34"/>
                  </a:lnTo>
                  <a:lnTo>
                    <a:pt x="101" y="37"/>
                  </a:lnTo>
                  <a:lnTo>
                    <a:pt x="99" y="42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3"/>
                  </a:lnTo>
                  <a:lnTo>
                    <a:pt x="95" y="58"/>
                  </a:lnTo>
                  <a:lnTo>
                    <a:pt x="93" y="61"/>
                  </a:lnTo>
                  <a:lnTo>
                    <a:pt x="93" y="66"/>
                  </a:lnTo>
                  <a:lnTo>
                    <a:pt x="92" y="71"/>
                  </a:lnTo>
                  <a:lnTo>
                    <a:pt x="90" y="76"/>
                  </a:lnTo>
                  <a:lnTo>
                    <a:pt x="89" y="81"/>
                  </a:lnTo>
                  <a:lnTo>
                    <a:pt x="87" y="85"/>
                  </a:lnTo>
                  <a:lnTo>
                    <a:pt x="87" y="90"/>
                  </a:lnTo>
                  <a:lnTo>
                    <a:pt x="86" y="95"/>
                  </a:lnTo>
                  <a:lnTo>
                    <a:pt x="84" y="100"/>
                  </a:lnTo>
                  <a:lnTo>
                    <a:pt x="82" y="105"/>
                  </a:lnTo>
                  <a:lnTo>
                    <a:pt x="82" y="111"/>
                  </a:lnTo>
                  <a:lnTo>
                    <a:pt x="81" y="116"/>
                  </a:lnTo>
                  <a:lnTo>
                    <a:pt x="79" y="121"/>
                  </a:lnTo>
                  <a:lnTo>
                    <a:pt x="78" y="126"/>
                  </a:lnTo>
                  <a:lnTo>
                    <a:pt x="76" y="131"/>
                  </a:lnTo>
                  <a:lnTo>
                    <a:pt x="75" y="135"/>
                  </a:lnTo>
                  <a:lnTo>
                    <a:pt x="73" y="140"/>
                  </a:lnTo>
                  <a:lnTo>
                    <a:pt x="72" y="145"/>
                  </a:lnTo>
                  <a:lnTo>
                    <a:pt x="70" y="150"/>
                  </a:lnTo>
                  <a:lnTo>
                    <a:pt x="70" y="156"/>
                  </a:lnTo>
                  <a:lnTo>
                    <a:pt x="67" y="160"/>
                  </a:lnTo>
                  <a:lnTo>
                    <a:pt x="67" y="165"/>
                  </a:lnTo>
                  <a:lnTo>
                    <a:pt x="66" y="169"/>
                  </a:lnTo>
                  <a:lnTo>
                    <a:pt x="64" y="174"/>
                  </a:lnTo>
                  <a:lnTo>
                    <a:pt x="63" y="179"/>
                  </a:lnTo>
                  <a:lnTo>
                    <a:pt x="63" y="182"/>
                  </a:lnTo>
                  <a:lnTo>
                    <a:pt x="61" y="187"/>
                  </a:lnTo>
                  <a:lnTo>
                    <a:pt x="60" y="192"/>
                  </a:lnTo>
                  <a:lnTo>
                    <a:pt x="58" y="195"/>
                  </a:lnTo>
                  <a:lnTo>
                    <a:pt x="58" y="200"/>
                  </a:lnTo>
                  <a:lnTo>
                    <a:pt x="56" y="203"/>
                  </a:lnTo>
                  <a:lnTo>
                    <a:pt x="56" y="206"/>
                  </a:lnTo>
                  <a:lnTo>
                    <a:pt x="55" y="210"/>
                  </a:lnTo>
                  <a:lnTo>
                    <a:pt x="55" y="213"/>
                  </a:lnTo>
                  <a:lnTo>
                    <a:pt x="53" y="216"/>
                  </a:lnTo>
                  <a:lnTo>
                    <a:pt x="53" y="221"/>
                  </a:lnTo>
                  <a:lnTo>
                    <a:pt x="50" y="226"/>
                  </a:lnTo>
                  <a:lnTo>
                    <a:pt x="50" y="229"/>
                  </a:lnTo>
                  <a:lnTo>
                    <a:pt x="49" y="234"/>
                  </a:lnTo>
                  <a:lnTo>
                    <a:pt x="49" y="236"/>
                  </a:lnTo>
                  <a:lnTo>
                    <a:pt x="47" y="239"/>
                  </a:lnTo>
                  <a:lnTo>
                    <a:pt x="47" y="240"/>
                  </a:lnTo>
                  <a:lnTo>
                    <a:pt x="46" y="244"/>
                  </a:lnTo>
                  <a:lnTo>
                    <a:pt x="46" y="248"/>
                  </a:lnTo>
                  <a:lnTo>
                    <a:pt x="44" y="252"/>
                  </a:lnTo>
                  <a:lnTo>
                    <a:pt x="43" y="257"/>
                  </a:lnTo>
                  <a:lnTo>
                    <a:pt x="41" y="261"/>
                  </a:lnTo>
                  <a:lnTo>
                    <a:pt x="41" y="266"/>
                  </a:lnTo>
                  <a:lnTo>
                    <a:pt x="38" y="271"/>
                  </a:lnTo>
                  <a:lnTo>
                    <a:pt x="38" y="278"/>
                  </a:lnTo>
                  <a:lnTo>
                    <a:pt x="37" y="282"/>
                  </a:lnTo>
                  <a:lnTo>
                    <a:pt x="35" y="289"/>
                  </a:lnTo>
                  <a:lnTo>
                    <a:pt x="34" y="294"/>
                  </a:lnTo>
                  <a:lnTo>
                    <a:pt x="32" y="300"/>
                  </a:lnTo>
                  <a:lnTo>
                    <a:pt x="30" y="307"/>
                  </a:lnTo>
                  <a:lnTo>
                    <a:pt x="29" y="313"/>
                  </a:lnTo>
                  <a:lnTo>
                    <a:pt x="27" y="318"/>
                  </a:lnTo>
                  <a:lnTo>
                    <a:pt x="26" y="323"/>
                  </a:lnTo>
                  <a:lnTo>
                    <a:pt x="24" y="329"/>
                  </a:lnTo>
                  <a:lnTo>
                    <a:pt x="24" y="334"/>
                  </a:lnTo>
                  <a:lnTo>
                    <a:pt x="21" y="339"/>
                  </a:lnTo>
                  <a:lnTo>
                    <a:pt x="21" y="344"/>
                  </a:lnTo>
                  <a:lnTo>
                    <a:pt x="20" y="349"/>
                  </a:lnTo>
                  <a:lnTo>
                    <a:pt x="20" y="353"/>
                  </a:lnTo>
                  <a:lnTo>
                    <a:pt x="18" y="357"/>
                  </a:lnTo>
                  <a:lnTo>
                    <a:pt x="17" y="361"/>
                  </a:lnTo>
                  <a:lnTo>
                    <a:pt x="17" y="363"/>
                  </a:lnTo>
                  <a:lnTo>
                    <a:pt x="17" y="366"/>
                  </a:lnTo>
                  <a:lnTo>
                    <a:pt x="15" y="370"/>
                  </a:lnTo>
                  <a:lnTo>
                    <a:pt x="15" y="373"/>
                  </a:lnTo>
                  <a:lnTo>
                    <a:pt x="0" y="37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48"/>
            <p:cNvSpPr>
              <a:spLocks/>
            </p:cNvSpPr>
            <p:nvPr/>
          </p:nvSpPr>
          <p:spPr bwMode="auto">
            <a:xfrm>
              <a:off x="4798" y="3354"/>
              <a:ext cx="575" cy="19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20" y="18"/>
                </a:cxn>
                <a:cxn ang="0">
                  <a:pos x="39" y="18"/>
                </a:cxn>
                <a:cxn ang="0">
                  <a:pos x="55" y="18"/>
                </a:cxn>
                <a:cxn ang="0">
                  <a:pos x="73" y="18"/>
                </a:cxn>
                <a:cxn ang="0">
                  <a:pos x="87" y="16"/>
                </a:cxn>
                <a:cxn ang="0">
                  <a:pos x="101" y="16"/>
                </a:cxn>
                <a:cxn ang="0">
                  <a:pos x="116" y="16"/>
                </a:cxn>
                <a:cxn ang="0">
                  <a:pos x="130" y="16"/>
                </a:cxn>
                <a:cxn ang="0">
                  <a:pos x="145" y="16"/>
                </a:cxn>
                <a:cxn ang="0">
                  <a:pos x="160" y="16"/>
                </a:cxn>
                <a:cxn ang="0">
                  <a:pos x="174" y="16"/>
                </a:cxn>
                <a:cxn ang="0">
                  <a:pos x="192" y="16"/>
                </a:cxn>
                <a:cxn ang="0">
                  <a:pos x="215" y="16"/>
                </a:cxn>
                <a:cxn ang="0">
                  <a:pos x="241" y="16"/>
                </a:cxn>
                <a:cxn ang="0">
                  <a:pos x="271" y="16"/>
                </a:cxn>
                <a:cxn ang="0">
                  <a:pos x="303" y="16"/>
                </a:cxn>
                <a:cxn ang="0">
                  <a:pos x="336" y="18"/>
                </a:cxn>
                <a:cxn ang="0">
                  <a:pos x="370" y="18"/>
                </a:cxn>
                <a:cxn ang="0">
                  <a:pos x="404" y="19"/>
                </a:cxn>
                <a:cxn ang="0">
                  <a:pos x="436" y="19"/>
                </a:cxn>
                <a:cxn ang="0">
                  <a:pos x="467" y="19"/>
                </a:cxn>
                <a:cxn ang="0">
                  <a:pos x="496" y="19"/>
                </a:cxn>
                <a:cxn ang="0">
                  <a:pos x="520" y="18"/>
                </a:cxn>
                <a:cxn ang="0">
                  <a:pos x="542" y="18"/>
                </a:cxn>
                <a:cxn ang="0">
                  <a:pos x="557" y="18"/>
                </a:cxn>
                <a:cxn ang="0">
                  <a:pos x="569" y="16"/>
                </a:cxn>
                <a:cxn ang="0">
                  <a:pos x="574" y="1"/>
                </a:cxn>
                <a:cxn ang="0">
                  <a:pos x="568" y="0"/>
                </a:cxn>
                <a:cxn ang="0">
                  <a:pos x="551" y="0"/>
                </a:cxn>
                <a:cxn ang="0">
                  <a:pos x="534" y="0"/>
                </a:cxn>
                <a:cxn ang="0">
                  <a:pos x="512" y="0"/>
                </a:cxn>
                <a:cxn ang="0">
                  <a:pos x="488" y="0"/>
                </a:cxn>
                <a:cxn ang="0">
                  <a:pos x="462" y="0"/>
                </a:cxn>
                <a:cxn ang="0">
                  <a:pos x="434" y="0"/>
                </a:cxn>
                <a:cxn ang="0">
                  <a:pos x="407" y="0"/>
                </a:cxn>
                <a:cxn ang="0">
                  <a:pos x="379" y="0"/>
                </a:cxn>
                <a:cxn ang="0">
                  <a:pos x="353" y="0"/>
                </a:cxn>
                <a:cxn ang="0">
                  <a:pos x="329" y="0"/>
                </a:cxn>
                <a:cxn ang="0">
                  <a:pos x="307" y="0"/>
                </a:cxn>
                <a:cxn ang="0">
                  <a:pos x="289" y="0"/>
                </a:cxn>
                <a:cxn ang="0">
                  <a:pos x="275" y="0"/>
                </a:cxn>
                <a:cxn ang="0">
                  <a:pos x="264" y="0"/>
                </a:cxn>
                <a:cxn ang="0">
                  <a:pos x="246" y="0"/>
                </a:cxn>
                <a:cxn ang="0">
                  <a:pos x="231" y="0"/>
                </a:cxn>
                <a:cxn ang="0">
                  <a:pos x="212" y="0"/>
                </a:cxn>
                <a:cxn ang="0">
                  <a:pos x="191" y="0"/>
                </a:cxn>
                <a:cxn ang="0">
                  <a:pos x="168" y="0"/>
                </a:cxn>
                <a:cxn ang="0">
                  <a:pos x="145" y="0"/>
                </a:cxn>
                <a:cxn ang="0">
                  <a:pos x="121" y="0"/>
                </a:cxn>
                <a:cxn ang="0">
                  <a:pos x="96" y="0"/>
                </a:cxn>
                <a:cxn ang="0">
                  <a:pos x="75" y="0"/>
                </a:cxn>
                <a:cxn ang="0">
                  <a:pos x="53" y="0"/>
                </a:cxn>
                <a:cxn ang="0">
                  <a:pos x="35" y="0"/>
                </a:cxn>
                <a:cxn ang="0">
                  <a:pos x="20" y="0"/>
                </a:cxn>
                <a:cxn ang="0">
                  <a:pos x="6" y="0"/>
                </a:cxn>
                <a:cxn ang="0">
                  <a:pos x="0" y="19"/>
                </a:cxn>
              </a:cxnLst>
              <a:rect l="0" t="0" r="r" b="b"/>
              <a:pathLst>
                <a:path w="575" h="19">
                  <a:moveTo>
                    <a:pt x="0" y="19"/>
                  </a:moveTo>
                  <a:lnTo>
                    <a:pt x="1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6" y="18"/>
                  </a:lnTo>
                  <a:lnTo>
                    <a:pt x="20" y="18"/>
                  </a:lnTo>
                  <a:lnTo>
                    <a:pt x="24" y="18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39" y="18"/>
                  </a:lnTo>
                  <a:lnTo>
                    <a:pt x="46" y="18"/>
                  </a:lnTo>
                  <a:lnTo>
                    <a:pt x="49" y="18"/>
                  </a:lnTo>
                  <a:lnTo>
                    <a:pt x="50" y="18"/>
                  </a:lnTo>
                  <a:lnTo>
                    <a:pt x="55" y="18"/>
                  </a:lnTo>
                  <a:lnTo>
                    <a:pt x="58" y="18"/>
                  </a:lnTo>
                  <a:lnTo>
                    <a:pt x="64" y="18"/>
                  </a:lnTo>
                  <a:lnTo>
                    <a:pt x="70" y="18"/>
                  </a:lnTo>
                  <a:lnTo>
                    <a:pt x="73" y="18"/>
                  </a:lnTo>
                  <a:lnTo>
                    <a:pt x="76" y="18"/>
                  </a:lnTo>
                  <a:lnTo>
                    <a:pt x="81" y="18"/>
                  </a:lnTo>
                  <a:lnTo>
                    <a:pt x="84" y="18"/>
                  </a:lnTo>
                  <a:lnTo>
                    <a:pt x="87" y="16"/>
                  </a:lnTo>
                  <a:lnTo>
                    <a:pt x="91" y="16"/>
                  </a:lnTo>
                  <a:lnTo>
                    <a:pt x="95" y="16"/>
                  </a:lnTo>
                  <a:lnTo>
                    <a:pt x="98" y="16"/>
                  </a:lnTo>
                  <a:lnTo>
                    <a:pt x="101" y="16"/>
                  </a:lnTo>
                  <a:lnTo>
                    <a:pt x="105" y="16"/>
                  </a:lnTo>
                  <a:lnTo>
                    <a:pt x="108" y="16"/>
                  </a:lnTo>
                  <a:lnTo>
                    <a:pt x="113" y="16"/>
                  </a:lnTo>
                  <a:lnTo>
                    <a:pt x="116" y="16"/>
                  </a:lnTo>
                  <a:lnTo>
                    <a:pt x="119" y="16"/>
                  </a:lnTo>
                  <a:lnTo>
                    <a:pt x="124" y="16"/>
                  </a:lnTo>
                  <a:lnTo>
                    <a:pt x="127" y="16"/>
                  </a:lnTo>
                  <a:lnTo>
                    <a:pt x="130" y="16"/>
                  </a:lnTo>
                  <a:lnTo>
                    <a:pt x="134" y="16"/>
                  </a:lnTo>
                  <a:lnTo>
                    <a:pt x="137" y="16"/>
                  </a:lnTo>
                  <a:lnTo>
                    <a:pt x="142" y="16"/>
                  </a:lnTo>
                  <a:lnTo>
                    <a:pt x="145" y="16"/>
                  </a:lnTo>
                  <a:lnTo>
                    <a:pt x="150" y="16"/>
                  </a:lnTo>
                  <a:lnTo>
                    <a:pt x="153" y="16"/>
                  </a:lnTo>
                  <a:lnTo>
                    <a:pt x="157" y="16"/>
                  </a:lnTo>
                  <a:lnTo>
                    <a:pt x="160" y="16"/>
                  </a:lnTo>
                  <a:lnTo>
                    <a:pt x="163" y="16"/>
                  </a:lnTo>
                  <a:lnTo>
                    <a:pt x="166" y="16"/>
                  </a:lnTo>
                  <a:lnTo>
                    <a:pt x="171" y="16"/>
                  </a:lnTo>
                  <a:lnTo>
                    <a:pt x="174" y="16"/>
                  </a:lnTo>
                  <a:lnTo>
                    <a:pt x="179" y="16"/>
                  </a:lnTo>
                  <a:lnTo>
                    <a:pt x="182" y="16"/>
                  </a:lnTo>
                  <a:lnTo>
                    <a:pt x="188" y="16"/>
                  </a:lnTo>
                  <a:lnTo>
                    <a:pt x="192" y="16"/>
                  </a:lnTo>
                  <a:lnTo>
                    <a:pt x="197" y="16"/>
                  </a:lnTo>
                  <a:lnTo>
                    <a:pt x="203" y="16"/>
                  </a:lnTo>
                  <a:lnTo>
                    <a:pt x="209" y="16"/>
                  </a:lnTo>
                  <a:lnTo>
                    <a:pt x="215" y="16"/>
                  </a:lnTo>
                  <a:lnTo>
                    <a:pt x="222" y="16"/>
                  </a:lnTo>
                  <a:lnTo>
                    <a:pt x="228" y="16"/>
                  </a:lnTo>
                  <a:lnTo>
                    <a:pt x="234" y="16"/>
                  </a:lnTo>
                  <a:lnTo>
                    <a:pt x="241" y="16"/>
                  </a:lnTo>
                  <a:lnTo>
                    <a:pt x="249" y="16"/>
                  </a:lnTo>
                  <a:lnTo>
                    <a:pt x="255" y="16"/>
                  </a:lnTo>
                  <a:lnTo>
                    <a:pt x="264" y="16"/>
                  </a:lnTo>
                  <a:lnTo>
                    <a:pt x="271" y="16"/>
                  </a:lnTo>
                  <a:lnTo>
                    <a:pt x="280" y="16"/>
                  </a:lnTo>
                  <a:lnTo>
                    <a:pt x="287" y="16"/>
                  </a:lnTo>
                  <a:lnTo>
                    <a:pt x="295" y="16"/>
                  </a:lnTo>
                  <a:lnTo>
                    <a:pt x="303" y="16"/>
                  </a:lnTo>
                  <a:lnTo>
                    <a:pt x="312" y="18"/>
                  </a:lnTo>
                  <a:lnTo>
                    <a:pt x="320" y="18"/>
                  </a:lnTo>
                  <a:lnTo>
                    <a:pt x="329" y="18"/>
                  </a:lnTo>
                  <a:lnTo>
                    <a:pt x="336" y="18"/>
                  </a:lnTo>
                  <a:lnTo>
                    <a:pt x="346" y="18"/>
                  </a:lnTo>
                  <a:lnTo>
                    <a:pt x="353" y="18"/>
                  </a:lnTo>
                  <a:lnTo>
                    <a:pt x="362" y="18"/>
                  </a:lnTo>
                  <a:lnTo>
                    <a:pt x="370" y="18"/>
                  </a:lnTo>
                  <a:lnTo>
                    <a:pt x="379" y="18"/>
                  </a:lnTo>
                  <a:lnTo>
                    <a:pt x="387" y="18"/>
                  </a:lnTo>
                  <a:lnTo>
                    <a:pt x="396" y="19"/>
                  </a:lnTo>
                  <a:lnTo>
                    <a:pt x="404" y="19"/>
                  </a:lnTo>
                  <a:lnTo>
                    <a:pt x="413" y="19"/>
                  </a:lnTo>
                  <a:lnTo>
                    <a:pt x="421" y="19"/>
                  </a:lnTo>
                  <a:lnTo>
                    <a:pt x="428" y="19"/>
                  </a:lnTo>
                  <a:lnTo>
                    <a:pt x="436" y="19"/>
                  </a:lnTo>
                  <a:lnTo>
                    <a:pt x="445" y="19"/>
                  </a:lnTo>
                  <a:lnTo>
                    <a:pt x="451" y="19"/>
                  </a:lnTo>
                  <a:lnTo>
                    <a:pt x="460" y="19"/>
                  </a:lnTo>
                  <a:lnTo>
                    <a:pt x="467" y="19"/>
                  </a:lnTo>
                  <a:lnTo>
                    <a:pt x="474" y="19"/>
                  </a:lnTo>
                  <a:lnTo>
                    <a:pt x="482" y="19"/>
                  </a:lnTo>
                  <a:lnTo>
                    <a:pt x="489" y="19"/>
                  </a:lnTo>
                  <a:lnTo>
                    <a:pt x="496" y="19"/>
                  </a:lnTo>
                  <a:lnTo>
                    <a:pt x="503" y="19"/>
                  </a:lnTo>
                  <a:lnTo>
                    <a:pt x="509" y="19"/>
                  </a:lnTo>
                  <a:lnTo>
                    <a:pt x="515" y="19"/>
                  </a:lnTo>
                  <a:lnTo>
                    <a:pt x="520" y="18"/>
                  </a:lnTo>
                  <a:lnTo>
                    <a:pt x="526" y="18"/>
                  </a:lnTo>
                  <a:lnTo>
                    <a:pt x="532" y="18"/>
                  </a:lnTo>
                  <a:lnTo>
                    <a:pt x="537" y="18"/>
                  </a:lnTo>
                  <a:lnTo>
                    <a:pt x="542" y="18"/>
                  </a:lnTo>
                  <a:lnTo>
                    <a:pt x="546" y="18"/>
                  </a:lnTo>
                  <a:lnTo>
                    <a:pt x="549" y="18"/>
                  </a:lnTo>
                  <a:lnTo>
                    <a:pt x="554" y="18"/>
                  </a:lnTo>
                  <a:lnTo>
                    <a:pt x="557" y="18"/>
                  </a:lnTo>
                  <a:lnTo>
                    <a:pt x="560" y="18"/>
                  </a:lnTo>
                  <a:lnTo>
                    <a:pt x="563" y="16"/>
                  </a:lnTo>
                  <a:lnTo>
                    <a:pt x="566" y="16"/>
                  </a:lnTo>
                  <a:lnTo>
                    <a:pt x="569" y="16"/>
                  </a:lnTo>
                  <a:lnTo>
                    <a:pt x="571" y="16"/>
                  </a:lnTo>
                  <a:lnTo>
                    <a:pt x="572" y="9"/>
                  </a:lnTo>
                  <a:lnTo>
                    <a:pt x="574" y="5"/>
                  </a:lnTo>
                  <a:lnTo>
                    <a:pt x="574" y="1"/>
                  </a:lnTo>
                  <a:lnTo>
                    <a:pt x="575" y="0"/>
                  </a:lnTo>
                  <a:lnTo>
                    <a:pt x="574" y="0"/>
                  </a:lnTo>
                  <a:lnTo>
                    <a:pt x="571" y="0"/>
                  </a:lnTo>
                  <a:lnTo>
                    <a:pt x="568" y="0"/>
                  </a:lnTo>
                  <a:lnTo>
                    <a:pt x="561" y="0"/>
                  </a:lnTo>
                  <a:lnTo>
                    <a:pt x="558" y="0"/>
                  </a:lnTo>
                  <a:lnTo>
                    <a:pt x="555" y="0"/>
                  </a:lnTo>
                  <a:lnTo>
                    <a:pt x="551" y="0"/>
                  </a:lnTo>
                  <a:lnTo>
                    <a:pt x="548" y="0"/>
                  </a:lnTo>
                  <a:lnTo>
                    <a:pt x="543" y="0"/>
                  </a:lnTo>
                  <a:lnTo>
                    <a:pt x="538" y="0"/>
                  </a:lnTo>
                  <a:lnTo>
                    <a:pt x="534" y="0"/>
                  </a:lnTo>
                  <a:lnTo>
                    <a:pt x="529" y="0"/>
                  </a:lnTo>
                  <a:lnTo>
                    <a:pt x="523" y="0"/>
                  </a:lnTo>
                  <a:lnTo>
                    <a:pt x="519" y="0"/>
                  </a:lnTo>
                  <a:lnTo>
                    <a:pt x="512" y="0"/>
                  </a:lnTo>
                  <a:lnTo>
                    <a:pt x="506" y="0"/>
                  </a:lnTo>
                  <a:lnTo>
                    <a:pt x="500" y="0"/>
                  </a:lnTo>
                  <a:lnTo>
                    <a:pt x="494" y="0"/>
                  </a:lnTo>
                  <a:lnTo>
                    <a:pt x="488" y="0"/>
                  </a:lnTo>
                  <a:lnTo>
                    <a:pt x="482" y="0"/>
                  </a:lnTo>
                  <a:lnTo>
                    <a:pt x="476" y="0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456" y="0"/>
                  </a:lnTo>
                  <a:lnTo>
                    <a:pt x="448" y="0"/>
                  </a:lnTo>
                  <a:lnTo>
                    <a:pt x="442" y="0"/>
                  </a:lnTo>
                  <a:lnTo>
                    <a:pt x="434" y="0"/>
                  </a:lnTo>
                  <a:lnTo>
                    <a:pt x="428" y="0"/>
                  </a:lnTo>
                  <a:lnTo>
                    <a:pt x="421" y="0"/>
                  </a:lnTo>
                  <a:lnTo>
                    <a:pt x="413" y="0"/>
                  </a:lnTo>
                  <a:lnTo>
                    <a:pt x="407" y="0"/>
                  </a:lnTo>
                  <a:lnTo>
                    <a:pt x="399" y="0"/>
                  </a:lnTo>
                  <a:lnTo>
                    <a:pt x="393" y="0"/>
                  </a:lnTo>
                  <a:lnTo>
                    <a:pt x="385" y="0"/>
                  </a:lnTo>
                  <a:lnTo>
                    <a:pt x="379" y="0"/>
                  </a:lnTo>
                  <a:lnTo>
                    <a:pt x="373" y="0"/>
                  </a:lnTo>
                  <a:lnTo>
                    <a:pt x="365" y="0"/>
                  </a:lnTo>
                  <a:lnTo>
                    <a:pt x="359" y="0"/>
                  </a:lnTo>
                  <a:lnTo>
                    <a:pt x="353" y="0"/>
                  </a:lnTo>
                  <a:lnTo>
                    <a:pt x="347" y="0"/>
                  </a:lnTo>
                  <a:lnTo>
                    <a:pt x="341" y="0"/>
                  </a:lnTo>
                  <a:lnTo>
                    <a:pt x="335" y="0"/>
                  </a:lnTo>
                  <a:lnTo>
                    <a:pt x="329" y="0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0"/>
                  </a:lnTo>
                  <a:lnTo>
                    <a:pt x="307" y="0"/>
                  </a:lnTo>
                  <a:lnTo>
                    <a:pt x="303" y="0"/>
                  </a:lnTo>
                  <a:lnTo>
                    <a:pt x="297" y="0"/>
                  </a:lnTo>
                  <a:lnTo>
                    <a:pt x="294" y="0"/>
                  </a:lnTo>
                  <a:lnTo>
                    <a:pt x="289" y="0"/>
                  </a:lnTo>
                  <a:lnTo>
                    <a:pt x="286" y="0"/>
                  </a:lnTo>
                  <a:lnTo>
                    <a:pt x="283" y="0"/>
                  </a:lnTo>
                  <a:lnTo>
                    <a:pt x="278" y="0"/>
                  </a:lnTo>
                  <a:lnTo>
                    <a:pt x="275" y="0"/>
                  </a:lnTo>
                  <a:lnTo>
                    <a:pt x="274" y="0"/>
                  </a:lnTo>
                  <a:lnTo>
                    <a:pt x="271" y="0"/>
                  </a:lnTo>
                  <a:lnTo>
                    <a:pt x="267" y="0"/>
                  </a:lnTo>
                  <a:lnTo>
                    <a:pt x="264" y="0"/>
                  </a:lnTo>
                  <a:lnTo>
                    <a:pt x="261" y="0"/>
                  </a:lnTo>
                  <a:lnTo>
                    <a:pt x="255" y="0"/>
                  </a:lnTo>
                  <a:lnTo>
                    <a:pt x="251" y="0"/>
                  </a:lnTo>
                  <a:lnTo>
                    <a:pt x="246" y="0"/>
                  </a:lnTo>
                  <a:lnTo>
                    <a:pt x="243" y="0"/>
                  </a:lnTo>
                  <a:lnTo>
                    <a:pt x="238" y="0"/>
                  </a:lnTo>
                  <a:lnTo>
                    <a:pt x="235" y="0"/>
                  </a:lnTo>
                  <a:lnTo>
                    <a:pt x="231" y="0"/>
                  </a:lnTo>
                  <a:lnTo>
                    <a:pt x="226" y="0"/>
                  </a:lnTo>
                  <a:lnTo>
                    <a:pt x="222" y="0"/>
                  </a:lnTo>
                  <a:lnTo>
                    <a:pt x="219" y="0"/>
                  </a:lnTo>
                  <a:lnTo>
                    <a:pt x="212" y="0"/>
                  </a:lnTo>
                  <a:lnTo>
                    <a:pt x="208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86" y="0"/>
                  </a:lnTo>
                  <a:lnTo>
                    <a:pt x="180" y="0"/>
                  </a:lnTo>
                  <a:lnTo>
                    <a:pt x="174" y="0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57" y="0"/>
                  </a:lnTo>
                  <a:lnTo>
                    <a:pt x="151" y="0"/>
                  </a:lnTo>
                  <a:lnTo>
                    <a:pt x="145" y="0"/>
                  </a:lnTo>
                  <a:lnTo>
                    <a:pt x="139" y="0"/>
                  </a:lnTo>
                  <a:lnTo>
                    <a:pt x="133" y="0"/>
                  </a:lnTo>
                  <a:lnTo>
                    <a:pt x="128" y="0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85" y="0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49"/>
            <p:cNvSpPr>
              <a:spLocks/>
            </p:cNvSpPr>
            <p:nvPr/>
          </p:nvSpPr>
          <p:spPr bwMode="auto">
            <a:xfrm>
              <a:off x="4796" y="3291"/>
              <a:ext cx="580" cy="81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0" y="43"/>
                </a:cxn>
                <a:cxn ang="0">
                  <a:pos x="3" y="14"/>
                </a:cxn>
                <a:cxn ang="0">
                  <a:pos x="11" y="5"/>
                </a:cxn>
                <a:cxn ang="0">
                  <a:pos x="28" y="1"/>
                </a:cxn>
                <a:cxn ang="0">
                  <a:pos x="52" y="1"/>
                </a:cxn>
                <a:cxn ang="0">
                  <a:pos x="84" y="0"/>
                </a:cxn>
                <a:cxn ang="0">
                  <a:pos x="119" y="0"/>
                </a:cxn>
                <a:cxn ang="0">
                  <a:pos x="159" y="1"/>
                </a:cxn>
                <a:cxn ang="0">
                  <a:pos x="201" y="1"/>
                </a:cxn>
                <a:cxn ang="0">
                  <a:pos x="240" y="3"/>
                </a:cxn>
                <a:cxn ang="0">
                  <a:pos x="279" y="5"/>
                </a:cxn>
                <a:cxn ang="0">
                  <a:pos x="314" y="6"/>
                </a:cxn>
                <a:cxn ang="0">
                  <a:pos x="343" y="6"/>
                </a:cxn>
                <a:cxn ang="0">
                  <a:pos x="364" y="8"/>
                </a:cxn>
                <a:cxn ang="0">
                  <a:pos x="378" y="10"/>
                </a:cxn>
                <a:cxn ang="0">
                  <a:pos x="400" y="10"/>
                </a:cxn>
                <a:cxn ang="0">
                  <a:pos x="418" y="10"/>
                </a:cxn>
                <a:cxn ang="0">
                  <a:pos x="436" y="11"/>
                </a:cxn>
                <a:cxn ang="0">
                  <a:pos x="456" y="13"/>
                </a:cxn>
                <a:cxn ang="0">
                  <a:pos x="479" y="14"/>
                </a:cxn>
                <a:cxn ang="0">
                  <a:pos x="499" y="14"/>
                </a:cxn>
                <a:cxn ang="0">
                  <a:pos x="519" y="16"/>
                </a:cxn>
                <a:cxn ang="0">
                  <a:pos x="537" y="18"/>
                </a:cxn>
                <a:cxn ang="0">
                  <a:pos x="559" y="21"/>
                </a:cxn>
                <a:cxn ang="0">
                  <a:pos x="576" y="26"/>
                </a:cxn>
                <a:cxn ang="0">
                  <a:pos x="580" y="39"/>
                </a:cxn>
                <a:cxn ang="0">
                  <a:pos x="577" y="60"/>
                </a:cxn>
                <a:cxn ang="0">
                  <a:pos x="576" y="79"/>
                </a:cxn>
                <a:cxn ang="0">
                  <a:pos x="556" y="35"/>
                </a:cxn>
                <a:cxn ang="0">
                  <a:pos x="536" y="34"/>
                </a:cxn>
                <a:cxn ang="0">
                  <a:pos x="514" y="32"/>
                </a:cxn>
                <a:cxn ang="0">
                  <a:pos x="485" y="31"/>
                </a:cxn>
                <a:cxn ang="0">
                  <a:pos x="455" y="29"/>
                </a:cxn>
                <a:cxn ang="0">
                  <a:pos x="423" y="27"/>
                </a:cxn>
                <a:cxn ang="0">
                  <a:pos x="389" y="26"/>
                </a:cxn>
                <a:cxn ang="0">
                  <a:pos x="357" y="24"/>
                </a:cxn>
                <a:cxn ang="0">
                  <a:pos x="329" y="22"/>
                </a:cxn>
                <a:cxn ang="0">
                  <a:pos x="303" y="21"/>
                </a:cxn>
                <a:cxn ang="0">
                  <a:pos x="285" y="19"/>
                </a:cxn>
                <a:cxn ang="0">
                  <a:pos x="269" y="19"/>
                </a:cxn>
                <a:cxn ang="0">
                  <a:pos x="248" y="18"/>
                </a:cxn>
                <a:cxn ang="0">
                  <a:pos x="230" y="18"/>
                </a:cxn>
                <a:cxn ang="0">
                  <a:pos x="207" y="18"/>
                </a:cxn>
                <a:cxn ang="0">
                  <a:pos x="181" y="18"/>
                </a:cxn>
                <a:cxn ang="0">
                  <a:pos x="153" y="18"/>
                </a:cxn>
                <a:cxn ang="0">
                  <a:pos x="126" y="16"/>
                </a:cxn>
                <a:cxn ang="0">
                  <a:pos x="98" y="16"/>
                </a:cxn>
                <a:cxn ang="0">
                  <a:pos x="72" y="16"/>
                </a:cxn>
                <a:cxn ang="0">
                  <a:pos x="51" y="18"/>
                </a:cxn>
                <a:cxn ang="0">
                  <a:pos x="32" y="18"/>
                </a:cxn>
                <a:cxn ang="0">
                  <a:pos x="17" y="19"/>
                </a:cxn>
                <a:cxn ang="0">
                  <a:pos x="15" y="34"/>
                </a:cxn>
                <a:cxn ang="0">
                  <a:pos x="14" y="58"/>
                </a:cxn>
                <a:cxn ang="0">
                  <a:pos x="14" y="79"/>
                </a:cxn>
              </a:cxnLst>
              <a:rect l="0" t="0" r="r" b="b"/>
              <a:pathLst>
                <a:path w="580" h="81">
                  <a:moveTo>
                    <a:pt x="0" y="79"/>
                  </a:moveTo>
                  <a:lnTo>
                    <a:pt x="0" y="77"/>
                  </a:lnTo>
                  <a:lnTo>
                    <a:pt x="0" y="76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2" y="31"/>
                  </a:lnTo>
                  <a:lnTo>
                    <a:pt x="2" y="26"/>
                  </a:lnTo>
                  <a:lnTo>
                    <a:pt x="2" y="19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5" y="8"/>
                  </a:lnTo>
                  <a:lnTo>
                    <a:pt x="6" y="6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3" y="1"/>
                  </a:lnTo>
                  <a:lnTo>
                    <a:pt x="28" y="1"/>
                  </a:lnTo>
                  <a:lnTo>
                    <a:pt x="32" y="1"/>
                  </a:lnTo>
                  <a:lnTo>
                    <a:pt x="37" y="1"/>
                  </a:lnTo>
                  <a:lnTo>
                    <a:pt x="41" y="1"/>
                  </a:lnTo>
                  <a:lnTo>
                    <a:pt x="48" y="1"/>
                  </a:lnTo>
                  <a:lnTo>
                    <a:pt x="52" y="1"/>
                  </a:lnTo>
                  <a:lnTo>
                    <a:pt x="60" y="1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4" y="0"/>
                  </a:lnTo>
                  <a:lnTo>
                    <a:pt x="90" y="0"/>
                  </a:lnTo>
                  <a:lnTo>
                    <a:pt x="98" y="0"/>
                  </a:lnTo>
                  <a:lnTo>
                    <a:pt x="106" y="0"/>
                  </a:lnTo>
                  <a:lnTo>
                    <a:pt x="113" y="0"/>
                  </a:lnTo>
                  <a:lnTo>
                    <a:pt x="119" y="0"/>
                  </a:lnTo>
                  <a:lnTo>
                    <a:pt x="127" y="0"/>
                  </a:lnTo>
                  <a:lnTo>
                    <a:pt x="135" y="0"/>
                  </a:lnTo>
                  <a:lnTo>
                    <a:pt x="144" y="1"/>
                  </a:lnTo>
                  <a:lnTo>
                    <a:pt x="152" y="1"/>
                  </a:lnTo>
                  <a:lnTo>
                    <a:pt x="159" y="1"/>
                  </a:lnTo>
                  <a:lnTo>
                    <a:pt x="168" y="1"/>
                  </a:lnTo>
                  <a:lnTo>
                    <a:pt x="176" y="1"/>
                  </a:lnTo>
                  <a:lnTo>
                    <a:pt x="184" y="1"/>
                  </a:lnTo>
                  <a:lnTo>
                    <a:pt x="193" y="1"/>
                  </a:lnTo>
                  <a:lnTo>
                    <a:pt x="201" y="1"/>
                  </a:lnTo>
                  <a:lnTo>
                    <a:pt x="208" y="1"/>
                  </a:lnTo>
                  <a:lnTo>
                    <a:pt x="217" y="1"/>
                  </a:lnTo>
                  <a:lnTo>
                    <a:pt x="225" y="3"/>
                  </a:lnTo>
                  <a:lnTo>
                    <a:pt x="233" y="3"/>
                  </a:lnTo>
                  <a:lnTo>
                    <a:pt x="240" y="3"/>
                  </a:lnTo>
                  <a:lnTo>
                    <a:pt x="248" y="3"/>
                  </a:lnTo>
                  <a:lnTo>
                    <a:pt x="256" y="3"/>
                  </a:lnTo>
                  <a:lnTo>
                    <a:pt x="263" y="5"/>
                  </a:lnTo>
                  <a:lnTo>
                    <a:pt x="273" y="5"/>
                  </a:lnTo>
                  <a:lnTo>
                    <a:pt x="279" y="5"/>
                  </a:lnTo>
                  <a:lnTo>
                    <a:pt x="286" y="5"/>
                  </a:lnTo>
                  <a:lnTo>
                    <a:pt x="294" y="5"/>
                  </a:lnTo>
                  <a:lnTo>
                    <a:pt x="302" y="6"/>
                  </a:lnTo>
                  <a:lnTo>
                    <a:pt x="308" y="6"/>
                  </a:lnTo>
                  <a:lnTo>
                    <a:pt x="314" y="6"/>
                  </a:lnTo>
                  <a:lnTo>
                    <a:pt x="320" y="6"/>
                  </a:lnTo>
                  <a:lnTo>
                    <a:pt x="326" y="6"/>
                  </a:lnTo>
                  <a:lnTo>
                    <a:pt x="331" y="6"/>
                  </a:lnTo>
                  <a:lnTo>
                    <a:pt x="337" y="6"/>
                  </a:lnTo>
                  <a:lnTo>
                    <a:pt x="343" y="6"/>
                  </a:lnTo>
                  <a:lnTo>
                    <a:pt x="348" y="8"/>
                  </a:lnTo>
                  <a:lnTo>
                    <a:pt x="352" y="8"/>
                  </a:lnTo>
                  <a:lnTo>
                    <a:pt x="357" y="8"/>
                  </a:lnTo>
                  <a:lnTo>
                    <a:pt x="360" y="8"/>
                  </a:lnTo>
                  <a:lnTo>
                    <a:pt x="364" y="8"/>
                  </a:lnTo>
                  <a:lnTo>
                    <a:pt x="367" y="8"/>
                  </a:lnTo>
                  <a:lnTo>
                    <a:pt x="369" y="10"/>
                  </a:lnTo>
                  <a:lnTo>
                    <a:pt x="372" y="10"/>
                  </a:lnTo>
                  <a:lnTo>
                    <a:pt x="375" y="10"/>
                  </a:lnTo>
                  <a:lnTo>
                    <a:pt x="378" y="10"/>
                  </a:lnTo>
                  <a:lnTo>
                    <a:pt x="383" y="10"/>
                  </a:lnTo>
                  <a:lnTo>
                    <a:pt x="387" y="10"/>
                  </a:lnTo>
                  <a:lnTo>
                    <a:pt x="393" y="10"/>
                  </a:lnTo>
                  <a:lnTo>
                    <a:pt x="397" y="10"/>
                  </a:lnTo>
                  <a:lnTo>
                    <a:pt x="400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10" y="10"/>
                  </a:lnTo>
                  <a:lnTo>
                    <a:pt x="413" y="10"/>
                  </a:lnTo>
                  <a:lnTo>
                    <a:pt x="418" y="10"/>
                  </a:lnTo>
                  <a:lnTo>
                    <a:pt x="421" y="11"/>
                  </a:lnTo>
                  <a:lnTo>
                    <a:pt x="424" y="11"/>
                  </a:lnTo>
                  <a:lnTo>
                    <a:pt x="429" y="11"/>
                  </a:lnTo>
                  <a:lnTo>
                    <a:pt x="432" y="11"/>
                  </a:lnTo>
                  <a:lnTo>
                    <a:pt x="436" y="11"/>
                  </a:lnTo>
                  <a:lnTo>
                    <a:pt x="441" y="11"/>
                  </a:lnTo>
                  <a:lnTo>
                    <a:pt x="444" y="13"/>
                  </a:lnTo>
                  <a:lnTo>
                    <a:pt x="449" y="13"/>
                  </a:lnTo>
                  <a:lnTo>
                    <a:pt x="453" y="13"/>
                  </a:lnTo>
                  <a:lnTo>
                    <a:pt x="456" y="13"/>
                  </a:lnTo>
                  <a:lnTo>
                    <a:pt x="461" y="13"/>
                  </a:lnTo>
                  <a:lnTo>
                    <a:pt x="465" y="13"/>
                  </a:lnTo>
                  <a:lnTo>
                    <a:pt x="470" y="13"/>
                  </a:lnTo>
                  <a:lnTo>
                    <a:pt x="475" y="13"/>
                  </a:lnTo>
                  <a:lnTo>
                    <a:pt x="479" y="14"/>
                  </a:lnTo>
                  <a:lnTo>
                    <a:pt x="482" y="14"/>
                  </a:lnTo>
                  <a:lnTo>
                    <a:pt x="488" y="14"/>
                  </a:lnTo>
                  <a:lnTo>
                    <a:pt x="491" y="14"/>
                  </a:lnTo>
                  <a:lnTo>
                    <a:pt x="495" y="14"/>
                  </a:lnTo>
                  <a:lnTo>
                    <a:pt x="499" y="14"/>
                  </a:lnTo>
                  <a:lnTo>
                    <a:pt x="504" y="14"/>
                  </a:lnTo>
                  <a:lnTo>
                    <a:pt x="507" y="14"/>
                  </a:lnTo>
                  <a:lnTo>
                    <a:pt x="511" y="16"/>
                  </a:lnTo>
                  <a:lnTo>
                    <a:pt x="516" y="16"/>
                  </a:lnTo>
                  <a:lnTo>
                    <a:pt x="519" y="16"/>
                  </a:lnTo>
                  <a:lnTo>
                    <a:pt x="524" y="16"/>
                  </a:lnTo>
                  <a:lnTo>
                    <a:pt x="527" y="18"/>
                  </a:lnTo>
                  <a:lnTo>
                    <a:pt x="530" y="18"/>
                  </a:lnTo>
                  <a:lnTo>
                    <a:pt x="534" y="18"/>
                  </a:lnTo>
                  <a:lnTo>
                    <a:pt x="537" y="18"/>
                  </a:lnTo>
                  <a:lnTo>
                    <a:pt x="540" y="19"/>
                  </a:lnTo>
                  <a:lnTo>
                    <a:pt x="544" y="19"/>
                  </a:lnTo>
                  <a:lnTo>
                    <a:pt x="548" y="19"/>
                  </a:lnTo>
                  <a:lnTo>
                    <a:pt x="553" y="19"/>
                  </a:lnTo>
                  <a:lnTo>
                    <a:pt x="559" y="21"/>
                  </a:lnTo>
                  <a:lnTo>
                    <a:pt x="563" y="22"/>
                  </a:lnTo>
                  <a:lnTo>
                    <a:pt x="568" y="22"/>
                  </a:lnTo>
                  <a:lnTo>
                    <a:pt x="571" y="24"/>
                  </a:lnTo>
                  <a:lnTo>
                    <a:pt x="574" y="26"/>
                  </a:lnTo>
                  <a:lnTo>
                    <a:pt x="576" y="26"/>
                  </a:lnTo>
                  <a:lnTo>
                    <a:pt x="577" y="27"/>
                  </a:lnTo>
                  <a:lnTo>
                    <a:pt x="579" y="29"/>
                  </a:lnTo>
                  <a:lnTo>
                    <a:pt x="580" y="32"/>
                  </a:lnTo>
                  <a:lnTo>
                    <a:pt x="580" y="35"/>
                  </a:lnTo>
                  <a:lnTo>
                    <a:pt x="580" y="39"/>
                  </a:lnTo>
                  <a:lnTo>
                    <a:pt x="580" y="43"/>
                  </a:lnTo>
                  <a:lnTo>
                    <a:pt x="580" y="47"/>
                  </a:lnTo>
                  <a:lnTo>
                    <a:pt x="579" y="52"/>
                  </a:lnTo>
                  <a:lnTo>
                    <a:pt x="579" y="56"/>
                  </a:lnTo>
                  <a:lnTo>
                    <a:pt x="577" y="60"/>
                  </a:lnTo>
                  <a:lnTo>
                    <a:pt x="577" y="64"/>
                  </a:lnTo>
                  <a:lnTo>
                    <a:pt x="577" y="68"/>
                  </a:lnTo>
                  <a:lnTo>
                    <a:pt x="577" y="71"/>
                  </a:lnTo>
                  <a:lnTo>
                    <a:pt x="576" y="76"/>
                  </a:lnTo>
                  <a:lnTo>
                    <a:pt x="576" y="79"/>
                  </a:lnTo>
                  <a:lnTo>
                    <a:pt x="560" y="77"/>
                  </a:lnTo>
                  <a:lnTo>
                    <a:pt x="563" y="35"/>
                  </a:lnTo>
                  <a:lnTo>
                    <a:pt x="562" y="35"/>
                  </a:lnTo>
                  <a:lnTo>
                    <a:pt x="559" y="35"/>
                  </a:lnTo>
                  <a:lnTo>
                    <a:pt x="556" y="35"/>
                  </a:lnTo>
                  <a:lnTo>
                    <a:pt x="551" y="35"/>
                  </a:lnTo>
                  <a:lnTo>
                    <a:pt x="547" y="34"/>
                  </a:lnTo>
                  <a:lnTo>
                    <a:pt x="544" y="34"/>
                  </a:lnTo>
                  <a:lnTo>
                    <a:pt x="540" y="34"/>
                  </a:lnTo>
                  <a:lnTo>
                    <a:pt x="536" y="34"/>
                  </a:lnTo>
                  <a:lnTo>
                    <a:pt x="531" y="34"/>
                  </a:lnTo>
                  <a:lnTo>
                    <a:pt x="528" y="34"/>
                  </a:lnTo>
                  <a:lnTo>
                    <a:pt x="524" y="34"/>
                  </a:lnTo>
                  <a:lnTo>
                    <a:pt x="519" y="34"/>
                  </a:lnTo>
                  <a:lnTo>
                    <a:pt x="514" y="32"/>
                  </a:lnTo>
                  <a:lnTo>
                    <a:pt x="508" y="32"/>
                  </a:lnTo>
                  <a:lnTo>
                    <a:pt x="504" y="32"/>
                  </a:lnTo>
                  <a:lnTo>
                    <a:pt x="498" y="32"/>
                  </a:lnTo>
                  <a:lnTo>
                    <a:pt x="491" y="31"/>
                  </a:lnTo>
                  <a:lnTo>
                    <a:pt x="485" y="31"/>
                  </a:lnTo>
                  <a:lnTo>
                    <a:pt x="481" y="31"/>
                  </a:lnTo>
                  <a:lnTo>
                    <a:pt x="475" y="31"/>
                  </a:lnTo>
                  <a:lnTo>
                    <a:pt x="469" y="31"/>
                  </a:lnTo>
                  <a:lnTo>
                    <a:pt x="461" y="29"/>
                  </a:lnTo>
                  <a:lnTo>
                    <a:pt x="455" y="29"/>
                  </a:lnTo>
                  <a:lnTo>
                    <a:pt x="449" y="29"/>
                  </a:lnTo>
                  <a:lnTo>
                    <a:pt x="442" y="29"/>
                  </a:lnTo>
                  <a:lnTo>
                    <a:pt x="436" y="27"/>
                  </a:lnTo>
                  <a:lnTo>
                    <a:pt x="430" y="27"/>
                  </a:lnTo>
                  <a:lnTo>
                    <a:pt x="423" y="27"/>
                  </a:lnTo>
                  <a:lnTo>
                    <a:pt x="416" y="27"/>
                  </a:lnTo>
                  <a:lnTo>
                    <a:pt x="409" y="27"/>
                  </a:lnTo>
                  <a:lnTo>
                    <a:pt x="403" y="26"/>
                  </a:lnTo>
                  <a:lnTo>
                    <a:pt x="397" y="26"/>
                  </a:lnTo>
                  <a:lnTo>
                    <a:pt x="389" y="26"/>
                  </a:lnTo>
                  <a:lnTo>
                    <a:pt x="383" y="26"/>
                  </a:lnTo>
                  <a:lnTo>
                    <a:pt x="377" y="26"/>
                  </a:lnTo>
                  <a:lnTo>
                    <a:pt x="371" y="26"/>
                  </a:lnTo>
                  <a:lnTo>
                    <a:pt x="363" y="24"/>
                  </a:lnTo>
                  <a:lnTo>
                    <a:pt x="357" y="24"/>
                  </a:lnTo>
                  <a:lnTo>
                    <a:pt x="351" y="24"/>
                  </a:lnTo>
                  <a:lnTo>
                    <a:pt x="346" y="24"/>
                  </a:lnTo>
                  <a:lnTo>
                    <a:pt x="340" y="22"/>
                  </a:lnTo>
                  <a:lnTo>
                    <a:pt x="334" y="22"/>
                  </a:lnTo>
                  <a:lnTo>
                    <a:pt x="329" y="22"/>
                  </a:lnTo>
                  <a:lnTo>
                    <a:pt x="323" y="22"/>
                  </a:lnTo>
                  <a:lnTo>
                    <a:pt x="318" y="22"/>
                  </a:lnTo>
                  <a:lnTo>
                    <a:pt x="312" y="22"/>
                  </a:lnTo>
                  <a:lnTo>
                    <a:pt x="308" y="21"/>
                  </a:lnTo>
                  <a:lnTo>
                    <a:pt x="303" y="21"/>
                  </a:lnTo>
                  <a:lnTo>
                    <a:pt x="299" y="21"/>
                  </a:lnTo>
                  <a:lnTo>
                    <a:pt x="294" y="21"/>
                  </a:lnTo>
                  <a:lnTo>
                    <a:pt x="291" y="21"/>
                  </a:lnTo>
                  <a:lnTo>
                    <a:pt x="288" y="21"/>
                  </a:lnTo>
                  <a:lnTo>
                    <a:pt x="285" y="19"/>
                  </a:lnTo>
                  <a:lnTo>
                    <a:pt x="280" y="19"/>
                  </a:lnTo>
                  <a:lnTo>
                    <a:pt x="277" y="19"/>
                  </a:lnTo>
                  <a:lnTo>
                    <a:pt x="276" y="19"/>
                  </a:lnTo>
                  <a:lnTo>
                    <a:pt x="273" y="19"/>
                  </a:lnTo>
                  <a:lnTo>
                    <a:pt x="269" y="19"/>
                  </a:lnTo>
                  <a:lnTo>
                    <a:pt x="266" y="19"/>
                  </a:lnTo>
                  <a:lnTo>
                    <a:pt x="263" y="19"/>
                  </a:lnTo>
                  <a:lnTo>
                    <a:pt x="257" y="19"/>
                  </a:lnTo>
                  <a:lnTo>
                    <a:pt x="253" y="19"/>
                  </a:lnTo>
                  <a:lnTo>
                    <a:pt x="248" y="18"/>
                  </a:lnTo>
                  <a:lnTo>
                    <a:pt x="245" y="18"/>
                  </a:lnTo>
                  <a:lnTo>
                    <a:pt x="242" y="18"/>
                  </a:lnTo>
                  <a:lnTo>
                    <a:pt x="239" y="18"/>
                  </a:lnTo>
                  <a:lnTo>
                    <a:pt x="234" y="18"/>
                  </a:lnTo>
                  <a:lnTo>
                    <a:pt x="230" y="18"/>
                  </a:lnTo>
                  <a:lnTo>
                    <a:pt x="225" y="18"/>
                  </a:lnTo>
                  <a:lnTo>
                    <a:pt x="222" y="18"/>
                  </a:lnTo>
                  <a:lnTo>
                    <a:pt x="216" y="18"/>
                  </a:lnTo>
                  <a:lnTo>
                    <a:pt x="211" y="18"/>
                  </a:lnTo>
                  <a:lnTo>
                    <a:pt x="207" y="18"/>
                  </a:lnTo>
                  <a:lnTo>
                    <a:pt x="202" y="18"/>
                  </a:lnTo>
                  <a:lnTo>
                    <a:pt x="196" y="18"/>
                  </a:lnTo>
                  <a:lnTo>
                    <a:pt x="191" y="18"/>
                  </a:lnTo>
                  <a:lnTo>
                    <a:pt x="185" y="18"/>
                  </a:lnTo>
                  <a:lnTo>
                    <a:pt x="181" y="18"/>
                  </a:lnTo>
                  <a:lnTo>
                    <a:pt x="175" y="18"/>
                  </a:lnTo>
                  <a:lnTo>
                    <a:pt x="168" y="18"/>
                  </a:lnTo>
                  <a:lnTo>
                    <a:pt x="164" y="18"/>
                  </a:lnTo>
                  <a:lnTo>
                    <a:pt x="159" y="18"/>
                  </a:lnTo>
                  <a:lnTo>
                    <a:pt x="153" y="18"/>
                  </a:lnTo>
                  <a:lnTo>
                    <a:pt x="147" y="18"/>
                  </a:lnTo>
                  <a:lnTo>
                    <a:pt x="142" y="18"/>
                  </a:lnTo>
                  <a:lnTo>
                    <a:pt x="136" y="18"/>
                  </a:lnTo>
                  <a:lnTo>
                    <a:pt x="130" y="16"/>
                  </a:lnTo>
                  <a:lnTo>
                    <a:pt x="126" y="16"/>
                  </a:lnTo>
                  <a:lnTo>
                    <a:pt x="119" y="16"/>
                  </a:lnTo>
                  <a:lnTo>
                    <a:pt x="113" y="16"/>
                  </a:lnTo>
                  <a:lnTo>
                    <a:pt x="107" y="16"/>
                  </a:lnTo>
                  <a:lnTo>
                    <a:pt x="103" y="16"/>
                  </a:lnTo>
                  <a:lnTo>
                    <a:pt x="98" y="16"/>
                  </a:lnTo>
                  <a:lnTo>
                    <a:pt x="92" y="16"/>
                  </a:lnTo>
                  <a:lnTo>
                    <a:pt x="87" y="16"/>
                  </a:lnTo>
                  <a:lnTo>
                    <a:pt x="81" y="16"/>
                  </a:lnTo>
                  <a:lnTo>
                    <a:pt x="77" y="16"/>
                  </a:lnTo>
                  <a:lnTo>
                    <a:pt x="72" y="16"/>
                  </a:lnTo>
                  <a:lnTo>
                    <a:pt x="67" y="16"/>
                  </a:lnTo>
                  <a:lnTo>
                    <a:pt x="63" y="16"/>
                  </a:lnTo>
                  <a:lnTo>
                    <a:pt x="58" y="16"/>
                  </a:lnTo>
                  <a:lnTo>
                    <a:pt x="54" y="18"/>
                  </a:lnTo>
                  <a:lnTo>
                    <a:pt x="51" y="18"/>
                  </a:lnTo>
                  <a:lnTo>
                    <a:pt x="46" y="18"/>
                  </a:lnTo>
                  <a:lnTo>
                    <a:pt x="43" y="18"/>
                  </a:lnTo>
                  <a:lnTo>
                    <a:pt x="40" y="18"/>
                  </a:lnTo>
                  <a:lnTo>
                    <a:pt x="35" y="18"/>
                  </a:lnTo>
                  <a:lnTo>
                    <a:pt x="32" y="18"/>
                  </a:lnTo>
                  <a:lnTo>
                    <a:pt x="29" y="18"/>
                  </a:lnTo>
                  <a:lnTo>
                    <a:pt x="28" y="18"/>
                  </a:lnTo>
                  <a:lnTo>
                    <a:pt x="23" y="18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5" y="34"/>
                  </a:lnTo>
                  <a:lnTo>
                    <a:pt x="14" y="37"/>
                  </a:lnTo>
                  <a:lnTo>
                    <a:pt x="14" y="43"/>
                  </a:lnTo>
                  <a:lnTo>
                    <a:pt x="14" y="48"/>
                  </a:lnTo>
                  <a:lnTo>
                    <a:pt x="14" y="53"/>
                  </a:lnTo>
                  <a:lnTo>
                    <a:pt x="14" y="58"/>
                  </a:lnTo>
                  <a:lnTo>
                    <a:pt x="14" y="63"/>
                  </a:lnTo>
                  <a:lnTo>
                    <a:pt x="14" y="68"/>
                  </a:lnTo>
                  <a:lnTo>
                    <a:pt x="14" y="72"/>
                  </a:lnTo>
                  <a:lnTo>
                    <a:pt x="14" y="76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4" y="81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50"/>
            <p:cNvSpPr>
              <a:spLocks/>
            </p:cNvSpPr>
            <p:nvPr/>
          </p:nvSpPr>
          <p:spPr bwMode="auto">
            <a:xfrm>
              <a:off x="4853" y="2974"/>
              <a:ext cx="144" cy="327"/>
            </a:xfrm>
            <a:custGeom>
              <a:avLst/>
              <a:gdLst/>
              <a:ahLst/>
              <a:cxnLst>
                <a:cxn ang="0">
                  <a:pos x="1" y="318"/>
                </a:cxn>
                <a:cxn ang="0">
                  <a:pos x="6" y="307"/>
                </a:cxn>
                <a:cxn ang="0">
                  <a:pos x="12" y="293"/>
                </a:cxn>
                <a:cxn ang="0">
                  <a:pos x="18" y="277"/>
                </a:cxn>
                <a:cxn ang="0">
                  <a:pos x="21" y="267"/>
                </a:cxn>
                <a:cxn ang="0">
                  <a:pos x="27" y="256"/>
                </a:cxn>
                <a:cxn ang="0">
                  <a:pos x="30" y="244"/>
                </a:cxn>
                <a:cxn ang="0">
                  <a:pos x="35" y="233"/>
                </a:cxn>
                <a:cxn ang="0">
                  <a:pos x="40" y="222"/>
                </a:cxn>
                <a:cxn ang="0">
                  <a:pos x="44" y="210"/>
                </a:cxn>
                <a:cxn ang="0">
                  <a:pos x="49" y="199"/>
                </a:cxn>
                <a:cxn ang="0">
                  <a:pos x="52" y="189"/>
                </a:cxn>
                <a:cxn ang="0">
                  <a:pos x="56" y="178"/>
                </a:cxn>
                <a:cxn ang="0">
                  <a:pos x="62" y="160"/>
                </a:cxn>
                <a:cxn ang="0">
                  <a:pos x="70" y="146"/>
                </a:cxn>
                <a:cxn ang="0">
                  <a:pos x="75" y="131"/>
                </a:cxn>
                <a:cxn ang="0">
                  <a:pos x="81" y="115"/>
                </a:cxn>
                <a:cxn ang="0">
                  <a:pos x="88" y="97"/>
                </a:cxn>
                <a:cxn ang="0">
                  <a:pos x="96" y="81"/>
                </a:cxn>
                <a:cxn ang="0">
                  <a:pos x="102" y="63"/>
                </a:cxn>
                <a:cxn ang="0">
                  <a:pos x="110" y="46"/>
                </a:cxn>
                <a:cxn ang="0">
                  <a:pos x="116" y="30"/>
                </a:cxn>
                <a:cxn ang="0">
                  <a:pos x="121" y="18"/>
                </a:cxn>
                <a:cxn ang="0">
                  <a:pos x="125" y="9"/>
                </a:cxn>
                <a:cxn ang="0">
                  <a:pos x="128" y="2"/>
                </a:cxn>
                <a:cxn ang="0">
                  <a:pos x="133" y="0"/>
                </a:cxn>
                <a:cxn ang="0">
                  <a:pos x="144" y="7"/>
                </a:cxn>
                <a:cxn ang="0">
                  <a:pos x="141" y="12"/>
                </a:cxn>
                <a:cxn ang="0">
                  <a:pos x="136" y="25"/>
                </a:cxn>
                <a:cxn ang="0">
                  <a:pos x="130" y="39"/>
                </a:cxn>
                <a:cxn ang="0">
                  <a:pos x="125" y="49"/>
                </a:cxn>
                <a:cxn ang="0">
                  <a:pos x="121" y="60"/>
                </a:cxn>
                <a:cxn ang="0">
                  <a:pos x="116" y="72"/>
                </a:cxn>
                <a:cxn ang="0">
                  <a:pos x="111" y="84"/>
                </a:cxn>
                <a:cxn ang="0">
                  <a:pos x="107" y="97"/>
                </a:cxn>
                <a:cxn ang="0">
                  <a:pos x="102" y="109"/>
                </a:cxn>
                <a:cxn ang="0">
                  <a:pos x="96" y="120"/>
                </a:cxn>
                <a:cxn ang="0">
                  <a:pos x="92" y="133"/>
                </a:cxn>
                <a:cxn ang="0">
                  <a:pos x="87" y="144"/>
                </a:cxn>
                <a:cxn ang="0">
                  <a:pos x="82" y="155"/>
                </a:cxn>
                <a:cxn ang="0">
                  <a:pos x="76" y="172"/>
                </a:cxn>
                <a:cxn ang="0">
                  <a:pos x="70" y="186"/>
                </a:cxn>
                <a:cxn ang="0">
                  <a:pos x="67" y="196"/>
                </a:cxn>
                <a:cxn ang="0">
                  <a:pos x="62" y="204"/>
                </a:cxn>
                <a:cxn ang="0">
                  <a:pos x="58" y="215"/>
                </a:cxn>
                <a:cxn ang="0">
                  <a:pos x="52" y="230"/>
                </a:cxn>
                <a:cxn ang="0">
                  <a:pos x="46" y="246"/>
                </a:cxn>
                <a:cxn ang="0">
                  <a:pos x="40" y="262"/>
                </a:cxn>
                <a:cxn ang="0">
                  <a:pos x="32" y="280"/>
                </a:cxn>
                <a:cxn ang="0">
                  <a:pos x="26" y="294"/>
                </a:cxn>
                <a:cxn ang="0">
                  <a:pos x="21" y="309"/>
                </a:cxn>
                <a:cxn ang="0">
                  <a:pos x="17" y="318"/>
                </a:cxn>
                <a:cxn ang="0">
                  <a:pos x="15" y="327"/>
                </a:cxn>
              </a:cxnLst>
              <a:rect l="0" t="0" r="r" b="b"/>
              <a:pathLst>
                <a:path w="144" h="327">
                  <a:moveTo>
                    <a:pt x="0" y="325"/>
                  </a:moveTo>
                  <a:lnTo>
                    <a:pt x="0" y="323"/>
                  </a:lnTo>
                  <a:lnTo>
                    <a:pt x="1" y="318"/>
                  </a:lnTo>
                  <a:lnTo>
                    <a:pt x="3" y="315"/>
                  </a:lnTo>
                  <a:lnTo>
                    <a:pt x="4" y="312"/>
                  </a:lnTo>
                  <a:lnTo>
                    <a:pt x="6" y="307"/>
                  </a:lnTo>
                  <a:lnTo>
                    <a:pt x="7" y="304"/>
                  </a:lnTo>
                  <a:lnTo>
                    <a:pt x="10" y="297"/>
                  </a:lnTo>
                  <a:lnTo>
                    <a:pt x="12" y="293"/>
                  </a:lnTo>
                  <a:lnTo>
                    <a:pt x="13" y="286"/>
                  </a:lnTo>
                  <a:lnTo>
                    <a:pt x="17" y="280"/>
                  </a:lnTo>
                  <a:lnTo>
                    <a:pt x="18" y="277"/>
                  </a:lnTo>
                  <a:lnTo>
                    <a:pt x="20" y="273"/>
                  </a:lnTo>
                  <a:lnTo>
                    <a:pt x="20" y="270"/>
                  </a:lnTo>
                  <a:lnTo>
                    <a:pt x="21" y="267"/>
                  </a:lnTo>
                  <a:lnTo>
                    <a:pt x="23" y="262"/>
                  </a:lnTo>
                  <a:lnTo>
                    <a:pt x="24" y="260"/>
                  </a:lnTo>
                  <a:lnTo>
                    <a:pt x="27" y="256"/>
                  </a:lnTo>
                  <a:lnTo>
                    <a:pt x="29" y="252"/>
                  </a:lnTo>
                  <a:lnTo>
                    <a:pt x="29" y="249"/>
                  </a:lnTo>
                  <a:lnTo>
                    <a:pt x="30" y="244"/>
                  </a:lnTo>
                  <a:lnTo>
                    <a:pt x="32" y="241"/>
                  </a:lnTo>
                  <a:lnTo>
                    <a:pt x="33" y="238"/>
                  </a:lnTo>
                  <a:lnTo>
                    <a:pt x="35" y="233"/>
                  </a:lnTo>
                  <a:lnTo>
                    <a:pt x="36" y="230"/>
                  </a:lnTo>
                  <a:lnTo>
                    <a:pt x="38" y="226"/>
                  </a:lnTo>
                  <a:lnTo>
                    <a:pt x="40" y="222"/>
                  </a:lnTo>
                  <a:lnTo>
                    <a:pt x="41" y="218"/>
                  </a:lnTo>
                  <a:lnTo>
                    <a:pt x="43" y="214"/>
                  </a:lnTo>
                  <a:lnTo>
                    <a:pt x="44" y="210"/>
                  </a:lnTo>
                  <a:lnTo>
                    <a:pt x="46" y="207"/>
                  </a:lnTo>
                  <a:lnTo>
                    <a:pt x="46" y="204"/>
                  </a:lnTo>
                  <a:lnTo>
                    <a:pt x="49" y="199"/>
                  </a:lnTo>
                  <a:lnTo>
                    <a:pt x="49" y="196"/>
                  </a:lnTo>
                  <a:lnTo>
                    <a:pt x="50" y="193"/>
                  </a:lnTo>
                  <a:lnTo>
                    <a:pt x="52" y="189"/>
                  </a:lnTo>
                  <a:lnTo>
                    <a:pt x="53" y="186"/>
                  </a:lnTo>
                  <a:lnTo>
                    <a:pt x="55" y="181"/>
                  </a:lnTo>
                  <a:lnTo>
                    <a:pt x="56" y="178"/>
                  </a:lnTo>
                  <a:lnTo>
                    <a:pt x="58" y="172"/>
                  </a:lnTo>
                  <a:lnTo>
                    <a:pt x="61" y="167"/>
                  </a:lnTo>
                  <a:lnTo>
                    <a:pt x="62" y="160"/>
                  </a:lnTo>
                  <a:lnTo>
                    <a:pt x="66" y="155"/>
                  </a:lnTo>
                  <a:lnTo>
                    <a:pt x="67" y="149"/>
                  </a:lnTo>
                  <a:lnTo>
                    <a:pt x="70" y="146"/>
                  </a:lnTo>
                  <a:lnTo>
                    <a:pt x="72" y="141"/>
                  </a:lnTo>
                  <a:lnTo>
                    <a:pt x="73" y="136"/>
                  </a:lnTo>
                  <a:lnTo>
                    <a:pt x="75" y="131"/>
                  </a:lnTo>
                  <a:lnTo>
                    <a:pt x="78" y="126"/>
                  </a:lnTo>
                  <a:lnTo>
                    <a:pt x="79" y="122"/>
                  </a:lnTo>
                  <a:lnTo>
                    <a:pt x="81" y="115"/>
                  </a:lnTo>
                  <a:lnTo>
                    <a:pt x="84" y="110"/>
                  </a:lnTo>
                  <a:lnTo>
                    <a:pt x="87" y="104"/>
                  </a:lnTo>
                  <a:lnTo>
                    <a:pt x="88" y="97"/>
                  </a:lnTo>
                  <a:lnTo>
                    <a:pt x="92" y="92"/>
                  </a:lnTo>
                  <a:lnTo>
                    <a:pt x="93" y="86"/>
                  </a:lnTo>
                  <a:lnTo>
                    <a:pt x="96" y="81"/>
                  </a:lnTo>
                  <a:lnTo>
                    <a:pt x="98" y="75"/>
                  </a:lnTo>
                  <a:lnTo>
                    <a:pt x="101" y="68"/>
                  </a:lnTo>
                  <a:lnTo>
                    <a:pt x="102" y="63"/>
                  </a:lnTo>
                  <a:lnTo>
                    <a:pt x="105" y="57"/>
                  </a:lnTo>
                  <a:lnTo>
                    <a:pt x="107" y="52"/>
                  </a:lnTo>
                  <a:lnTo>
                    <a:pt x="110" y="46"/>
                  </a:lnTo>
                  <a:lnTo>
                    <a:pt x="111" y="41"/>
                  </a:lnTo>
                  <a:lnTo>
                    <a:pt x="115" y="36"/>
                  </a:lnTo>
                  <a:lnTo>
                    <a:pt x="116" y="30"/>
                  </a:lnTo>
                  <a:lnTo>
                    <a:pt x="118" y="26"/>
                  </a:lnTo>
                  <a:lnTo>
                    <a:pt x="119" y="21"/>
                  </a:lnTo>
                  <a:lnTo>
                    <a:pt x="121" y="18"/>
                  </a:lnTo>
                  <a:lnTo>
                    <a:pt x="122" y="15"/>
                  </a:lnTo>
                  <a:lnTo>
                    <a:pt x="124" y="12"/>
                  </a:lnTo>
                  <a:lnTo>
                    <a:pt x="125" y="9"/>
                  </a:lnTo>
                  <a:lnTo>
                    <a:pt x="125" y="7"/>
                  </a:lnTo>
                  <a:lnTo>
                    <a:pt x="127" y="4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31" y="2"/>
                  </a:lnTo>
                  <a:lnTo>
                    <a:pt x="133" y="0"/>
                  </a:lnTo>
                  <a:lnTo>
                    <a:pt x="137" y="2"/>
                  </a:lnTo>
                  <a:lnTo>
                    <a:pt x="142" y="2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2" y="9"/>
                  </a:lnTo>
                  <a:lnTo>
                    <a:pt x="141" y="12"/>
                  </a:lnTo>
                  <a:lnTo>
                    <a:pt x="139" y="17"/>
                  </a:lnTo>
                  <a:lnTo>
                    <a:pt x="137" y="20"/>
                  </a:lnTo>
                  <a:lnTo>
                    <a:pt x="136" y="25"/>
                  </a:lnTo>
                  <a:lnTo>
                    <a:pt x="133" y="30"/>
                  </a:lnTo>
                  <a:lnTo>
                    <a:pt x="131" y="36"/>
                  </a:lnTo>
                  <a:lnTo>
                    <a:pt x="130" y="39"/>
                  </a:lnTo>
                  <a:lnTo>
                    <a:pt x="128" y="42"/>
                  </a:lnTo>
                  <a:lnTo>
                    <a:pt x="127" y="46"/>
                  </a:lnTo>
                  <a:lnTo>
                    <a:pt x="125" y="49"/>
                  </a:lnTo>
                  <a:lnTo>
                    <a:pt x="124" y="54"/>
                  </a:lnTo>
                  <a:lnTo>
                    <a:pt x="124" y="57"/>
                  </a:lnTo>
                  <a:lnTo>
                    <a:pt x="121" y="60"/>
                  </a:lnTo>
                  <a:lnTo>
                    <a:pt x="121" y="65"/>
                  </a:lnTo>
                  <a:lnTo>
                    <a:pt x="119" y="68"/>
                  </a:lnTo>
                  <a:lnTo>
                    <a:pt x="116" y="72"/>
                  </a:lnTo>
                  <a:lnTo>
                    <a:pt x="115" y="76"/>
                  </a:lnTo>
                  <a:lnTo>
                    <a:pt x="115" y="81"/>
                  </a:lnTo>
                  <a:lnTo>
                    <a:pt x="111" y="84"/>
                  </a:lnTo>
                  <a:lnTo>
                    <a:pt x="110" y="88"/>
                  </a:lnTo>
                  <a:lnTo>
                    <a:pt x="108" y="92"/>
                  </a:lnTo>
                  <a:lnTo>
                    <a:pt x="107" y="97"/>
                  </a:lnTo>
                  <a:lnTo>
                    <a:pt x="105" y="101"/>
                  </a:lnTo>
                  <a:lnTo>
                    <a:pt x="104" y="104"/>
                  </a:lnTo>
                  <a:lnTo>
                    <a:pt x="102" y="109"/>
                  </a:lnTo>
                  <a:lnTo>
                    <a:pt x="101" y="113"/>
                  </a:lnTo>
                  <a:lnTo>
                    <a:pt x="99" y="117"/>
                  </a:lnTo>
                  <a:lnTo>
                    <a:pt x="96" y="120"/>
                  </a:lnTo>
                  <a:lnTo>
                    <a:pt x="95" y="125"/>
                  </a:lnTo>
                  <a:lnTo>
                    <a:pt x="93" y="130"/>
                  </a:lnTo>
                  <a:lnTo>
                    <a:pt x="92" y="133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7" y="144"/>
                  </a:lnTo>
                  <a:lnTo>
                    <a:pt x="85" y="147"/>
                  </a:lnTo>
                  <a:lnTo>
                    <a:pt x="84" y="152"/>
                  </a:lnTo>
                  <a:lnTo>
                    <a:pt x="82" y="155"/>
                  </a:lnTo>
                  <a:lnTo>
                    <a:pt x="82" y="159"/>
                  </a:lnTo>
                  <a:lnTo>
                    <a:pt x="78" y="165"/>
                  </a:lnTo>
                  <a:lnTo>
                    <a:pt x="76" y="172"/>
                  </a:lnTo>
                  <a:lnTo>
                    <a:pt x="73" y="176"/>
                  </a:lnTo>
                  <a:lnTo>
                    <a:pt x="72" y="183"/>
                  </a:lnTo>
                  <a:lnTo>
                    <a:pt x="70" y="186"/>
                  </a:lnTo>
                  <a:lnTo>
                    <a:pt x="69" y="191"/>
                  </a:lnTo>
                  <a:lnTo>
                    <a:pt x="67" y="193"/>
                  </a:lnTo>
                  <a:lnTo>
                    <a:pt x="67" y="196"/>
                  </a:lnTo>
                  <a:lnTo>
                    <a:pt x="66" y="197"/>
                  </a:lnTo>
                  <a:lnTo>
                    <a:pt x="64" y="201"/>
                  </a:lnTo>
                  <a:lnTo>
                    <a:pt x="62" y="204"/>
                  </a:lnTo>
                  <a:lnTo>
                    <a:pt x="61" y="207"/>
                  </a:lnTo>
                  <a:lnTo>
                    <a:pt x="59" y="210"/>
                  </a:lnTo>
                  <a:lnTo>
                    <a:pt x="58" y="215"/>
                  </a:lnTo>
                  <a:lnTo>
                    <a:pt x="56" y="220"/>
                  </a:lnTo>
                  <a:lnTo>
                    <a:pt x="55" y="225"/>
                  </a:lnTo>
                  <a:lnTo>
                    <a:pt x="52" y="230"/>
                  </a:lnTo>
                  <a:lnTo>
                    <a:pt x="50" y="235"/>
                  </a:lnTo>
                  <a:lnTo>
                    <a:pt x="47" y="241"/>
                  </a:lnTo>
                  <a:lnTo>
                    <a:pt x="46" y="246"/>
                  </a:lnTo>
                  <a:lnTo>
                    <a:pt x="44" y="252"/>
                  </a:lnTo>
                  <a:lnTo>
                    <a:pt x="41" y="257"/>
                  </a:lnTo>
                  <a:lnTo>
                    <a:pt x="40" y="262"/>
                  </a:lnTo>
                  <a:lnTo>
                    <a:pt x="36" y="268"/>
                  </a:lnTo>
                  <a:lnTo>
                    <a:pt x="35" y="273"/>
                  </a:lnTo>
                  <a:lnTo>
                    <a:pt x="32" y="280"/>
                  </a:lnTo>
                  <a:lnTo>
                    <a:pt x="30" y="285"/>
                  </a:lnTo>
                  <a:lnTo>
                    <a:pt x="29" y="291"/>
                  </a:lnTo>
                  <a:lnTo>
                    <a:pt x="26" y="294"/>
                  </a:lnTo>
                  <a:lnTo>
                    <a:pt x="24" y="299"/>
                  </a:lnTo>
                  <a:lnTo>
                    <a:pt x="23" y="304"/>
                  </a:lnTo>
                  <a:lnTo>
                    <a:pt x="21" y="309"/>
                  </a:lnTo>
                  <a:lnTo>
                    <a:pt x="20" y="312"/>
                  </a:lnTo>
                  <a:lnTo>
                    <a:pt x="18" y="315"/>
                  </a:lnTo>
                  <a:lnTo>
                    <a:pt x="17" y="318"/>
                  </a:lnTo>
                  <a:lnTo>
                    <a:pt x="17" y="322"/>
                  </a:lnTo>
                  <a:lnTo>
                    <a:pt x="15" y="325"/>
                  </a:lnTo>
                  <a:lnTo>
                    <a:pt x="15" y="3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51"/>
            <p:cNvSpPr>
              <a:spLocks/>
            </p:cNvSpPr>
            <p:nvPr/>
          </p:nvSpPr>
          <p:spPr bwMode="auto">
            <a:xfrm>
              <a:off x="5335" y="2983"/>
              <a:ext cx="110" cy="343"/>
            </a:xfrm>
            <a:custGeom>
              <a:avLst/>
              <a:gdLst/>
              <a:ahLst/>
              <a:cxnLst>
                <a:cxn ang="0">
                  <a:pos x="1" y="335"/>
                </a:cxn>
                <a:cxn ang="0">
                  <a:pos x="3" y="324"/>
                </a:cxn>
                <a:cxn ang="0">
                  <a:pos x="8" y="308"/>
                </a:cxn>
                <a:cxn ang="0">
                  <a:pos x="12" y="292"/>
                </a:cxn>
                <a:cxn ang="0">
                  <a:pos x="15" y="280"/>
                </a:cxn>
                <a:cxn ang="0">
                  <a:pos x="18" y="269"/>
                </a:cxn>
                <a:cxn ang="0">
                  <a:pos x="21" y="258"/>
                </a:cxn>
                <a:cxn ang="0">
                  <a:pos x="24" y="247"/>
                </a:cxn>
                <a:cxn ang="0">
                  <a:pos x="27" y="235"/>
                </a:cxn>
                <a:cxn ang="0">
                  <a:pos x="29" y="222"/>
                </a:cxn>
                <a:cxn ang="0">
                  <a:pos x="34" y="213"/>
                </a:cxn>
                <a:cxn ang="0">
                  <a:pos x="35" y="201"/>
                </a:cxn>
                <a:cxn ang="0">
                  <a:pos x="38" y="190"/>
                </a:cxn>
                <a:cxn ang="0">
                  <a:pos x="43" y="171"/>
                </a:cxn>
                <a:cxn ang="0">
                  <a:pos x="49" y="156"/>
                </a:cxn>
                <a:cxn ang="0">
                  <a:pos x="52" y="140"/>
                </a:cxn>
                <a:cxn ang="0">
                  <a:pos x="58" y="124"/>
                </a:cxn>
                <a:cxn ang="0">
                  <a:pos x="63" y="104"/>
                </a:cxn>
                <a:cxn ang="0">
                  <a:pos x="67" y="85"/>
                </a:cxn>
                <a:cxn ang="0">
                  <a:pos x="73" y="66"/>
                </a:cxn>
                <a:cxn ang="0">
                  <a:pos x="78" y="48"/>
                </a:cxn>
                <a:cxn ang="0">
                  <a:pos x="83" y="32"/>
                </a:cxn>
                <a:cxn ang="0">
                  <a:pos x="87" y="17"/>
                </a:cxn>
                <a:cxn ang="0">
                  <a:pos x="90" y="8"/>
                </a:cxn>
                <a:cxn ang="0">
                  <a:pos x="93" y="1"/>
                </a:cxn>
                <a:cxn ang="0">
                  <a:pos x="99" y="0"/>
                </a:cxn>
                <a:cxn ang="0">
                  <a:pos x="109" y="0"/>
                </a:cxn>
                <a:cxn ang="0">
                  <a:pos x="109" y="4"/>
                </a:cxn>
                <a:cxn ang="0">
                  <a:pos x="107" y="14"/>
                </a:cxn>
                <a:cxn ang="0">
                  <a:pos x="102" y="25"/>
                </a:cxn>
                <a:cxn ang="0">
                  <a:pos x="101" y="35"/>
                </a:cxn>
                <a:cxn ang="0">
                  <a:pos x="96" y="45"/>
                </a:cxn>
                <a:cxn ang="0">
                  <a:pos x="93" y="58"/>
                </a:cxn>
                <a:cxn ang="0">
                  <a:pos x="90" y="69"/>
                </a:cxn>
                <a:cxn ang="0">
                  <a:pos x="87" y="82"/>
                </a:cxn>
                <a:cxn ang="0">
                  <a:pos x="83" y="96"/>
                </a:cxn>
                <a:cxn ang="0">
                  <a:pos x="80" y="109"/>
                </a:cxn>
                <a:cxn ang="0">
                  <a:pos x="75" y="122"/>
                </a:cxn>
                <a:cxn ang="0">
                  <a:pos x="72" y="135"/>
                </a:cxn>
                <a:cxn ang="0">
                  <a:pos x="67" y="146"/>
                </a:cxn>
                <a:cxn ang="0">
                  <a:pos x="64" y="159"/>
                </a:cxn>
                <a:cxn ang="0">
                  <a:pos x="61" y="174"/>
                </a:cxn>
                <a:cxn ang="0">
                  <a:pos x="55" y="192"/>
                </a:cxn>
                <a:cxn ang="0">
                  <a:pos x="52" y="203"/>
                </a:cxn>
                <a:cxn ang="0">
                  <a:pos x="49" y="211"/>
                </a:cxn>
                <a:cxn ang="0">
                  <a:pos x="46" y="222"/>
                </a:cxn>
                <a:cxn ang="0">
                  <a:pos x="43" y="237"/>
                </a:cxn>
                <a:cxn ang="0">
                  <a:pos x="38" y="253"/>
                </a:cxn>
                <a:cxn ang="0">
                  <a:pos x="34" y="271"/>
                </a:cxn>
                <a:cxn ang="0">
                  <a:pos x="29" y="288"/>
                </a:cxn>
                <a:cxn ang="0">
                  <a:pos x="24" y="305"/>
                </a:cxn>
                <a:cxn ang="0">
                  <a:pos x="20" y="319"/>
                </a:cxn>
                <a:cxn ang="0">
                  <a:pos x="17" y="332"/>
                </a:cxn>
                <a:cxn ang="0">
                  <a:pos x="15" y="340"/>
                </a:cxn>
                <a:cxn ang="0">
                  <a:pos x="0" y="343"/>
                </a:cxn>
              </a:cxnLst>
              <a:rect l="0" t="0" r="r" b="b"/>
              <a:pathLst>
                <a:path w="110" h="343">
                  <a:moveTo>
                    <a:pt x="0" y="343"/>
                  </a:moveTo>
                  <a:lnTo>
                    <a:pt x="0" y="340"/>
                  </a:lnTo>
                  <a:lnTo>
                    <a:pt x="1" y="335"/>
                  </a:lnTo>
                  <a:lnTo>
                    <a:pt x="1" y="332"/>
                  </a:lnTo>
                  <a:lnTo>
                    <a:pt x="3" y="329"/>
                  </a:lnTo>
                  <a:lnTo>
                    <a:pt x="3" y="324"/>
                  </a:lnTo>
                  <a:lnTo>
                    <a:pt x="5" y="321"/>
                  </a:lnTo>
                  <a:lnTo>
                    <a:pt x="6" y="314"/>
                  </a:lnTo>
                  <a:lnTo>
                    <a:pt x="8" y="308"/>
                  </a:lnTo>
                  <a:lnTo>
                    <a:pt x="9" y="301"/>
                  </a:lnTo>
                  <a:lnTo>
                    <a:pt x="12" y="295"/>
                  </a:lnTo>
                  <a:lnTo>
                    <a:pt x="12" y="292"/>
                  </a:lnTo>
                  <a:lnTo>
                    <a:pt x="14" y="288"/>
                  </a:lnTo>
                  <a:lnTo>
                    <a:pt x="14" y="284"/>
                  </a:lnTo>
                  <a:lnTo>
                    <a:pt x="15" y="280"/>
                  </a:lnTo>
                  <a:lnTo>
                    <a:pt x="15" y="277"/>
                  </a:lnTo>
                  <a:lnTo>
                    <a:pt x="17" y="274"/>
                  </a:lnTo>
                  <a:lnTo>
                    <a:pt x="18" y="269"/>
                  </a:lnTo>
                  <a:lnTo>
                    <a:pt x="20" y="266"/>
                  </a:lnTo>
                  <a:lnTo>
                    <a:pt x="20" y="263"/>
                  </a:lnTo>
                  <a:lnTo>
                    <a:pt x="21" y="258"/>
                  </a:lnTo>
                  <a:lnTo>
                    <a:pt x="21" y="255"/>
                  </a:lnTo>
                  <a:lnTo>
                    <a:pt x="23" y="251"/>
                  </a:lnTo>
                  <a:lnTo>
                    <a:pt x="24" y="247"/>
                  </a:lnTo>
                  <a:lnTo>
                    <a:pt x="24" y="243"/>
                  </a:lnTo>
                  <a:lnTo>
                    <a:pt x="26" y="238"/>
                  </a:lnTo>
                  <a:lnTo>
                    <a:pt x="27" y="235"/>
                  </a:lnTo>
                  <a:lnTo>
                    <a:pt x="27" y="230"/>
                  </a:lnTo>
                  <a:lnTo>
                    <a:pt x="29" y="227"/>
                  </a:lnTo>
                  <a:lnTo>
                    <a:pt x="29" y="222"/>
                  </a:lnTo>
                  <a:lnTo>
                    <a:pt x="32" y="219"/>
                  </a:lnTo>
                  <a:lnTo>
                    <a:pt x="32" y="216"/>
                  </a:lnTo>
                  <a:lnTo>
                    <a:pt x="34" y="213"/>
                  </a:lnTo>
                  <a:lnTo>
                    <a:pt x="34" y="208"/>
                  </a:lnTo>
                  <a:lnTo>
                    <a:pt x="35" y="205"/>
                  </a:lnTo>
                  <a:lnTo>
                    <a:pt x="35" y="201"/>
                  </a:lnTo>
                  <a:lnTo>
                    <a:pt x="37" y="196"/>
                  </a:lnTo>
                  <a:lnTo>
                    <a:pt x="38" y="193"/>
                  </a:lnTo>
                  <a:lnTo>
                    <a:pt x="38" y="190"/>
                  </a:lnTo>
                  <a:lnTo>
                    <a:pt x="41" y="184"/>
                  </a:lnTo>
                  <a:lnTo>
                    <a:pt x="43" y="177"/>
                  </a:lnTo>
                  <a:lnTo>
                    <a:pt x="43" y="171"/>
                  </a:lnTo>
                  <a:lnTo>
                    <a:pt x="46" y="166"/>
                  </a:lnTo>
                  <a:lnTo>
                    <a:pt x="47" y="159"/>
                  </a:lnTo>
                  <a:lnTo>
                    <a:pt x="49" y="156"/>
                  </a:lnTo>
                  <a:lnTo>
                    <a:pt x="49" y="151"/>
                  </a:lnTo>
                  <a:lnTo>
                    <a:pt x="50" y="146"/>
                  </a:lnTo>
                  <a:lnTo>
                    <a:pt x="52" y="140"/>
                  </a:lnTo>
                  <a:lnTo>
                    <a:pt x="54" y="135"/>
                  </a:lnTo>
                  <a:lnTo>
                    <a:pt x="55" y="129"/>
                  </a:lnTo>
                  <a:lnTo>
                    <a:pt x="58" y="124"/>
                  </a:lnTo>
                  <a:lnTo>
                    <a:pt x="60" y="117"/>
                  </a:lnTo>
                  <a:lnTo>
                    <a:pt x="61" y="111"/>
                  </a:lnTo>
                  <a:lnTo>
                    <a:pt x="63" y="104"/>
                  </a:lnTo>
                  <a:lnTo>
                    <a:pt x="64" y="98"/>
                  </a:lnTo>
                  <a:lnTo>
                    <a:pt x="66" y="92"/>
                  </a:lnTo>
                  <a:lnTo>
                    <a:pt x="67" y="85"/>
                  </a:lnTo>
                  <a:lnTo>
                    <a:pt x="70" y="79"/>
                  </a:lnTo>
                  <a:lnTo>
                    <a:pt x="72" y="72"/>
                  </a:lnTo>
                  <a:lnTo>
                    <a:pt x="73" y="66"/>
                  </a:lnTo>
                  <a:lnTo>
                    <a:pt x="75" y="61"/>
                  </a:lnTo>
                  <a:lnTo>
                    <a:pt x="76" y="53"/>
                  </a:lnTo>
                  <a:lnTo>
                    <a:pt x="78" y="48"/>
                  </a:lnTo>
                  <a:lnTo>
                    <a:pt x="80" y="42"/>
                  </a:lnTo>
                  <a:lnTo>
                    <a:pt x="83" y="37"/>
                  </a:lnTo>
                  <a:lnTo>
                    <a:pt x="83" y="32"/>
                  </a:lnTo>
                  <a:lnTo>
                    <a:pt x="84" y="27"/>
                  </a:lnTo>
                  <a:lnTo>
                    <a:pt x="86" y="22"/>
                  </a:lnTo>
                  <a:lnTo>
                    <a:pt x="87" y="17"/>
                  </a:lnTo>
                  <a:lnTo>
                    <a:pt x="89" y="14"/>
                  </a:lnTo>
                  <a:lnTo>
                    <a:pt x="90" y="11"/>
                  </a:lnTo>
                  <a:lnTo>
                    <a:pt x="90" y="8"/>
                  </a:lnTo>
                  <a:lnTo>
                    <a:pt x="92" y="4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5" y="0"/>
                  </a:lnTo>
                  <a:lnTo>
                    <a:pt x="96" y="0"/>
                  </a:lnTo>
                  <a:lnTo>
                    <a:pt x="99" y="0"/>
                  </a:lnTo>
                  <a:lnTo>
                    <a:pt x="102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0" y="1"/>
                  </a:lnTo>
                  <a:lnTo>
                    <a:pt x="110" y="4"/>
                  </a:lnTo>
                  <a:lnTo>
                    <a:pt x="109" y="4"/>
                  </a:lnTo>
                  <a:lnTo>
                    <a:pt x="109" y="8"/>
                  </a:lnTo>
                  <a:lnTo>
                    <a:pt x="107" y="9"/>
                  </a:lnTo>
                  <a:lnTo>
                    <a:pt x="107" y="14"/>
                  </a:lnTo>
                  <a:lnTo>
                    <a:pt x="106" y="17"/>
                  </a:lnTo>
                  <a:lnTo>
                    <a:pt x="104" y="22"/>
                  </a:lnTo>
                  <a:lnTo>
                    <a:pt x="102" y="25"/>
                  </a:lnTo>
                  <a:lnTo>
                    <a:pt x="101" y="29"/>
                  </a:lnTo>
                  <a:lnTo>
                    <a:pt x="101" y="32"/>
                  </a:lnTo>
                  <a:lnTo>
                    <a:pt x="101" y="35"/>
                  </a:lnTo>
                  <a:lnTo>
                    <a:pt x="99" y="38"/>
                  </a:lnTo>
                  <a:lnTo>
                    <a:pt x="98" y="42"/>
                  </a:lnTo>
                  <a:lnTo>
                    <a:pt x="96" y="45"/>
                  </a:lnTo>
                  <a:lnTo>
                    <a:pt x="96" y="50"/>
                  </a:lnTo>
                  <a:lnTo>
                    <a:pt x="95" y="53"/>
                  </a:lnTo>
                  <a:lnTo>
                    <a:pt x="93" y="58"/>
                  </a:lnTo>
                  <a:lnTo>
                    <a:pt x="92" y="61"/>
                  </a:lnTo>
                  <a:lnTo>
                    <a:pt x="92" y="66"/>
                  </a:lnTo>
                  <a:lnTo>
                    <a:pt x="90" y="69"/>
                  </a:lnTo>
                  <a:lnTo>
                    <a:pt x="89" y="74"/>
                  </a:lnTo>
                  <a:lnTo>
                    <a:pt x="87" y="79"/>
                  </a:lnTo>
                  <a:lnTo>
                    <a:pt x="87" y="82"/>
                  </a:lnTo>
                  <a:lnTo>
                    <a:pt x="84" y="87"/>
                  </a:lnTo>
                  <a:lnTo>
                    <a:pt x="84" y="92"/>
                  </a:lnTo>
                  <a:lnTo>
                    <a:pt x="83" y="96"/>
                  </a:lnTo>
                  <a:lnTo>
                    <a:pt x="83" y="101"/>
                  </a:lnTo>
                  <a:lnTo>
                    <a:pt x="80" y="104"/>
                  </a:lnTo>
                  <a:lnTo>
                    <a:pt x="80" y="109"/>
                  </a:lnTo>
                  <a:lnTo>
                    <a:pt x="78" y="113"/>
                  </a:lnTo>
                  <a:lnTo>
                    <a:pt x="76" y="117"/>
                  </a:lnTo>
                  <a:lnTo>
                    <a:pt x="75" y="122"/>
                  </a:lnTo>
                  <a:lnTo>
                    <a:pt x="73" y="127"/>
                  </a:lnTo>
                  <a:lnTo>
                    <a:pt x="72" y="130"/>
                  </a:lnTo>
                  <a:lnTo>
                    <a:pt x="72" y="135"/>
                  </a:lnTo>
                  <a:lnTo>
                    <a:pt x="70" y="138"/>
                  </a:lnTo>
                  <a:lnTo>
                    <a:pt x="69" y="143"/>
                  </a:lnTo>
                  <a:lnTo>
                    <a:pt x="67" y="146"/>
                  </a:lnTo>
                  <a:lnTo>
                    <a:pt x="66" y="151"/>
                  </a:lnTo>
                  <a:lnTo>
                    <a:pt x="64" y="155"/>
                  </a:lnTo>
                  <a:lnTo>
                    <a:pt x="64" y="159"/>
                  </a:lnTo>
                  <a:lnTo>
                    <a:pt x="63" y="163"/>
                  </a:lnTo>
                  <a:lnTo>
                    <a:pt x="63" y="167"/>
                  </a:lnTo>
                  <a:lnTo>
                    <a:pt x="61" y="174"/>
                  </a:lnTo>
                  <a:lnTo>
                    <a:pt x="58" y="180"/>
                  </a:lnTo>
                  <a:lnTo>
                    <a:pt x="57" y="185"/>
                  </a:lnTo>
                  <a:lnTo>
                    <a:pt x="55" y="192"/>
                  </a:lnTo>
                  <a:lnTo>
                    <a:pt x="54" y="196"/>
                  </a:lnTo>
                  <a:lnTo>
                    <a:pt x="54" y="200"/>
                  </a:lnTo>
                  <a:lnTo>
                    <a:pt x="52" y="203"/>
                  </a:lnTo>
                  <a:lnTo>
                    <a:pt x="52" y="206"/>
                  </a:lnTo>
                  <a:lnTo>
                    <a:pt x="50" y="208"/>
                  </a:lnTo>
                  <a:lnTo>
                    <a:pt x="49" y="211"/>
                  </a:lnTo>
                  <a:lnTo>
                    <a:pt x="49" y="214"/>
                  </a:lnTo>
                  <a:lnTo>
                    <a:pt x="47" y="217"/>
                  </a:lnTo>
                  <a:lnTo>
                    <a:pt x="46" y="222"/>
                  </a:lnTo>
                  <a:lnTo>
                    <a:pt x="46" y="227"/>
                  </a:lnTo>
                  <a:lnTo>
                    <a:pt x="44" y="230"/>
                  </a:lnTo>
                  <a:lnTo>
                    <a:pt x="43" y="237"/>
                  </a:lnTo>
                  <a:lnTo>
                    <a:pt x="41" y="242"/>
                  </a:lnTo>
                  <a:lnTo>
                    <a:pt x="40" y="247"/>
                  </a:lnTo>
                  <a:lnTo>
                    <a:pt x="38" y="253"/>
                  </a:lnTo>
                  <a:lnTo>
                    <a:pt x="37" y="258"/>
                  </a:lnTo>
                  <a:lnTo>
                    <a:pt x="35" y="264"/>
                  </a:lnTo>
                  <a:lnTo>
                    <a:pt x="34" y="271"/>
                  </a:lnTo>
                  <a:lnTo>
                    <a:pt x="32" y="276"/>
                  </a:lnTo>
                  <a:lnTo>
                    <a:pt x="31" y="282"/>
                  </a:lnTo>
                  <a:lnTo>
                    <a:pt x="29" y="288"/>
                  </a:lnTo>
                  <a:lnTo>
                    <a:pt x="27" y="293"/>
                  </a:lnTo>
                  <a:lnTo>
                    <a:pt x="26" y="300"/>
                  </a:lnTo>
                  <a:lnTo>
                    <a:pt x="24" y="305"/>
                  </a:lnTo>
                  <a:lnTo>
                    <a:pt x="21" y="309"/>
                  </a:lnTo>
                  <a:lnTo>
                    <a:pt x="21" y="314"/>
                  </a:lnTo>
                  <a:lnTo>
                    <a:pt x="20" y="319"/>
                  </a:lnTo>
                  <a:lnTo>
                    <a:pt x="18" y="324"/>
                  </a:lnTo>
                  <a:lnTo>
                    <a:pt x="18" y="327"/>
                  </a:lnTo>
                  <a:lnTo>
                    <a:pt x="17" y="332"/>
                  </a:lnTo>
                  <a:lnTo>
                    <a:pt x="17" y="334"/>
                  </a:lnTo>
                  <a:lnTo>
                    <a:pt x="17" y="337"/>
                  </a:lnTo>
                  <a:lnTo>
                    <a:pt x="15" y="340"/>
                  </a:lnTo>
                  <a:lnTo>
                    <a:pt x="15" y="343"/>
                  </a:lnTo>
                  <a:lnTo>
                    <a:pt x="0" y="343"/>
                  </a:lnTo>
                  <a:lnTo>
                    <a:pt x="0" y="3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52"/>
            <p:cNvSpPr>
              <a:spLocks/>
            </p:cNvSpPr>
            <p:nvPr/>
          </p:nvSpPr>
          <p:spPr bwMode="auto">
            <a:xfrm>
              <a:off x="4949" y="2962"/>
              <a:ext cx="539" cy="3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3" y="17"/>
                </a:cxn>
                <a:cxn ang="0">
                  <a:pos x="37" y="17"/>
                </a:cxn>
                <a:cxn ang="0">
                  <a:pos x="54" y="19"/>
                </a:cxn>
                <a:cxn ang="0">
                  <a:pos x="71" y="19"/>
                </a:cxn>
                <a:cxn ang="0">
                  <a:pos x="89" y="21"/>
                </a:cxn>
                <a:cxn ang="0">
                  <a:pos x="109" y="22"/>
                </a:cxn>
                <a:cxn ang="0">
                  <a:pos x="127" y="22"/>
                </a:cxn>
                <a:cxn ang="0">
                  <a:pos x="146" y="24"/>
                </a:cxn>
                <a:cxn ang="0">
                  <a:pos x="164" y="25"/>
                </a:cxn>
                <a:cxn ang="0">
                  <a:pos x="181" y="25"/>
                </a:cxn>
                <a:cxn ang="0">
                  <a:pos x="195" y="27"/>
                </a:cxn>
                <a:cxn ang="0">
                  <a:pos x="211" y="29"/>
                </a:cxn>
                <a:cxn ang="0">
                  <a:pos x="227" y="29"/>
                </a:cxn>
                <a:cxn ang="0">
                  <a:pos x="240" y="29"/>
                </a:cxn>
                <a:cxn ang="0">
                  <a:pos x="259" y="29"/>
                </a:cxn>
                <a:cxn ang="0">
                  <a:pos x="280" y="30"/>
                </a:cxn>
                <a:cxn ang="0">
                  <a:pos x="305" y="30"/>
                </a:cxn>
                <a:cxn ang="0">
                  <a:pos x="332" y="30"/>
                </a:cxn>
                <a:cxn ang="0">
                  <a:pos x="360" y="30"/>
                </a:cxn>
                <a:cxn ang="0">
                  <a:pos x="389" y="30"/>
                </a:cxn>
                <a:cxn ang="0">
                  <a:pos x="417" y="30"/>
                </a:cxn>
                <a:cxn ang="0">
                  <a:pos x="444" y="30"/>
                </a:cxn>
                <a:cxn ang="0">
                  <a:pos x="470" y="30"/>
                </a:cxn>
                <a:cxn ang="0">
                  <a:pos x="493" y="30"/>
                </a:cxn>
                <a:cxn ang="0">
                  <a:pos x="511" y="30"/>
                </a:cxn>
                <a:cxn ang="0">
                  <a:pos x="527" y="30"/>
                </a:cxn>
                <a:cxn ang="0">
                  <a:pos x="539" y="30"/>
                </a:cxn>
                <a:cxn ang="0">
                  <a:pos x="530" y="14"/>
                </a:cxn>
                <a:cxn ang="0">
                  <a:pos x="515" y="14"/>
                </a:cxn>
                <a:cxn ang="0">
                  <a:pos x="495" y="14"/>
                </a:cxn>
                <a:cxn ang="0">
                  <a:pos x="472" y="12"/>
                </a:cxn>
                <a:cxn ang="0">
                  <a:pos x="446" y="12"/>
                </a:cxn>
                <a:cxn ang="0">
                  <a:pos x="418" y="12"/>
                </a:cxn>
                <a:cxn ang="0">
                  <a:pos x="389" y="12"/>
                </a:cxn>
                <a:cxn ang="0">
                  <a:pos x="358" y="12"/>
                </a:cxn>
                <a:cxn ang="0">
                  <a:pos x="329" y="12"/>
                </a:cxn>
                <a:cxn ang="0">
                  <a:pos x="302" y="12"/>
                </a:cxn>
                <a:cxn ang="0">
                  <a:pos x="276" y="12"/>
                </a:cxn>
                <a:cxn ang="0">
                  <a:pos x="254" y="11"/>
                </a:cxn>
                <a:cxn ang="0">
                  <a:pos x="236" y="11"/>
                </a:cxn>
                <a:cxn ang="0">
                  <a:pos x="224" y="11"/>
                </a:cxn>
                <a:cxn ang="0">
                  <a:pos x="214" y="11"/>
                </a:cxn>
                <a:cxn ang="0">
                  <a:pos x="201" y="9"/>
                </a:cxn>
                <a:cxn ang="0">
                  <a:pos x="188" y="9"/>
                </a:cxn>
                <a:cxn ang="0">
                  <a:pos x="173" y="8"/>
                </a:cxn>
                <a:cxn ang="0">
                  <a:pos x="156" y="8"/>
                </a:cxn>
                <a:cxn ang="0">
                  <a:pos x="139" y="6"/>
                </a:cxn>
                <a:cxn ang="0">
                  <a:pos x="120" y="4"/>
                </a:cxn>
                <a:cxn ang="0">
                  <a:pos x="100" y="4"/>
                </a:cxn>
                <a:cxn ang="0">
                  <a:pos x="81" y="3"/>
                </a:cxn>
                <a:cxn ang="0">
                  <a:pos x="61" y="3"/>
                </a:cxn>
                <a:cxn ang="0">
                  <a:pos x="45" y="1"/>
                </a:cxn>
                <a:cxn ang="0">
                  <a:pos x="31" y="0"/>
                </a:cxn>
                <a:cxn ang="0">
                  <a:pos x="15" y="0"/>
                </a:cxn>
                <a:cxn ang="0">
                  <a:pos x="3" y="0"/>
                </a:cxn>
              </a:cxnLst>
              <a:rect l="0" t="0" r="r" b="b"/>
              <a:pathLst>
                <a:path w="539" h="30">
                  <a:moveTo>
                    <a:pt x="0" y="16"/>
                  </a:moveTo>
                  <a:lnTo>
                    <a:pt x="2" y="16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9" y="17"/>
                  </a:lnTo>
                  <a:lnTo>
                    <a:pt x="20" y="17"/>
                  </a:lnTo>
                  <a:lnTo>
                    <a:pt x="23" y="17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41" y="17"/>
                  </a:lnTo>
                  <a:lnTo>
                    <a:pt x="45" y="17"/>
                  </a:lnTo>
                  <a:lnTo>
                    <a:pt x="49" y="17"/>
                  </a:lnTo>
                  <a:lnTo>
                    <a:pt x="54" y="19"/>
                  </a:lnTo>
                  <a:lnTo>
                    <a:pt x="57" y="19"/>
                  </a:lnTo>
                  <a:lnTo>
                    <a:pt x="61" y="19"/>
                  </a:lnTo>
                  <a:lnTo>
                    <a:pt x="66" y="19"/>
                  </a:lnTo>
                  <a:lnTo>
                    <a:pt x="71" y="19"/>
                  </a:lnTo>
                  <a:lnTo>
                    <a:pt x="75" y="19"/>
                  </a:lnTo>
                  <a:lnTo>
                    <a:pt x="80" y="21"/>
                  </a:lnTo>
                  <a:lnTo>
                    <a:pt x="84" y="21"/>
                  </a:lnTo>
                  <a:lnTo>
                    <a:pt x="89" y="21"/>
                  </a:lnTo>
                  <a:lnTo>
                    <a:pt x="94" y="21"/>
                  </a:lnTo>
                  <a:lnTo>
                    <a:pt x="100" y="22"/>
                  </a:lnTo>
                  <a:lnTo>
                    <a:pt x="104" y="22"/>
                  </a:lnTo>
                  <a:lnTo>
                    <a:pt x="109" y="22"/>
                  </a:lnTo>
                  <a:lnTo>
                    <a:pt x="113" y="22"/>
                  </a:lnTo>
                  <a:lnTo>
                    <a:pt x="118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8" y="24"/>
                  </a:lnTo>
                  <a:lnTo>
                    <a:pt x="141" y="24"/>
                  </a:lnTo>
                  <a:lnTo>
                    <a:pt x="146" y="24"/>
                  </a:lnTo>
                  <a:lnTo>
                    <a:pt x="150" y="24"/>
                  </a:lnTo>
                  <a:lnTo>
                    <a:pt x="156" y="25"/>
                  </a:lnTo>
                  <a:lnTo>
                    <a:pt x="159" y="25"/>
                  </a:lnTo>
                  <a:lnTo>
                    <a:pt x="164" y="25"/>
                  </a:lnTo>
                  <a:lnTo>
                    <a:pt x="169" y="25"/>
                  </a:lnTo>
                  <a:lnTo>
                    <a:pt x="173" y="25"/>
                  </a:lnTo>
                  <a:lnTo>
                    <a:pt x="176" y="25"/>
                  </a:lnTo>
                  <a:lnTo>
                    <a:pt x="181" y="25"/>
                  </a:lnTo>
                  <a:lnTo>
                    <a:pt x="184" y="25"/>
                  </a:lnTo>
                  <a:lnTo>
                    <a:pt x="188" y="27"/>
                  </a:lnTo>
                  <a:lnTo>
                    <a:pt x="192" y="27"/>
                  </a:lnTo>
                  <a:lnTo>
                    <a:pt x="195" y="27"/>
                  </a:lnTo>
                  <a:lnTo>
                    <a:pt x="198" y="27"/>
                  </a:lnTo>
                  <a:lnTo>
                    <a:pt x="202" y="27"/>
                  </a:lnTo>
                  <a:lnTo>
                    <a:pt x="207" y="27"/>
                  </a:lnTo>
                  <a:lnTo>
                    <a:pt x="211" y="29"/>
                  </a:lnTo>
                  <a:lnTo>
                    <a:pt x="216" y="29"/>
                  </a:lnTo>
                  <a:lnTo>
                    <a:pt x="219" y="29"/>
                  </a:lnTo>
                  <a:lnTo>
                    <a:pt x="222" y="29"/>
                  </a:lnTo>
                  <a:lnTo>
                    <a:pt x="227" y="29"/>
                  </a:lnTo>
                  <a:lnTo>
                    <a:pt x="230" y="29"/>
                  </a:lnTo>
                  <a:lnTo>
                    <a:pt x="233" y="29"/>
                  </a:lnTo>
                  <a:lnTo>
                    <a:pt x="236" y="29"/>
                  </a:lnTo>
                  <a:lnTo>
                    <a:pt x="240" y="29"/>
                  </a:lnTo>
                  <a:lnTo>
                    <a:pt x="244" y="29"/>
                  </a:lnTo>
                  <a:lnTo>
                    <a:pt x="248" y="29"/>
                  </a:lnTo>
                  <a:lnTo>
                    <a:pt x="253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8" y="29"/>
                  </a:lnTo>
                  <a:lnTo>
                    <a:pt x="274" y="29"/>
                  </a:lnTo>
                  <a:lnTo>
                    <a:pt x="280" y="30"/>
                  </a:lnTo>
                  <a:lnTo>
                    <a:pt x="286" y="30"/>
                  </a:lnTo>
                  <a:lnTo>
                    <a:pt x="293" y="30"/>
                  </a:lnTo>
                  <a:lnTo>
                    <a:pt x="299" y="30"/>
                  </a:lnTo>
                  <a:lnTo>
                    <a:pt x="305" y="30"/>
                  </a:lnTo>
                  <a:lnTo>
                    <a:pt x="311" y="30"/>
                  </a:lnTo>
                  <a:lnTo>
                    <a:pt x="319" y="30"/>
                  </a:lnTo>
                  <a:lnTo>
                    <a:pt x="325" y="30"/>
                  </a:lnTo>
                  <a:lnTo>
                    <a:pt x="332" y="30"/>
                  </a:lnTo>
                  <a:lnTo>
                    <a:pt x="338" y="30"/>
                  </a:lnTo>
                  <a:lnTo>
                    <a:pt x="346" y="30"/>
                  </a:lnTo>
                  <a:lnTo>
                    <a:pt x="352" y="30"/>
                  </a:lnTo>
                  <a:lnTo>
                    <a:pt x="360" y="30"/>
                  </a:lnTo>
                  <a:lnTo>
                    <a:pt x="368" y="30"/>
                  </a:lnTo>
                  <a:lnTo>
                    <a:pt x="374" y="30"/>
                  </a:lnTo>
                  <a:lnTo>
                    <a:pt x="381" y="30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3" y="30"/>
                  </a:lnTo>
                  <a:lnTo>
                    <a:pt x="410" y="30"/>
                  </a:lnTo>
                  <a:lnTo>
                    <a:pt x="417" y="30"/>
                  </a:lnTo>
                  <a:lnTo>
                    <a:pt x="423" y="30"/>
                  </a:lnTo>
                  <a:lnTo>
                    <a:pt x="430" y="30"/>
                  </a:lnTo>
                  <a:lnTo>
                    <a:pt x="436" y="30"/>
                  </a:lnTo>
                  <a:lnTo>
                    <a:pt x="444" y="30"/>
                  </a:lnTo>
                  <a:lnTo>
                    <a:pt x="450" y="30"/>
                  </a:lnTo>
                  <a:lnTo>
                    <a:pt x="456" y="30"/>
                  </a:lnTo>
                  <a:lnTo>
                    <a:pt x="464" y="30"/>
                  </a:lnTo>
                  <a:lnTo>
                    <a:pt x="470" y="30"/>
                  </a:lnTo>
                  <a:lnTo>
                    <a:pt x="476" y="30"/>
                  </a:lnTo>
                  <a:lnTo>
                    <a:pt x="481" y="30"/>
                  </a:lnTo>
                  <a:lnTo>
                    <a:pt x="487" y="30"/>
                  </a:lnTo>
                  <a:lnTo>
                    <a:pt x="493" y="30"/>
                  </a:lnTo>
                  <a:lnTo>
                    <a:pt x="496" y="30"/>
                  </a:lnTo>
                  <a:lnTo>
                    <a:pt x="502" y="30"/>
                  </a:lnTo>
                  <a:lnTo>
                    <a:pt x="507" y="30"/>
                  </a:lnTo>
                  <a:lnTo>
                    <a:pt x="511" y="30"/>
                  </a:lnTo>
                  <a:lnTo>
                    <a:pt x="515" y="30"/>
                  </a:lnTo>
                  <a:lnTo>
                    <a:pt x="519" y="30"/>
                  </a:lnTo>
                  <a:lnTo>
                    <a:pt x="522" y="30"/>
                  </a:lnTo>
                  <a:lnTo>
                    <a:pt x="527" y="30"/>
                  </a:lnTo>
                  <a:lnTo>
                    <a:pt x="531" y="30"/>
                  </a:lnTo>
                  <a:lnTo>
                    <a:pt x="536" y="30"/>
                  </a:lnTo>
                  <a:lnTo>
                    <a:pt x="537" y="30"/>
                  </a:lnTo>
                  <a:lnTo>
                    <a:pt x="539" y="30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4" y="14"/>
                  </a:lnTo>
                  <a:lnTo>
                    <a:pt x="530" y="14"/>
                  </a:lnTo>
                  <a:lnTo>
                    <a:pt x="525" y="14"/>
                  </a:lnTo>
                  <a:lnTo>
                    <a:pt x="522" y="14"/>
                  </a:lnTo>
                  <a:lnTo>
                    <a:pt x="518" y="14"/>
                  </a:lnTo>
                  <a:lnTo>
                    <a:pt x="515" y="14"/>
                  </a:lnTo>
                  <a:lnTo>
                    <a:pt x="510" y="14"/>
                  </a:lnTo>
                  <a:lnTo>
                    <a:pt x="504" y="14"/>
                  </a:lnTo>
                  <a:lnTo>
                    <a:pt x="499" y="14"/>
                  </a:lnTo>
                  <a:lnTo>
                    <a:pt x="495" y="14"/>
                  </a:lnTo>
                  <a:lnTo>
                    <a:pt x="490" y="14"/>
                  </a:lnTo>
                  <a:lnTo>
                    <a:pt x="484" y="12"/>
                  </a:lnTo>
                  <a:lnTo>
                    <a:pt x="478" y="12"/>
                  </a:lnTo>
                  <a:lnTo>
                    <a:pt x="472" y="12"/>
                  </a:lnTo>
                  <a:lnTo>
                    <a:pt x="466" y="12"/>
                  </a:lnTo>
                  <a:lnTo>
                    <a:pt x="459" y="12"/>
                  </a:lnTo>
                  <a:lnTo>
                    <a:pt x="453" y="12"/>
                  </a:lnTo>
                  <a:lnTo>
                    <a:pt x="446" y="12"/>
                  </a:lnTo>
                  <a:lnTo>
                    <a:pt x="440" y="12"/>
                  </a:lnTo>
                  <a:lnTo>
                    <a:pt x="432" y="12"/>
                  </a:lnTo>
                  <a:lnTo>
                    <a:pt x="424" y="12"/>
                  </a:lnTo>
                  <a:lnTo>
                    <a:pt x="418" y="12"/>
                  </a:lnTo>
                  <a:lnTo>
                    <a:pt x="410" y="12"/>
                  </a:lnTo>
                  <a:lnTo>
                    <a:pt x="403" y="12"/>
                  </a:lnTo>
                  <a:lnTo>
                    <a:pt x="397" y="12"/>
                  </a:lnTo>
                  <a:lnTo>
                    <a:pt x="389" y="12"/>
                  </a:lnTo>
                  <a:lnTo>
                    <a:pt x="381" y="12"/>
                  </a:lnTo>
                  <a:lnTo>
                    <a:pt x="374" y="12"/>
                  </a:lnTo>
                  <a:lnTo>
                    <a:pt x="366" y="12"/>
                  </a:lnTo>
                  <a:lnTo>
                    <a:pt x="358" y="12"/>
                  </a:lnTo>
                  <a:lnTo>
                    <a:pt x="352" y="12"/>
                  </a:lnTo>
                  <a:lnTo>
                    <a:pt x="345" y="12"/>
                  </a:lnTo>
                  <a:lnTo>
                    <a:pt x="337" y="12"/>
                  </a:lnTo>
                  <a:lnTo>
                    <a:pt x="329" y="12"/>
                  </a:lnTo>
                  <a:lnTo>
                    <a:pt x="323" y="12"/>
                  </a:lnTo>
                  <a:lnTo>
                    <a:pt x="316" y="12"/>
                  </a:lnTo>
                  <a:lnTo>
                    <a:pt x="308" y="12"/>
                  </a:lnTo>
                  <a:lnTo>
                    <a:pt x="302" y="12"/>
                  </a:lnTo>
                  <a:lnTo>
                    <a:pt x="296" y="12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71" y="12"/>
                  </a:lnTo>
                  <a:lnTo>
                    <a:pt x="265" y="11"/>
                  </a:lnTo>
                  <a:lnTo>
                    <a:pt x="259" y="11"/>
                  </a:lnTo>
                  <a:lnTo>
                    <a:pt x="254" y="11"/>
                  </a:lnTo>
                  <a:lnTo>
                    <a:pt x="250" y="11"/>
                  </a:lnTo>
                  <a:lnTo>
                    <a:pt x="244" y="11"/>
                  </a:lnTo>
                  <a:lnTo>
                    <a:pt x="240" y="11"/>
                  </a:lnTo>
                  <a:lnTo>
                    <a:pt x="236" y="11"/>
                  </a:lnTo>
                  <a:lnTo>
                    <a:pt x="233" y="11"/>
                  </a:lnTo>
                  <a:lnTo>
                    <a:pt x="230" y="11"/>
                  </a:lnTo>
                  <a:lnTo>
                    <a:pt x="225" y="11"/>
                  </a:lnTo>
                  <a:lnTo>
                    <a:pt x="224" y="11"/>
                  </a:lnTo>
                  <a:lnTo>
                    <a:pt x="221" y="11"/>
                  </a:lnTo>
                  <a:lnTo>
                    <a:pt x="218" y="11"/>
                  </a:lnTo>
                  <a:lnTo>
                    <a:pt x="216" y="11"/>
                  </a:lnTo>
                  <a:lnTo>
                    <a:pt x="214" y="11"/>
                  </a:lnTo>
                  <a:lnTo>
                    <a:pt x="211" y="11"/>
                  </a:lnTo>
                  <a:lnTo>
                    <a:pt x="207" y="11"/>
                  </a:lnTo>
                  <a:lnTo>
                    <a:pt x="204" y="11"/>
                  </a:lnTo>
                  <a:lnTo>
                    <a:pt x="201" y="9"/>
                  </a:lnTo>
                  <a:lnTo>
                    <a:pt x="198" y="9"/>
                  </a:lnTo>
                  <a:lnTo>
                    <a:pt x="195" y="9"/>
                  </a:lnTo>
                  <a:lnTo>
                    <a:pt x="192" y="9"/>
                  </a:lnTo>
                  <a:lnTo>
                    <a:pt x="188" y="9"/>
                  </a:lnTo>
                  <a:lnTo>
                    <a:pt x="185" y="9"/>
                  </a:lnTo>
                  <a:lnTo>
                    <a:pt x="181" y="9"/>
                  </a:lnTo>
                  <a:lnTo>
                    <a:pt x="178" y="9"/>
                  </a:lnTo>
                  <a:lnTo>
                    <a:pt x="173" y="8"/>
                  </a:lnTo>
                  <a:lnTo>
                    <a:pt x="170" y="8"/>
                  </a:lnTo>
                  <a:lnTo>
                    <a:pt x="165" y="8"/>
                  </a:lnTo>
                  <a:lnTo>
                    <a:pt x="161" y="8"/>
                  </a:lnTo>
                  <a:lnTo>
                    <a:pt x="156" y="8"/>
                  </a:lnTo>
                  <a:lnTo>
                    <a:pt x="153" y="6"/>
                  </a:lnTo>
                  <a:lnTo>
                    <a:pt x="149" y="6"/>
                  </a:lnTo>
                  <a:lnTo>
                    <a:pt x="144" y="6"/>
                  </a:lnTo>
                  <a:lnTo>
                    <a:pt x="139" y="6"/>
                  </a:lnTo>
                  <a:lnTo>
                    <a:pt x="133" y="6"/>
                  </a:lnTo>
                  <a:lnTo>
                    <a:pt x="129" y="4"/>
                  </a:lnTo>
                  <a:lnTo>
                    <a:pt x="124" y="4"/>
                  </a:lnTo>
                  <a:lnTo>
                    <a:pt x="120" y="4"/>
                  </a:lnTo>
                  <a:lnTo>
                    <a:pt x="115" y="4"/>
                  </a:lnTo>
                  <a:lnTo>
                    <a:pt x="110" y="4"/>
                  </a:lnTo>
                  <a:lnTo>
                    <a:pt x="106" y="4"/>
                  </a:lnTo>
                  <a:lnTo>
                    <a:pt x="100" y="4"/>
                  </a:lnTo>
                  <a:lnTo>
                    <a:pt x="95" y="4"/>
                  </a:lnTo>
                  <a:lnTo>
                    <a:pt x="90" y="3"/>
                  </a:lnTo>
                  <a:lnTo>
                    <a:pt x="86" y="3"/>
                  </a:lnTo>
                  <a:lnTo>
                    <a:pt x="81" y="3"/>
                  </a:lnTo>
                  <a:lnTo>
                    <a:pt x="75" y="3"/>
                  </a:lnTo>
                  <a:lnTo>
                    <a:pt x="71" y="3"/>
                  </a:lnTo>
                  <a:lnTo>
                    <a:pt x="68" y="3"/>
                  </a:lnTo>
                  <a:lnTo>
                    <a:pt x="61" y="3"/>
                  </a:lnTo>
                  <a:lnTo>
                    <a:pt x="58" y="3"/>
                  </a:lnTo>
                  <a:lnTo>
                    <a:pt x="54" y="1"/>
                  </a:lnTo>
                  <a:lnTo>
                    <a:pt x="49" y="1"/>
                  </a:lnTo>
                  <a:lnTo>
                    <a:pt x="45" y="1"/>
                  </a:lnTo>
                  <a:lnTo>
                    <a:pt x="41" y="1"/>
                  </a:lnTo>
                  <a:lnTo>
                    <a:pt x="38" y="1"/>
                  </a:lnTo>
                  <a:lnTo>
                    <a:pt x="35" y="1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53"/>
            <p:cNvSpPr>
              <a:spLocks/>
            </p:cNvSpPr>
            <p:nvPr/>
          </p:nvSpPr>
          <p:spPr bwMode="auto">
            <a:xfrm>
              <a:off x="4948" y="2897"/>
              <a:ext cx="548" cy="94"/>
            </a:xfrm>
            <a:custGeom>
              <a:avLst/>
              <a:gdLst/>
              <a:ahLst/>
              <a:cxnLst>
                <a:cxn ang="0">
                  <a:pos x="1" y="68"/>
                </a:cxn>
                <a:cxn ang="0">
                  <a:pos x="4" y="42"/>
                </a:cxn>
                <a:cxn ang="0">
                  <a:pos x="9" y="19"/>
                </a:cxn>
                <a:cxn ang="0">
                  <a:pos x="20" y="2"/>
                </a:cxn>
                <a:cxn ang="0">
                  <a:pos x="35" y="2"/>
                </a:cxn>
                <a:cxn ang="0">
                  <a:pos x="55" y="0"/>
                </a:cxn>
                <a:cxn ang="0">
                  <a:pos x="81" y="0"/>
                </a:cxn>
                <a:cxn ang="0">
                  <a:pos x="111" y="0"/>
                </a:cxn>
                <a:cxn ang="0">
                  <a:pos x="147" y="2"/>
                </a:cxn>
                <a:cxn ang="0">
                  <a:pos x="180" y="3"/>
                </a:cxn>
                <a:cxn ang="0">
                  <a:pos x="215" y="3"/>
                </a:cxn>
                <a:cxn ang="0">
                  <a:pos x="249" y="5"/>
                </a:cxn>
                <a:cxn ang="0">
                  <a:pos x="278" y="6"/>
                </a:cxn>
                <a:cxn ang="0">
                  <a:pos x="303" y="8"/>
                </a:cxn>
                <a:cxn ang="0">
                  <a:pos x="321" y="8"/>
                </a:cxn>
                <a:cxn ang="0">
                  <a:pos x="333" y="10"/>
                </a:cxn>
                <a:cxn ang="0">
                  <a:pos x="356" y="10"/>
                </a:cxn>
                <a:cxn ang="0">
                  <a:pos x="375" y="10"/>
                </a:cxn>
                <a:cxn ang="0">
                  <a:pos x="396" y="11"/>
                </a:cxn>
                <a:cxn ang="0">
                  <a:pos x="419" y="11"/>
                </a:cxn>
                <a:cxn ang="0">
                  <a:pos x="444" y="13"/>
                </a:cxn>
                <a:cxn ang="0">
                  <a:pos x="467" y="15"/>
                </a:cxn>
                <a:cxn ang="0">
                  <a:pos x="489" y="16"/>
                </a:cxn>
                <a:cxn ang="0">
                  <a:pos x="509" y="18"/>
                </a:cxn>
                <a:cxn ang="0">
                  <a:pos x="528" y="21"/>
                </a:cxn>
                <a:cxn ang="0">
                  <a:pos x="546" y="24"/>
                </a:cxn>
                <a:cxn ang="0">
                  <a:pos x="548" y="40"/>
                </a:cxn>
                <a:cxn ang="0">
                  <a:pos x="545" y="69"/>
                </a:cxn>
                <a:cxn ang="0">
                  <a:pos x="540" y="90"/>
                </a:cxn>
                <a:cxn ang="0">
                  <a:pos x="529" y="37"/>
                </a:cxn>
                <a:cxn ang="0">
                  <a:pos x="511" y="36"/>
                </a:cxn>
                <a:cxn ang="0">
                  <a:pos x="496" y="36"/>
                </a:cxn>
                <a:cxn ang="0">
                  <a:pos x="476" y="34"/>
                </a:cxn>
                <a:cxn ang="0">
                  <a:pos x="453" y="32"/>
                </a:cxn>
                <a:cxn ang="0">
                  <a:pos x="430" y="32"/>
                </a:cxn>
                <a:cxn ang="0">
                  <a:pos x="405" y="29"/>
                </a:cxn>
                <a:cxn ang="0">
                  <a:pos x="384" y="29"/>
                </a:cxn>
                <a:cxn ang="0">
                  <a:pos x="362" y="27"/>
                </a:cxn>
                <a:cxn ang="0">
                  <a:pos x="346" y="26"/>
                </a:cxn>
                <a:cxn ang="0">
                  <a:pos x="324" y="26"/>
                </a:cxn>
                <a:cxn ang="0">
                  <a:pos x="312" y="26"/>
                </a:cxn>
                <a:cxn ang="0">
                  <a:pos x="294" y="24"/>
                </a:cxn>
                <a:cxn ang="0">
                  <a:pos x="271" y="24"/>
                </a:cxn>
                <a:cxn ang="0">
                  <a:pos x="241" y="23"/>
                </a:cxn>
                <a:cxn ang="0">
                  <a:pos x="211" y="21"/>
                </a:cxn>
                <a:cxn ang="0">
                  <a:pos x="179" y="19"/>
                </a:cxn>
                <a:cxn ang="0">
                  <a:pos x="145" y="18"/>
                </a:cxn>
                <a:cxn ang="0">
                  <a:pos x="113" y="16"/>
                </a:cxn>
                <a:cxn ang="0">
                  <a:pos x="84" y="16"/>
                </a:cxn>
                <a:cxn ang="0">
                  <a:pos x="59" y="16"/>
                </a:cxn>
                <a:cxn ang="0">
                  <a:pos x="41" y="16"/>
                </a:cxn>
                <a:cxn ang="0">
                  <a:pos x="26" y="19"/>
                </a:cxn>
                <a:cxn ang="0">
                  <a:pos x="21" y="39"/>
                </a:cxn>
                <a:cxn ang="0">
                  <a:pos x="16" y="65"/>
                </a:cxn>
                <a:cxn ang="0">
                  <a:pos x="15" y="77"/>
                </a:cxn>
              </a:cxnLst>
              <a:rect l="0" t="0" r="r" b="b"/>
              <a:pathLst>
                <a:path w="548" h="94">
                  <a:moveTo>
                    <a:pt x="0" y="79"/>
                  </a:moveTo>
                  <a:lnTo>
                    <a:pt x="0" y="77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1" y="68"/>
                  </a:lnTo>
                  <a:lnTo>
                    <a:pt x="1" y="63"/>
                  </a:lnTo>
                  <a:lnTo>
                    <a:pt x="1" y="57"/>
                  </a:lnTo>
                  <a:lnTo>
                    <a:pt x="1" y="52"/>
                  </a:lnTo>
                  <a:lnTo>
                    <a:pt x="4" y="45"/>
                  </a:lnTo>
                  <a:lnTo>
                    <a:pt x="4" y="42"/>
                  </a:lnTo>
                  <a:lnTo>
                    <a:pt x="4" y="39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7" y="26"/>
                  </a:lnTo>
                  <a:lnTo>
                    <a:pt x="9" y="19"/>
                  </a:lnTo>
                  <a:lnTo>
                    <a:pt x="10" y="13"/>
                  </a:lnTo>
                  <a:lnTo>
                    <a:pt x="13" y="10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35" y="2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1" y="0"/>
                  </a:lnTo>
                  <a:lnTo>
                    <a:pt x="119" y="2"/>
                  </a:lnTo>
                  <a:lnTo>
                    <a:pt x="125" y="2"/>
                  </a:lnTo>
                  <a:lnTo>
                    <a:pt x="133" y="2"/>
                  </a:lnTo>
                  <a:lnTo>
                    <a:pt x="139" y="2"/>
                  </a:lnTo>
                  <a:lnTo>
                    <a:pt x="147" y="2"/>
                  </a:lnTo>
                  <a:lnTo>
                    <a:pt x="153" y="2"/>
                  </a:lnTo>
                  <a:lnTo>
                    <a:pt x="160" y="2"/>
                  </a:lnTo>
                  <a:lnTo>
                    <a:pt x="166" y="2"/>
                  </a:lnTo>
                  <a:lnTo>
                    <a:pt x="174" y="3"/>
                  </a:lnTo>
                  <a:lnTo>
                    <a:pt x="180" y="3"/>
                  </a:lnTo>
                  <a:lnTo>
                    <a:pt x="188" y="3"/>
                  </a:lnTo>
                  <a:lnTo>
                    <a:pt x="196" y="3"/>
                  </a:lnTo>
                  <a:lnTo>
                    <a:pt x="202" y="3"/>
                  </a:lnTo>
                  <a:lnTo>
                    <a:pt x="208" y="3"/>
                  </a:lnTo>
                  <a:lnTo>
                    <a:pt x="215" y="3"/>
                  </a:lnTo>
                  <a:lnTo>
                    <a:pt x="222" y="3"/>
                  </a:lnTo>
                  <a:lnTo>
                    <a:pt x="229" y="5"/>
                  </a:lnTo>
                  <a:lnTo>
                    <a:pt x="235" y="5"/>
                  </a:lnTo>
                  <a:lnTo>
                    <a:pt x="241" y="5"/>
                  </a:lnTo>
                  <a:lnTo>
                    <a:pt x="249" y="5"/>
                  </a:lnTo>
                  <a:lnTo>
                    <a:pt x="255" y="5"/>
                  </a:lnTo>
                  <a:lnTo>
                    <a:pt x="261" y="5"/>
                  </a:lnTo>
                  <a:lnTo>
                    <a:pt x="268" y="5"/>
                  </a:lnTo>
                  <a:lnTo>
                    <a:pt x="272" y="6"/>
                  </a:lnTo>
                  <a:lnTo>
                    <a:pt x="278" y="6"/>
                  </a:lnTo>
                  <a:lnTo>
                    <a:pt x="283" y="6"/>
                  </a:lnTo>
                  <a:lnTo>
                    <a:pt x="289" y="6"/>
                  </a:lnTo>
                  <a:lnTo>
                    <a:pt x="294" y="6"/>
                  </a:lnTo>
                  <a:lnTo>
                    <a:pt x="298" y="8"/>
                  </a:lnTo>
                  <a:lnTo>
                    <a:pt x="303" y="8"/>
                  </a:lnTo>
                  <a:lnTo>
                    <a:pt x="307" y="8"/>
                  </a:lnTo>
                  <a:lnTo>
                    <a:pt x="310" y="8"/>
                  </a:lnTo>
                  <a:lnTo>
                    <a:pt x="315" y="8"/>
                  </a:lnTo>
                  <a:lnTo>
                    <a:pt x="318" y="8"/>
                  </a:lnTo>
                  <a:lnTo>
                    <a:pt x="321" y="8"/>
                  </a:lnTo>
                  <a:lnTo>
                    <a:pt x="323" y="8"/>
                  </a:lnTo>
                  <a:lnTo>
                    <a:pt x="326" y="10"/>
                  </a:lnTo>
                  <a:lnTo>
                    <a:pt x="330" y="10"/>
                  </a:lnTo>
                  <a:lnTo>
                    <a:pt x="332" y="10"/>
                  </a:lnTo>
                  <a:lnTo>
                    <a:pt x="333" y="10"/>
                  </a:lnTo>
                  <a:lnTo>
                    <a:pt x="336" y="10"/>
                  </a:lnTo>
                  <a:lnTo>
                    <a:pt x="339" y="10"/>
                  </a:lnTo>
                  <a:lnTo>
                    <a:pt x="346" y="10"/>
                  </a:lnTo>
                  <a:lnTo>
                    <a:pt x="350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2" y="10"/>
                  </a:lnTo>
                  <a:lnTo>
                    <a:pt x="367" y="10"/>
                  </a:lnTo>
                  <a:lnTo>
                    <a:pt x="372" y="10"/>
                  </a:lnTo>
                  <a:lnTo>
                    <a:pt x="375" y="10"/>
                  </a:lnTo>
                  <a:lnTo>
                    <a:pt x="378" y="10"/>
                  </a:lnTo>
                  <a:lnTo>
                    <a:pt x="382" y="10"/>
                  </a:lnTo>
                  <a:lnTo>
                    <a:pt x="387" y="10"/>
                  </a:lnTo>
                  <a:lnTo>
                    <a:pt x="392" y="10"/>
                  </a:lnTo>
                  <a:lnTo>
                    <a:pt x="396" y="11"/>
                  </a:lnTo>
                  <a:lnTo>
                    <a:pt x="399" y="11"/>
                  </a:lnTo>
                  <a:lnTo>
                    <a:pt x="405" y="11"/>
                  </a:lnTo>
                  <a:lnTo>
                    <a:pt x="408" y="11"/>
                  </a:lnTo>
                  <a:lnTo>
                    <a:pt x="413" y="11"/>
                  </a:lnTo>
                  <a:lnTo>
                    <a:pt x="419" y="11"/>
                  </a:lnTo>
                  <a:lnTo>
                    <a:pt x="424" y="11"/>
                  </a:lnTo>
                  <a:lnTo>
                    <a:pt x="428" y="11"/>
                  </a:lnTo>
                  <a:lnTo>
                    <a:pt x="433" y="13"/>
                  </a:lnTo>
                  <a:lnTo>
                    <a:pt x="437" y="13"/>
                  </a:lnTo>
                  <a:lnTo>
                    <a:pt x="444" y="13"/>
                  </a:lnTo>
                  <a:lnTo>
                    <a:pt x="448" y="13"/>
                  </a:lnTo>
                  <a:lnTo>
                    <a:pt x="453" y="13"/>
                  </a:lnTo>
                  <a:lnTo>
                    <a:pt x="457" y="13"/>
                  </a:lnTo>
                  <a:lnTo>
                    <a:pt x="462" y="15"/>
                  </a:lnTo>
                  <a:lnTo>
                    <a:pt x="467" y="15"/>
                  </a:lnTo>
                  <a:lnTo>
                    <a:pt x="471" y="15"/>
                  </a:lnTo>
                  <a:lnTo>
                    <a:pt x="476" y="15"/>
                  </a:lnTo>
                  <a:lnTo>
                    <a:pt x="480" y="16"/>
                  </a:lnTo>
                  <a:lnTo>
                    <a:pt x="485" y="16"/>
                  </a:lnTo>
                  <a:lnTo>
                    <a:pt x="489" y="16"/>
                  </a:lnTo>
                  <a:lnTo>
                    <a:pt x="494" y="16"/>
                  </a:lnTo>
                  <a:lnTo>
                    <a:pt x="497" y="16"/>
                  </a:lnTo>
                  <a:lnTo>
                    <a:pt x="502" y="16"/>
                  </a:lnTo>
                  <a:lnTo>
                    <a:pt x="505" y="18"/>
                  </a:lnTo>
                  <a:lnTo>
                    <a:pt x="509" y="18"/>
                  </a:lnTo>
                  <a:lnTo>
                    <a:pt x="514" y="19"/>
                  </a:lnTo>
                  <a:lnTo>
                    <a:pt x="517" y="19"/>
                  </a:lnTo>
                  <a:lnTo>
                    <a:pt x="520" y="19"/>
                  </a:lnTo>
                  <a:lnTo>
                    <a:pt x="523" y="19"/>
                  </a:lnTo>
                  <a:lnTo>
                    <a:pt x="528" y="21"/>
                  </a:lnTo>
                  <a:lnTo>
                    <a:pt x="532" y="21"/>
                  </a:lnTo>
                  <a:lnTo>
                    <a:pt x="537" y="23"/>
                  </a:lnTo>
                  <a:lnTo>
                    <a:pt x="542" y="23"/>
                  </a:lnTo>
                  <a:lnTo>
                    <a:pt x="545" y="24"/>
                  </a:lnTo>
                  <a:lnTo>
                    <a:pt x="546" y="24"/>
                  </a:lnTo>
                  <a:lnTo>
                    <a:pt x="548" y="26"/>
                  </a:lnTo>
                  <a:lnTo>
                    <a:pt x="548" y="27"/>
                  </a:lnTo>
                  <a:lnTo>
                    <a:pt x="548" y="31"/>
                  </a:lnTo>
                  <a:lnTo>
                    <a:pt x="548" y="34"/>
                  </a:lnTo>
                  <a:lnTo>
                    <a:pt x="548" y="40"/>
                  </a:lnTo>
                  <a:lnTo>
                    <a:pt x="546" y="45"/>
                  </a:lnTo>
                  <a:lnTo>
                    <a:pt x="546" y="52"/>
                  </a:lnTo>
                  <a:lnTo>
                    <a:pt x="546" y="57"/>
                  </a:lnTo>
                  <a:lnTo>
                    <a:pt x="545" y="63"/>
                  </a:lnTo>
                  <a:lnTo>
                    <a:pt x="545" y="69"/>
                  </a:lnTo>
                  <a:lnTo>
                    <a:pt x="543" y="74"/>
                  </a:lnTo>
                  <a:lnTo>
                    <a:pt x="542" y="79"/>
                  </a:lnTo>
                  <a:lnTo>
                    <a:pt x="542" y="84"/>
                  </a:lnTo>
                  <a:lnTo>
                    <a:pt x="540" y="87"/>
                  </a:lnTo>
                  <a:lnTo>
                    <a:pt x="540" y="90"/>
                  </a:lnTo>
                  <a:lnTo>
                    <a:pt x="540" y="94"/>
                  </a:lnTo>
                  <a:lnTo>
                    <a:pt x="540" y="94"/>
                  </a:lnTo>
                  <a:lnTo>
                    <a:pt x="523" y="90"/>
                  </a:lnTo>
                  <a:lnTo>
                    <a:pt x="529" y="39"/>
                  </a:lnTo>
                  <a:lnTo>
                    <a:pt x="529" y="37"/>
                  </a:lnTo>
                  <a:lnTo>
                    <a:pt x="528" y="37"/>
                  </a:lnTo>
                  <a:lnTo>
                    <a:pt x="525" y="37"/>
                  </a:lnTo>
                  <a:lnTo>
                    <a:pt x="522" y="37"/>
                  </a:lnTo>
                  <a:lnTo>
                    <a:pt x="517" y="36"/>
                  </a:lnTo>
                  <a:lnTo>
                    <a:pt x="511" y="36"/>
                  </a:lnTo>
                  <a:lnTo>
                    <a:pt x="508" y="36"/>
                  </a:lnTo>
                  <a:lnTo>
                    <a:pt x="505" y="36"/>
                  </a:lnTo>
                  <a:lnTo>
                    <a:pt x="502" y="36"/>
                  </a:lnTo>
                  <a:lnTo>
                    <a:pt x="499" y="36"/>
                  </a:lnTo>
                  <a:lnTo>
                    <a:pt x="496" y="36"/>
                  </a:lnTo>
                  <a:lnTo>
                    <a:pt x="491" y="34"/>
                  </a:lnTo>
                  <a:lnTo>
                    <a:pt x="488" y="34"/>
                  </a:lnTo>
                  <a:lnTo>
                    <a:pt x="483" y="34"/>
                  </a:lnTo>
                  <a:lnTo>
                    <a:pt x="479" y="34"/>
                  </a:lnTo>
                  <a:lnTo>
                    <a:pt x="476" y="34"/>
                  </a:lnTo>
                  <a:lnTo>
                    <a:pt x="471" y="34"/>
                  </a:lnTo>
                  <a:lnTo>
                    <a:pt x="467" y="34"/>
                  </a:lnTo>
                  <a:lnTo>
                    <a:pt x="462" y="32"/>
                  </a:lnTo>
                  <a:lnTo>
                    <a:pt x="457" y="32"/>
                  </a:lnTo>
                  <a:lnTo>
                    <a:pt x="453" y="32"/>
                  </a:lnTo>
                  <a:lnTo>
                    <a:pt x="448" y="32"/>
                  </a:lnTo>
                  <a:lnTo>
                    <a:pt x="444" y="32"/>
                  </a:lnTo>
                  <a:lnTo>
                    <a:pt x="439" y="32"/>
                  </a:lnTo>
                  <a:lnTo>
                    <a:pt x="434" y="32"/>
                  </a:lnTo>
                  <a:lnTo>
                    <a:pt x="430" y="32"/>
                  </a:lnTo>
                  <a:lnTo>
                    <a:pt x="425" y="31"/>
                  </a:lnTo>
                  <a:lnTo>
                    <a:pt x="421" y="31"/>
                  </a:lnTo>
                  <a:lnTo>
                    <a:pt x="416" y="29"/>
                  </a:lnTo>
                  <a:lnTo>
                    <a:pt x="411" y="29"/>
                  </a:lnTo>
                  <a:lnTo>
                    <a:pt x="405" y="29"/>
                  </a:lnTo>
                  <a:lnTo>
                    <a:pt x="402" y="29"/>
                  </a:lnTo>
                  <a:lnTo>
                    <a:pt x="398" y="29"/>
                  </a:lnTo>
                  <a:lnTo>
                    <a:pt x="393" y="29"/>
                  </a:lnTo>
                  <a:lnTo>
                    <a:pt x="388" y="29"/>
                  </a:lnTo>
                  <a:lnTo>
                    <a:pt x="384" y="29"/>
                  </a:lnTo>
                  <a:lnTo>
                    <a:pt x="379" y="27"/>
                  </a:lnTo>
                  <a:lnTo>
                    <a:pt x="375" y="27"/>
                  </a:lnTo>
                  <a:lnTo>
                    <a:pt x="370" y="27"/>
                  </a:lnTo>
                  <a:lnTo>
                    <a:pt x="367" y="27"/>
                  </a:lnTo>
                  <a:lnTo>
                    <a:pt x="362" y="27"/>
                  </a:lnTo>
                  <a:lnTo>
                    <a:pt x="359" y="27"/>
                  </a:lnTo>
                  <a:lnTo>
                    <a:pt x="355" y="26"/>
                  </a:lnTo>
                  <a:lnTo>
                    <a:pt x="352" y="26"/>
                  </a:lnTo>
                  <a:lnTo>
                    <a:pt x="349" y="26"/>
                  </a:lnTo>
                  <a:lnTo>
                    <a:pt x="346" y="26"/>
                  </a:lnTo>
                  <a:lnTo>
                    <a:pt x="339" y="26"/>
                  </a:lnTo>
                  <a:lnTo>
                    <a:pt x="335" y="26"/>
                  </a:lnTo>
                  <a:lnTo>
                    <a:pt x="329" y="26"/>
                  </a:lnTo>
                  <a:lnTo>
                    <a:pt x="327" y="26"/>
                  </a:lnTo>
                  <a:lnTo>
                    <a:pt x="324" y="26"/>
                  </a:lnTo>
                  <a:lnTo>
                    <a:pt x="323" y="26"/>
                  </a:lnTo>
                  <a:lnTo>
                    <a:pt x="320" y="26"/>
                  </a:lnTo>
                  <a:lnTo>
                    <a:pt x="317" y="26"/>
                  </a:lnTo>
                  <a:lnTo>
                    <a:pt x="313" y="26"/>
                  </a:lnTo>
                  <a:lnTo>
                    <a:pt x="312" y="26"/>
                  </a:lnTo>
                  <a:lnTo>
                    <a:pt x="309" y="26"/>
                  </a:lnTo>
                  <a:lnTo>
                    <a:pt x="306" y="26"/>
                  </a:lnTo>
                  <a:lnTo>
                    <a:pt x="301" y="24"/>
                  </a:lnTo>
                  <a:lnTo>
                    <a:pt x="298" y="24"/>
                  </a:lnTo>
                  <a:lnTo>
                    <a:pt x="294" y="24"/>
                  </a:lnTo>
                  <a:lnTo>
                    <a:pt x="290" y="24"/>
                  </a:lnTo>
                  <a:lnTo>
                    <a:pt x="284" y="24"/>
                  </a:lnTo>
                  <a:lnTo>
                    <a:pt x="281" y="24"/>
                  </a:lnTo>
                  <a:lnTo>
                    <a:pt x="275" y="24"/>
                  </a:lnTo>
                  <a:lnTo>
                    <a:pt x="271" y="24"/>
                  </a:lnTo>
                  <a:lnTo>
                    <a:pt x="266" y="24"/>
                  </a:lnTo>
                  <a:lnTo>
                    <a:pt x="260" y="23"/>
                  </a:lnTo>
                  <a:lnTo>
                    <a:pt x="254" y="23"/>
                  </a:lnTo>
                  <a:lnTo>
                    <a:pt x="249" y="23"/>
                  </a:lnTo>
                  <a:lnTo>
                    <a:pt x="241" y="23"/>
                  </a:lnTo>
                  <a:lnTo>
                    <a:pt x="237" y="21"/>
                  </a:lnTo>
                  <a:lnTo>
                    <a:pt x="229" y="21"/>
                  </a:lnTo>
                  <a:lnTo>
                    <a:pt x="225" y="21"/>
                  </a:lnTo>
                  <a:lnTo>
                    <a:pt x="217" y="21"/>
                  </a:lnTo>
                  <a:lnTo>
                    <a:pt x="211" y="21"/>
                  </a:lnTo>
                  <a:lnTo>
                    <a:pt x="205" y="21"/>
                  </a:lnTo>
                  <a:lnTo>
                    <a:pt x="199" y="21"/>
                  </a:lnTo>
                  <a:lnTo>
                    <a:pt x="191" y="19"/>
                  </a:lnTo>
                  <a:lnTo>
                    <a:pt x="185" y="19"/>
                  </a:lnTo>
                  <a:lnTo>
                    <a:pt x="179" y="19"/>
                  </a:lnTo>
                  <a:lnTo>
                    <a:pt x="173" y="19"/>
                  </a:lnTo>
                  <a:lnTo>
                    <a:pt x="165" y="19"/>
                  </a:lnTo>
                  <a:lnTo>
                    <a:pt x="159" y="19"/>
                  </a:lnTo>
                  <a:lnTo>
                    <a:pt x="151" y="18"/>
                  </a:lnTo>
                  <a:lnTo>
                    <a:pt x="145" y="18"/>
                  </a:lnTo>
                  <a:lnTo>
                    <a:pt x="137" y="18"/>
                  </a:lnTo>
                  <a:lnTo>
                    <a:pt x="131" y="18"/>
                  </a:lnTo>
                  <a:lnTo>
                    <a:pt x="125" y="18"/>
                  </a:lnTo>
                  <a:lnTo>
                    <a:pt x="119" y="18"/>
                  </a:lnTo>
                  <a:lnTo>
                    <a:pt x="113" y="16"/>
                  </a:lnTo>
                  <a:lnTo>
                    <a:pt x="107" y="16"/>
                  </a:lnTo>
                  <a:lnTo>
                    <a:pt x="101" y="16"/>
                  </a:lnTo>
                  <a:lnTo>
                    <a:pt x="95" y="16"/>
                  </a:lnTo>
                  <a:lnTo>
                    <a:pt x="88" y="16"/>
                  </a:lnTo>
                  <a:lnTo>
                    <a:pt x="84" y="16"/>
                  </a:lnTo>
                  <a:lnTo>
                    <a:pt x="79" y="16"/>
                  </a:lnTo>
                  <a:lnTo>
                    <a:pt x="75" y="16"/>
                  </a:lnTo>
                  <a:lnTo>
                    <a:pt x="69" y="16"/>
                  </a:lnTo>
                  <a:lnTo>
                    <a:pt x="64" y="16"/>
                  </a:lnTo>
                  <a:lnTo>
                    <a:pt x="59" y="16"/>
                  </a:lnTo>
                  <a:lnTo>
                    <a:pt x="55" y="16"/>
                  </a:lnTo>
                  <a:lnTo>
                    <a:pt x="50" y="16"/>
                  </a:lnTo>
                  <a:lnTo>
                    <a:pt x="47" y="16"/>
                  </a:lnTo>
                  <a:lnTo>
                    <a:pt x="44" y="16"/>
                  </a:lnTo>
                  <a:lnTo>
                    <a:pt x="41" y="16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9" y="16"/>
                  </a:lnTo>
                  <a:lnTo>
                    <a:pt x="29" y="18"/>
                  </a:lnTo>
                  <a:lnTo>
                    <a:pt x="26" y="19"/>
                  </a:lnTo>
                  <a:lnTo>
                    <a:pt x="26" y="21"/>
                  </a:lnTo>
                  <a:lnTo>
                    <a:pt x="24" y="24"/>
                  </a:lnTo>
                  <a:lnTo>
                    <a:pt x="24" y="29"/>
                  </a:lnTo>
                  <a:lnTo>
                    <a:pt x="21" y="34"/>
                  </a:lnTo>
                  <a:lnTo>
                    <a:pt x="21" y="39"/>
                  </a:lnTo>
                  <a:lnTo>
                    <a:pt x="20" y="44"/>
                  </a:lnTo>
                  <a:lnTo>
                    <a:pt x="20" y="50"/>
                  </a:lnTo>
                  <a:lnTo>
                    <a:pt x="18" y="55"/>
                  </a:lnTo>
                  <a:lnTo>
                    <a:pt x="18" y="60"/>
                  </a:lnTo>
                  <a:lnTo>
                    <a:pt x="16" y="65"/>
                  </a:lnTo>
                  <a:lnTo>
                    <a:pt x="16" y="69"/>
                  </a:lnTo>
                  <a:lnTo>
                    <a:pt x="15" y="73"/>
                  </a:lnTo>
                  <a:lnTo>
                    <a:pt x="15" y="76"/>
                  </a:lnTo>
                  <a:lnTo>
                    <a:pt x="15" y="77"/>
                  </a:lnTo>
                  <a:lnTo>
                    <a:pt x="15" y="77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54"/>
            <p:cNvSpPr>
              <a:spLocks/>
            </p:cNvSpPr>
            <p:nvPr/>
          </p:nvSpPr>
          <p:spPr bwMode="auto">
            <a:xfrm>
              <a:off x="5007" y="2540"/>
              <a:ext cx="544" cy="389"/>
            </a:xfrm>
            <a:custGeom>
              <a:avLst/>
              <a:gdLst/>
              <a:ahLst/>
              <a:cxnLst>
                <a:cxn ang="0">
                  <a:pos x="11" y="328"/>
                </a:cxn>
                <a:cxn ang="0">
                  <a:pos x="22" y="296"/>
                </a:cxn>
                <a:cxn ang="0">
                  <a:pos x="34" y="262"/>
                </a:cxn>
                <a:cxn ang="0">
                  <a:pos x="46" y="230"/>
                </a:cxn>
                <a:cxn ang="0">
                  <a:pos x="57" y="200"/>
                </a:cxn>
                <a:cxn ang="0">
                  <a:pos x="69" y="165"/>
                </a:cxn>
                <a:cxn ang="0">
                  <a:pos x="86" y="126"/>
                </a:cxn>
                <a:cxn ang="0">
                  <a:pos x="111" y="78"/>
                </a:cxn>
                <a:cxn ang="0">
                  <a:pos x="132" y="39"/>
                </a:cxn>
                <a:cxn ang="0">
                  <a:pos x="149" y="8"/>
                </a:cxn>
                <a:cxn ang="0">
                  <a:pos x="173" y="2"/>
                </a:cxn>
                <a:cxn ang="0">
                  <a:pos x="222" y="0"/>
                </a:cxn>
                <a:cxn ang="0">
                  <a:pos x="287" y="0"/>
                </a:cxn>
                <a:cxn ang="0">
                  <a:pos x="359" y="0"/>
                </a:cxn>
                <a:cxn ang="0">
                  <a:pos x="429" y="2"/>
                </a:cxn>
                <a:cxn ang="0">
                  <a:pos x="487" y="5"/>
                </a:cxn>
                <a:cxn ang="0">
                  <a:pos x="528" y="8"/>
                </a:cxn>
                <a:cxn ang="0">
                  <a:pos x="542" y="23"/>
                </a:cxn>
                <a:cxn ang="0">
                  <a:pos x="536" y="62"/>
                </a:cxn>
                <a:cxn ang="0">
                  <a:pos x="527" y="100"/>
                </a:cxn>
                <a:cxn ang="0">
                  <a:pos x="518" y="144"/>
                </a:cxn>
                <a:cxn ang="0">
                  <a:pos x="509" y="188"/>
                </a:cxn>
                <a:cxn ang="0">
                  <a:pos x="499" y="225"/>
                </a:cxn>
                <a:cxn ang="0">
                  <a:pos x="493" y="255"/>
                </a:cxn>
                <a:cxn ang="0">
                  <a:pos x="484" y="289"/>
                </a:cxn>
                <a:cxn ang="0">
                  <a:pos x="470" y="330"/>
                </a:cxn>
                <a:cxn ang="0">
                  <a:pos x="458" y="368"/>
                </a:cxn>
                <a:cxn ang="0">
                  <a:pos x="435" y="384"/>
                </a:cxn>
                <a:cxn ang="0">
                  <a:pos x="446" y="347"/>
                </a:cxn>
                <a:cxn ang="0">
                  <a:pos x="455" y="320"/>
                </a:cxn>
                <a:cxn ang="0">
                  <a:pos x="464" y="291"/>
                </a:cxn>
                <a:cxn ang="0">
                  <a:pos x="473" y="260"/>
                </a:cxn>
                <a:cxn ang="0">
                  <a:pos x="486" y="221"/>
                </a:cxn>
                <a:cxn ang="0">
                  <a:pos x="492" y="194"/>
                </a:cxn>
                <a:cxn ang="0">
                  <a:pos x="499" y="160"/>
                </a:cxn>
                <a:cxn ang="0">
                  <a:pos x="507" y="126"/>
                </a:cxn>
                <a:cxn ang="0">
                  <a:pos x="515" y="91"/>
                </a:cxn>
                <a:cxn ang="0">
                  <a:pos x="521" y="60"/>
                </a:cxn>
                <a:cxn ang="0">
                  <a:pos x="528" y="29"/>
                </a:cxn>
                <a:cxn ang="0">
                  <a:pos x="515" y="25"/>
                </a:cxn>
                <a:cxn ang="0">
                  <a:pos x="478" y="21"/>
                </a:cxn>
                <a:cxn ang="0">
                  <a:pos x="449" y="20"/>
                </a:cxn>
                <a:cxn ang="0">
                  <a:pos x="415" y="18"/>
                </a:cxn>
                <a:cxn ang="0">
                  <a:pos x="383" y="16"/>
                </a:cxn>
                <a:cxn ang="0">
                  <a:pos x="354" y="15"/>
                </a:cxn>
                <a:cxn ang="0">
                  <a:pos x="322" y="16"/>
                </a:cxn>
                <a:cxn ang="0">
                  <a:pos x="291" y="18"/>
                </a:cxn>
                <a:cxn ang="0">
                  <a:pos x="262" y="18"/>
                </a:cxn>
                <a:cxn ang="0">
                  <a:pos x="235" y="20"/>
                </a:cxn>
                <a:cxn ang="0">
                  <a:pos x="207" y="20"/>
                </a:cxn>
                <a:cxn ang="0">
                  <a:pos x="170" y="21"/>
                </a:cxn>
                <a:cxn ang="0">
                  <a:pos x="153" y="34"/>
                </a:cxn>
                <a:cxn ang="0">
                  <a:pos x="129" y="78"/>
                </a:cxn>
                <a:cxn ang="0">
                  <a:pos x="115" y="108"/>
                </a:cxn>
                <a:cxn ang="0">
                  <a:pos x="100" y="139"/>
                </a:cxn>
                <a:cxn ang="0">
                  <a:pos x="86" y="170"/>
                </a:cxn>
                <a:cxn ang="0">
                  <a:pos x="75" y="199"/>
                </a:cxn>
                <a:cxn ang="0">
                  <a:pos x="58" y="247"/>
                </a:cxn>
                <a:cxn ang="0">
                  <a:pos x="40" y="297"/>
                </a:cxn>
                <a:cxn ang="0">
                  <a:pos x="23" y="341"/>
                </a:cxn>
                <a:cxn ang="0">
                  <a:pos x="14" y="365"/>
                </a:cxn>
              </a:cxnLst>
              <a:rect l="0" t="0" r="r" b="b"/>
              <a:pathLst>
                <a:path w="544" h="389">
                  <a:moveTo>
                    <a:pt x="0" y="360"/>
                  </a:moveTo>
                  <a:lnTo>
                    <a:pt x="0" y="359"/>
                  </a:lnTo>
                  <a:lnTo>
                    <a:pt x="2" y="354"/>
                  </a:lnTo>
                  <a:lnTo>
                    <a:pt x="3" y="349"/>
                  </a:lnTo>
                  <a:lnTo>
                    <a:pt x="5" y="344"/>
                  </a:lnTo>
                  <a:lnTo>
                    <a:pt x="6" y="339"/>
                  </a:lnTo>
                  <a:lnTo>
                    <a:pt x="8" y="334"/>
                  </a:lnTo>
                  <a:lnTo>
                    <a:pt x="11" y="328"/>
                  </a:lnTo>
                  <a:lnTo>
                    <a:pt x="13" y="322"/>
                  </a:lnTo>
                  <a:lnTo>
                    <a:pt x="14" y="318"/>
                  </a:lnTo>
                  <a:lnTo>
                    <a:pt x="16" y="313"/>
                  </a:lnTo>
                  <a:lnTo>
                    <a:pt x="17" y="310"/>
                  </a:lnTo>
                  <a:lnTo>
                    <a:pt x="19" y="307"/>
                  </a:lnTo>
                  <a:lnTo>
                    <a:pt x="20" y="302"/>
                  </a:lnTo>
                  <a:lnTo>
                    <a:pt x="20" y="299"/>
                  </a:lnTo>
                  <a:lnTo>
                    <a:pt x="22" y="296"/>
                  </a:lnTo>
                  <a:lnTo>
                    <a:pt x="23" y="291"/>
                  </a:lnTo>
                  <a:lnTo>
                    <a:pt x="25" y="288"/>
                  </a:lnTo>
                  <a:lnTo>
                    <a:pt x="26" y="283"/>
                  </a:lnTo>
                  <a:lnTo>
                    <a:pt x="28" y="280"/>
                  </a:lnTo>
                  <a:lnTo>
                    <a:pt x="29" y="276"/>
                  </a:lnTo>
                  <a:lnTo>
                    <a:pt x="31" y="270"/>
                  </a:lnTo>
                  <a:lnTo>
                    <a:pt x="32" y="267"/>
                  </a:lnTo>
                  <a:lnTo>
                    <a:pt x="34" y="262"/>
                  </a:lnTo>
                  <a:lnTo>
                    <a:pt x="36" y="259"/>
                  </a:lnTo>
                  <a:lnTo>
                    <a:pt x="37" y="254"/>
                  </a:lnTo>
                  <a:lnTo>
                    <a:pt x="39" y="250"/>
                  </a:lnTo>
                  <a:lnTo>
                    <a:pt x="40" y="246"/>
                  </a:lnTo>
                  <a:lnTo>
                    <a:pt x="42" y="242"/>
                  </a:lnTo>
                  <a:lnTo>
                    <a:pt x="43" y="238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25"/>
                  </a:lnTo>
                  <a:lnTo>
                    <a:pt x="49" y="221"/>
                  </a:lnTo>
                  <a:lnTo>
                    <a:pt x="51" y="218"/>
                  </a:lnTo>
                  <a:lnTo>
                    <a:pt x="52" y="213"/>
                  </a:lnTo>
                  <a:lnTo>
                    <a:pt x="54" y="212"/>
                  </a:lnTo>
                  <a:lnTo>
                    <a:pt x="54" y="207"/>
                  </a:lnTo>
                  <a:lnTo>
                    <a:pt x="55" y="204"/>
                  </a:lnTo>
                  <a:lnTo>
                    <a:pt x="57" y="200"/>
                  </a:lnTo>
                  <a:lnTo>
                    <a:pt x="58" y="197"/>
                  </a:lnTo>
                  <a:lnTo>
                    <a:pt x="60" y="191"/>
                  </a:lnTo>
                  <a:lnTo>
                    <a:pt x="62" y="186"/>
                  </a:lnTo>
                  <a:lnTo>
                    <a:pt x="63" y="179"/>
                  </a:lnTo>
                  <a:lnTo>
                    <a:pt x="66" y="175"/>
                  </a:lnTo>
                  <a:lnTo>
                    <a:pt x="66" y="171"/>
                  </a:lnTo>
                  <a:lnTo>
                    <a:pt x="69" y="168"/>
                  </a:lnTo>
                  <a:lnTo>
                    <a:pt x="69" y="165"/>
                  </a:lnTo>
                  <a:lnTo>
                    <a:pt x="71" y="162"/>
                  </a:lnTo>
                  <a:lnTo>
                    <a:pt x="72" y="157"/>
                  </a:lnTo>
                  <a:lnTo>
                    <a:pt x="74" y="154"/>
                  </a:lnTo>
                  <a:lnTo>
                    <a:pt x="75" y="147"/>
                  </a:lnTo>
                  <a:lnTo>
                    <a:pt x="78" y="142"/>
                  </a:lnTo>
                  <a:lnTo>
                    <a:pt x="80" y="137"/>
                  </a:lnTo>
                  <a:lnTo>
                    <a:pt x="83" y="133"/>
                  </a:lnTo>
                  <a:lnTo>
                    <a:pt x="86" y="126"/>
                  </a:lnTo>
                  <a:lnTo>
                    <a:pt x="89" y="120"/>
                  </a:lnTo>
                  <a:lnTo>
                    <a:pt x="92" y="113"/>
                  </a:lnTo>
                  <a:lnTo>
                    <a:pt x="95" y="107"/>
                  </a:lnTo>
                  <a:lnTo>
                    <a:pt x="98" y="100"/>
                  </a:lnTo>
                  <a:lnTo>
                    <a:pt x="103" y="94"/>
                  </a:lnTo>
                  <a:lnTo>
                    <a:pt x="106" y="87"/>
                  </a:lnTo>
                  <a:lnTo>
                    <a:pt x="109" y="81"/>
                  </a:lnTo>
                  <a:lnTo>
                    <a:pt x="111" y="78"/>
                  </a:lnTo>
                  <a:lnTo>
                    <a:pt x="112" y="75"/>
                  </a:lnTo>
                  <a:lnTo>
                    <a:pt x="114" y="71"/>
                  </a:lnTo>
                  <a:lnTo>
                    <a:pt x="115" y="68"/>
                  </a:lnTo>
                  <a:lnTo>
                    <a:pt x="118" y="62"/>
                  </a:lnTo>
                  <a:lnTo>
                    <a:pt x="121" y="55"/>
                  </a:lnTo>
                  <a:lnTo>
                    <a:pt x="124" y="50"/>
                  </a:lnTo>
                  <a:lnTo>
                    <a:pt x="129" y="44"/>
                  </a:lnTo>
                  <a:lnTo>
                    <a:pt x="132" y="39"/>
                  </a:lnTo>
                  <a:lnTo>
                    <a:pt x="134" y="34"/>
                  </a:lnTo>
                  <a:lnTo>
                    <a:pt x="137" y="28"/>
                  </a:lnTo>
                  <a:lnTo>
                    <a:pt x="138" y="25"/>
                  </a:lnTo>
                  <a:lnTo>
                    <a:pt x="141" y="20"/>
                  </a:lnTo>
                  <a:lnTo>
                    <a:pt x="144" y="16"/>
                  </a:lnTo>
                  <a:lnTo>
                    <a:pt x="146" y="13"/>
                  </a:lnTo>
                  <a:lnTo>
                    <a:pt x="147" y="10"/>
                  </a:lnTo>
                  <a:lnTo>
                    <a:pt x="149" y="8"/>
                  </a:lnTo>
                  <a:lnTo>
                    <a:pt x="150" y="7"/>
                  </a:lnTo>
                  <a:lnTo>
                    <a:pt x="153" y="5"/>
                  </a:lnTo>
                  <a:lnTo>
                    <a:pt x="156" y="5"/>
                  </a:lnTo>
                  <a:lnTo>
                    <a:pt x="158" y="4"/>
                  </a:lnTo>
                  <a:lnTo>
                    <a:pt x="163" y="4"/>
                  </a:lnTo>
                  <a:lnTo>
                    <a:pt x="166" y="4"/>
                  </a:lnTo>
                  <a:lnTo>
                    <a:pt x="170" y="4"/>
                  </a:lnTo>
                  <a:lnTo>
                    <a:pt x="173" y="2"/>
                  </a:lnTo>
                  <a:lnTo>
                    <a:pt x="179" y="2"/>
                  </a:lnTo>
                  <a:lnTo>
                    <a:pt x="184" y="2"/>
                  </a:lnTo>
                  <a:lnTo>
                    <a:pt x="190" y="2"/>
                  </a:lnTo>
                  <a:lnTo>
                    <a:pt x="195" y="2"/>
                  </a:lnTo>
                  <a:lnTo>
                    <a:pt x="202" y="2"/>
                  </a:lnTo>
                  <a:lnTo>
                    <a:pt x="209" y="2"/>
                  </a:lnTo>
                  <a:lnTo>
                    <a:pt x="216" y="2"/>
                  </a:lnTo>
                  <a:lnTo>
                    <a:pt x="222" y="0"/>
                  </a:lnTo>
                  <a:lnTo>
                    <a:pt x="230" y="0"/>
                  </a:lnTo>
                  <a:lnTo>
                    <a:pt x="238" y="0"/>
                  </a:lnTo>
                  <a:lnTo>
                    <a:pt x="245" y="0"/>
                  </a:lnTo>
                  <a:lnTo>
                    <a:pt x="253" y="0"/>
                  </a:lnTo>
                  <a:lnTo>
                    <a:pt x="261" y="0"/>
                  </a:lnTo>
                  <a:lnTo>
                    <a:pt x="270" y="0"/>
                  </a:lnTo>
                  <a:lnTo>
                    <a:pt x="279" y="0"/>
                  </a:lnTo>
                  <a:lnTo>
                    <a:pt x="287" y="0"/>
                  </a:lnTo>
                  <a:lnTo>
                    <a:pt x="296" y="0"/>
                  </a:lnTo>
                  <a:lnTo>
                    <a:pt x="303" y="0"/>
                  </a:lnTo>
                  <a:lnTo>
                    <a:pt x="314" y="0"/>
                  </a:lnTo>
                  <a:lnTo>
                    <a:pt x="322" y="0"/>
                  </a:lnTo>
                  <a:lnTo>
                    <a:pt x="331" y="0"/>
                  </a:lnTo>
                  <a:lnTo>
                    <a:pt x="340" y="0"/>
                  </a:lnTo>
                  <a:lnTo>
                    <a:pt x="349" y="0"/>
                  </a:lnTo>
                  <a:lnTo>
                    <a:pt x="359" y="0"/>
                  </a:lnTo>
                  <a:lnTo>
                    <a:pt x="368" y="0"/>
                  </a:lnTo>
                  <a:lnTo>
                    <a:pt x="377" y="0"/>
                  </a:lnTo>
                  <a:lnTo>
                    <a:pt x="386" y="0"/>
                  </a:lnTo>
                  <a:lnTo>
                    <a:pt x="394" y="0"/>
                  </a:lnTo>
                  <a:lnTo>
                    <a:pt x="403" y="2"/>
                  </a:lnTo>
                  <a:lnTo>
                    <a:pt x="412" y="2"/>
                  </a:lnTo>
                  <a:lnTo>
                    <a:pt x="420" y="2"/>
                  </a:lnTo>
                  <a:lnTo>
                    <a:pt x="429" y="2"/>
                  </a:lnTo>
                  <a:lnTo>
                    <a:pt x="437" y="2"/>
                  </a:lnTo>
                  <a:lnTo>
                    <a:pt x="444" y="4"/>
                  </a:lnTo>
                  <a:lnTo>
                    <a:pt x="453" y="4"/>
                  </a:lnTo>
                  <a:lnTo>
                    <a:pt x="460" y="4"/>
                  </a:lnTo>
                  <a:lnTo>
                    <a:pt x="467" y="4"/>
                  </a:lnTo>
                  <a:lnTo>
                    <a:pt x="475" y="5"/>
                  </a:lnTo>
                  <a:lnTo>
                    <a:pt x="483" y="5"/>
                  </a:lnTo>
                  <a:lnTo>
                    <a:pt x="487" y="5"/>
                  </a:lnTo>
                  <a:lnTo>
                    <a:pt x="495" y="5"/>
                  </a:lnTo>
                  <a:lnTo>
                    <a:pt x="499" y="7"/>
                  </a:lnTo>
                  <a:lnTo>
                    <a:pt x="507" y="7"/>
                  </a:lnTo>
                  <a:lnTo>
                    <a:pt x="512" y="7"/>
                  </a:lnTo>
                  <a:lnTo>
                    <a:pt x="516" y="8"/>
                  </a:lnTo>
                  <a:lnTo>
                    <a:pt x="521" y="8"/>
                  </a:lnTo>
                  <a:lnTo>
                    <a:pt x="525" y="8"/>
                  </a:lnTo>
                  <a:lnTo>
                    <a:pt x="528" y="8"/>
                  </a:lnTo>
                  <a:lnTo>
                    <a:pt x="533" y="10"/>
                  </a:lnTo>
                  <a:lnTo>
                    <a:pt x="536" y="10"/>
                  </a:lnTo>
                  <a:lnTo>
                    <a:pt x="539" y="12"/>
                  </a:lnTo>
                  <a:lnTo>
                    <a:pt x="542" y="13"/>
                  </a:lnTo>
                  <a:lnTo>
                    <a:pt x="544" y="15"/>
                  </a:lnTo>
                  <a:lnTo>
                    <a:pt x="544" y="16"/>
                  </a:lnTo>
                  <a:lnTo>
                    <a:pt x="542" y="20"/>
                  </a:lnTo>
                  <a:lnTo>
                    <a:pt x="542" y="23"/>
                  </a:lnTo>
                  <a:lnTo>
                    <a:pt x="541" y="29"/>
                  </a:lnTo>
                  <a:lnTo>
                    <a:pt x="541" y="34"/>
                  </a:lnTo>
                  <a:lnTo>
                    <a:pt x="539" y="41"/>
                  </a:lnTo>
                  <a:lnTo>
                    <a:pt x="538" y="45"/>
                  </a:lnTo>
                  <a:lnTo>
                    <a:pt x="538" y="49"/>
                  </a:lnTo>
                  <a:lnTo>
                    <a:pt x="536" y="52"/>
                  </a:lnTo>
                  <a:lnTo>
                    <a:pt x="536" y="57"/>
                  </a:lnTo>
                  <a:lnTo>
                    <a:pt x="536" y="62"/>
                  </a:lnTo>
                  <a:lnTo>
                    <a:pt x="535" y="65"/>
                  </a:lnTo>
                  <a:lnTo>
                    <a:pt x="533" y="70"/>
                  </a:lnTo>
                  <a:lnTo>
                    <a:pt x="533" y="76"/>
                  </a:lnTo>
                  <a:lnTo>
                    <a:pt x="532" y="79"/>
                  </a:lnTo>
                  <a:lnTo>
                    <a:pt x="530" y="84"/>
                  </a:lnTo>
                  <a:lnTo>
                    <a:pt x="528" y="91"/>
                  </a:lnTo>
                  <a:lnTo>
                    <a:pt x="528" y="96"/>
                  </a:lnTo>
                  <a:lnTo>
                    <a:pt x="527" y="100"/>
                  </a:lnTo>
                  <a:lnTo>
                    <a:pt x="527" y="107"/>
                  </a:lnTo>
                  <a:lnTo>
                    <a:pt x="524" y="112"/>
                  </a:lnTo>
                  <a:lnTo>
                    <a:pt x="524" y="117"/>
                  </a:lnTo>
                  <a:lnTo>
                    <a:pt x="522" y="123"/>
                  </a:lnTo>
                  <a:lnTo>
                    <a:pt x="521" y="128"/>
                  </a:lnTo>
                  <a:lnTo>
                    <a:pt x="521" y="134"/>
                  </a:lnTo>
                  <a:lnTo>
                    <a:pt x="519" y="139"/>
                  </a:lnTo>
                  <a:lnTo>
                    <a:pt x="518" y="144"/>
                  </a:lnTo>
                  <a:lnTo>
                    <a:pt x="516" y="150"/>
                  </a:lnTo>
                  <a:lnTo>
                    <a:pt x="516" y="155"/>
                  </a:lnTo>
                  <a:lnTo>
                    <a:pt x="515" y="160"/>
                  </a:lnTo>
                  <a:lnTo>
                    <a:pt x="513" y="165"/>
                  </a:lnTo>
                  <a:lnTo>
                    <a:pt x="512" y="171"/>
                  </a:lnTo>
                  <a:lnTo>
                    <a:pt x="510" y="176"/>
                  </a:lnTo>
                  <a:lnTo>
                    <a:pt x="510" y="183"/>
                  </a:lnTo>
                  <a:lnTo>
                    <a:pt x="509" y="188"/>
                  </a:lnTo>
                  <a:lnTo>
                    <a:pt x="507" y="192"/>
                  </a:lnTo>
                  <a:lnTo>
                    <a:pt x="505" y="197"/>
                  </a:lnTo>
                  <a:lnTo>
                    <a:pt x="505" y="202"/>
                  </a:lnTo>
                  <a:lnTo>
                    <a:pt x="504" y="207"/>
                  </a:lnTo>
                  <a:lnTo>
                    <a:pt x="504" y="212"/>
                  </a:lnTo>
                  <a:lnTo>
                    <a:pt x="502" y="217"/>
                  </a:lnTo>
                  <a:lnTo>
                    <a:pt x="502" y="221"/>
                  </a:lnTo>
                  <a:lnTo>
                    <a:pt x="499" y="225"/>
                  </a:lnTo>
                  <a:lnTo>
                    <a:pt x="499" y="230"/>
                  </a:lnTo>
                  <a:lnTo>
                    <a:pt x="498" y="233"/>
                  </a:lnTo>
                  <a:lnTo>
                    <a:pt x="498" y="238"/>
                  </a:lnTo>
                  <a:lnTo>
                    <a:pt x="496" y="241"/>
                  </a:lnTo>
                  <a:lnTo>
                    <a:pt x="496" y="244"/>
                  </a:lnTo>
                  <a:lnTo>
                    <a:pt x="495" y="247"/>
                  </a:lnTo>
                  <a:lnTo>
                    <a:pt x="495" y="250"/>
                  </a:lnTo>
                  <a:lnTo>
                    <a:pt x="493" y="255"/>
                  </a:lnTo>
                  <a:lnTo>
                    <a:pt x="493" y="260"/>
                  </a:lnTo>
                  <a:lnTo>
                    <a:pt x="492" y="265"/>
                  </a:lnTo>
                  <a:lnTo>
                    <a:pt x="492" y="268"/>
                  </a:lnTo>
                  <a:lnTo>
                    <a:pt x="490" y="271"/>
                  </a:lnTo>
                  <a:lnTo>
                    <a:pt x="489" y="278"/>
                  </a:lnTo>
                  <a:lnTo>
                    <a:pt x="487" y="281"/>
                  </a:lnTo>
                  <a:lnTo>
                    <a:pt x="486" y="286"/>
                  </a:lnTo>
                  <a:lnTo>
                    <a:pt x="484" y="289"/>
                  </a:lnTo>
                  <a:lnTo>
                    <a:pt x="483" y="294"/>
                  </a:lnTo>
                  <a:lnTo>
                    <a:pt x="481" y="299"/>
                  </a:lnTo>
                  <a:lnTo>
                    <a:pt x="479" y="304"/>
                  </a:lnTo>
                  <a:lnTo>
                    <a:pt x="478" y="309"/>
                  </a:lnTo>
                  <a:lnTo>
                    <a:pt x="476" y="313"/>
                  </a:lnTo>
                  <a:lnTo>
                    <a:pt x="475" y="318"/>
                  </a:lnTo>
                  <a:lnTo>
                    <a:pt x="473" y="325"/>
                  </a:lnTo>
                  <a:lnTo>
                    <a:pt x="470" y="330"/>
                  </a:lnTo>
                  <a:lnTo>
                    <a:pt x="470" y="336"/>
                  </a:lnTo>
                  <a:lnTo>
                    <a:pt x="469" y="341"/>
                  </a:lnTo>
                  <a:lnTo>
                    <a:pt x="466" y="346"/>
                  </a:lnTo>
                  <a:lnTo>
                    <a:pt x="464" y="351"/>
                  </a:lnTo>
                  <a:lnTo>
                    <a:pt x="463" y="355"/>
                  </a:lnTo>
                  <a:lnTo>
                    <a:pt x="461" y="360"/>
                  </a:lnTo>
                  <a:lnTo>
                    <a:pt x="460" y="363"/>
                  </a:lnTo>
                  <a:lnTo>
                    <a:pt x="458" y="368"/>
                  </a:lnTo>
                  <a:lnTo>
                    <a:pt x="458" y="373"/>
                  </a:lnTo>
                  <a:lnTo>
                    <a:pt x="457" y="376"/>
                  </a:lnTo>
                  <a:lnTo>
                    <a:pt x="455" y="378"/>
                  </a:lnTo>
                  <a:lnTo>
                    <a:pt x="453" y="381"/>
                  </a:lnTo>
                  <a:lnTo>
                    <a:pt x="453" y="384"/>
                  </a:lnTo>
                  <a:lnTo>
                    <a:pt x="452" y="388"/>
                  </a:lnTo>
                  <a:lnTo>
                    <a:pt x="452" y="389"/>
                  </a:lnTo>
                  <a:lnTo>
                    <a:pt x="435" y="384"/>
                  </a:lnTo>
                  <a:lnTo>
                    <a:pt x="435" y="383"/>
                  </a:lnTo>
                  <a:lnTo>
                    <a:pt x="437" y="378"/>
                  </a:lnTo>
                  <a:lnTo>
                    <a:pt x="438" y="373"/>
                  </a:lnTo>
                  <a:lnTo>
                    <a:pt x="438" y="370"/>
                  </a:lnTo>
                  <a:lnTo>
                    <a:pt x="441" y="365"/>
                  </a:lnTo>
                  <a:lnTo>
                    <a:pt x="443" y="360"/>
                  </a:lnTo>
                  <a:lnTo>
                    <a:pt x="444" y="354"/>
                  </a:lnTo>
                  <a:lnTo>
                    <a:pt x="446" y="347"/>
                  </a:lnTo>
                  <a:lnTo>
                    <a:pt x="446" y="344"/>
                  </a:lnTo>
                  <a:lnTo>
                    <a:pt x="447" y="341"/>
                  </a:lnTo>
                  <a:lnTo>
                    <a:pt x="449" y="338"/>
                  </a:lnTo>
                  <a:lnTo>
                    <a:pt x="450" y="334"/>
                  </a:lnTo>
                  <a:lnTo>
                    <a:pt x="450" y="331"/>
                  </a:lnTo>
                  <a:lnTo>
                    <a:pt x="452" y="326"/>
                  </a:lnTo>
                  <a:lnTo>
                    <a:pt x="453" y="323"/>
                  </a:lnTo>
                  <a:lnTo>
                    <a:pt x="455" y="320"/>
                  </a:lnTo>
                  <a:lnTo>
                    <a:pt x="457" y="317"/>
                  </a:lnTo>
                  <a:lnTo>
                    <a:pt x="457" y="312"/>
                  </a:lnTo>
                  <a:lnTo>
                    <a:pt x="458" y="309"/>
                  </a:lnTo>
                  <a:lnTo>
                    <a:pt x="460" y="305"/>
                  </a:lnTo>
                  <a:lnTo>
                    <a:pt x="461" y="301"/>
                  </a:lnTo>
                  <a:lnTo>
                    <a:pt x="461" y="297"/>
                  </a:lnTo>
                  <a:lnTo>
                    <a:pt x="463" y="294"/>
                  </a:lnTo>
                  <a:lnTo>
                    <a:pt x="464" y="291"/>
                  </a:lnTo>
                  <a:lnTo>
                    <a:pt x="464" y="286"/>
                  </a:lnTo>
                  <a:lnTo>
                    <a:pt x="466" y="283"/>
                  </a:lnTo>
                  <a:lnTo>
                    <a:pt x="467" y="280"/>
                  </a:lnTo>
                  <a:lnTo>
                    <a:pt x="469" y="276"/>
                  </a:lnTo>
                  <a:lnTo>
                    <a:pt x="469" y="271"/>
                  </a:lnTo>
                  <a:lnTo>
                    <a:pt x="470" y="268"/>
                  </a:lnTo>
                  <a:lnTo>
                    <a:pt x="472" y="265"/>
                  </a:lnTo>
                  <a:lnTo>
                    <a:pt x="473" y="260"/>
                  </a:lnTo>
                  <a:lnTo>
                    <a:pt x="475" y="254"/>
                  </a:lnTo>
                  <a:lnTo>
                    <a:pt x="478" y="249"/>
                  </a:lnTo>
                  <a:lnTo>
                    <a:pt x="478" y="242"/>
                  </a:lnTo>
                  <a:lnTo>
                    <a:pt x="481" y="238"/>
                  </a:lnTo>
                  <a:lnTo>
                    <a:pt x="483" y="233"/>
                  </a:lnTo>
                  <a:lnTo>
                    <a:pt x="484" y="228"/>
                  </a:lnTo>
                  <a:lnTo>
                    <a:pt x="486" y="225"/>
                  </a:lnTo>
                  <a:lnTo>
                    <a:pt x="486" y="221"/>
                  </a:lnTo>
                  <a:lnTo>
                    <a:pt x="487" y="220"/>
                  </a:lnTo>
                  <a:lnTo>
                    <a:pt x="487" y="218"/>
                  </a:lnTo>
                  <a:lnTo>
                    <a:pt x="487" y="215"/>
                  </a:lnTo>
                  <a:lnTo>
                    <a:pt x="489" y="213"/>
                  </a:lnTo>
                  <a:lnTo>
                    <a:pt x="489" y="209"/>
                  </a:lnTo>
                  <a:lnTo>
                    <a:pt x="490" y="205"/>
                  </a:lnTo>
                  <a:lnTo>
                    <a:pt x="490" y="200"/>
                  </a:lnTo>
                  <a:lnTo>
                    <a:pt x="492" y="194"/>
                  </a:lnTo>
                  <a:lnTo>
                    <a:pt x="493" y="189"/>
                  </a:lnTo>
                  <a:lnTo>
                    <a:pt x="495" y="183"/>
                  </a:lnTo>
                  <a:lnTo>
                    <a:pt x="495" y="178"/>
                  </a:lnTo>
                  <a:lnTo>
                    <a:pt x="496" y="175"/>
                  </a:lnTo>
                  <a:lnTo>
                    <a:pt x="498" y="171"/>
                  </a:lnTo>
                  <a:lnTo>
                    <a:pt x="498" y="168"/>
                  </a:lnTo>
                  <a:lnTo>
                    <a:pt x="499" y="163"/>
                  </a:lnTo>
                  <a:lnTo>
                    <a:pt x="499" y="160"/>
                  </a:lnTo>
                  <a:lnTo>
                    <a:pt x="501" y="155"/>
                  </a:lnTo>
                  <a:lnTo>
                    <a:pt x="502" y="152"/>
                  </a:lnTo>
                  <a:lnTo>
                    <a:pt x="502" y="147"/>
                  </a:lnTo>
                  <a:lnTo>
                    <a:pt x="504" y="142"/>
                  </a:lnTo>
                  <a:lnTo>
                    <a:pt x="504" y="137"/>
                  </a:lnTo>
                  <a:lnTo>
                    <a:pt x="505" y="134"/>
                  </a:lnTo>
                  <a:lnTo>
                    <a:pt x="505" y="129"/>
                  </a:lnTo>
                  <a:lnTo>
                    <a:pt x="507" y="126"/>
                  </a:lnTo>
                  <a:lnTo>
                    <a:pt x="509" y="121"/>
                  </a:lnTo>
                  <a:lnTo>
                    <a:pt x="510" y="118"/>
                  </a:lnTo>
                  <a:lnTo>
                    <a:pt x="510" y="113"/>
                  </a:lnTo>
                  <a:lnTo>
                    <a:pt x="510" y="108"/>
                  </a:lnTo>
                  <a:lnTo>
                    <a:pt x="512" y="104"/>
                  </a:lnTo>
                  <a:lnTo>
                    <a:pt x="512" y="100"/>
                  </a:lnTo>
                  <a:lnTo>
                    <a:pt x="513" y="96"/>
                  </a:lnTo>
                  <a:lnTo>
                    <a:pt x="515" y="91"/>
                  </a:lnTo>
                  <a:lnTo>
                    <a:pt x="515" y="87"/>
                  </a:lnTo>
                  <a:lnTo>
                    <a:pt x="516" y="83"/>
                  </a:lnTo>
                  <a:lnTo>
                    <a:pt x="516" y="79"/>
                  </a:lnTo>
                  <a:lnTo>
                    <a:pt x="516" y="76"/>
                  </a:lnTo>
                  <a:lnTo>
                    <a:pt x="518" y="71"/>
                  </a:lnTo>
                  <a:lnTo>
                    <a:pt x="519" y="68"/>
                  </a:lnTo>
                  <a:lnTo>
                    <a:pt x="519" y="65"/>
                  </a:lnTo>
                  <a:lnTo>
                    <a:pt x="521" y="60"/>
                  </a:lnTo>
                  <a:lnTo>
                    <a:pt x="521" y="57"/>
                  </a:lnTo>
                  <a:lnTo>
                    <a:pt x="522" y="55"/>
                  </a:lnTo>
                  <a:lnTo>
                    <a:pt x="524" y="47"/>
                  </a:lnTo>
                  <a:lnTo>
                    <a:pt x="524" y="42"/>
                  </a:lnTo>
                  <a:lnTo>
                    <a:pt x="525" y="37"/>
                  </a:lnTo>
                  <a:lnTo>
                    <a:pt x="527" y="34"/>
                  </a:lnTo>
                  <a:lnTo>
                    <a:pt x="527" y="31"/>
                  </a:lnTo>
                  <a:lnTo>
                    <a:pt x="528" y="29"/>
                  </a:lnTo>
                  <a:lnTo>
                    <a:pt x="528" y="26"/>
                  </a:lnTo>
                  <a:lnTo>
                    <a:pt x="528" y="26"/>
                  </a:lnTo>
                  <a:lnTo>
                    <a:pt x="528" y="26"/>
                  </a:lnTo>
                  <a:lnTo>
                    <a:pt x="527" y="26"/>
                  </a:lnTo>
                  <a:lnTo>
                    <a:pt x="524" y="26"/>
                  </a:lnTo>
                  <a:lnTo>
                    <a:pt x="521" y="26"/>
                  </a:lnTo>
                  <a:lnTo>
                    <a:pt x="518" y="25"/>
                  </a:lnTo>
                  <a:lnTo>
                    <a:pt x="515" y="25"/>
                  </a:lnTo>
                  <a:lnTo>
                    <a:pt x="509" y="25"/>
                  </a:lnTo>
                  <a:lnTo>
                    <a:pt x="504" y="25"/>
                  </a:lnTo>
                  <a:lnTo>
                    <a:pt x="498" y="23"/>
                  </a:lnTo>
                  <a:lnTo>
                    <a:pt x="492" y="23"/>
                  </a:lnTo>
                  <a:lnTo>
                    <a:pt x="489" y="23"/>
                  </a:lnTo>
                  <a:lnTo>
                    <a:pt x="486" y="21"/>
                  </a:lnTo>
                  <a:lnTo>
                    <a:pt x="481" y="21"/>
                  </a:lnTo>
                  <a:lnTo>
                    <a:pt x="478" y="21"/>
                  </a:lnTo>
                  <a:lnTo>
                    <a:pt x="475" y="21"/>
                  </a:lnTo>
                  <a:lnTo>
                    <a:pt x="470" y="21"/>
                  </a:lnTo>
                  <a:lnTo>
                    <a:pt x="467" y="21"/>
                  </a:lnTo>
                  <a:lnTo>
                    <a:pt x="464" y="21"/>
                  </a:lnTo>
                  <a:lnTo>
                    <a:pt x="460" y="20"/>
                  </a:lnTo>
                  <a:lnTo>
                    <a:pt x="457" y="20"/>
                  </a:lnTo>
                  <a:lnTo>
                    <a:pt x="452" y="20"/>
                  </a:lnTo>
                  <a:lnTo>
                    <a:pt x="449" y="20"/>
                  </a:lnTo>
                  <a:lnTo>
                    <a:pt x="444" y="20"/>
                  </a:lnTo>
                  <a:lnTo>
                    <a:pt x="440" y="20"/>
                  </a:lnTo>
                  <a:lnTo>
                    <a:pt x="435" y="18"/>
                  </a:lnTo>
                  <a:lnTo>
                    <a:pt x="432" y="18"/>
                  </a:lnTo>
                  <a:lnTo>
                    <a:pt x="427" y="18"/>
                  </a:lnTo>
                  <a:lnTo>
                    <a:pt x="423" y="18"/>
                  </a:lnTo>
                  <a:lnTo>
                    <a:pt x="418" y="18"/>
                  </a:lnTo>
                  <a:lnTo>
                    <a:pt x="415" y="18"/>
                  </a:lnTo>
                  <a:lnTo>
                    <a:pt x="411" y="16"/>
                  </a:lnTo>
                  <a:lnTo>
                    <a:pt x="406" y="16"/>
                  </a:lnTo>
                  <a:lnTo>
                    <a:pt x="403" y="16"/>
                  </a:lnTo>
                  <a:lnTo>
                    <a:pt x="398" y="16"/>
                  </a:lnTo>
                  <a:lnTo>
                    <a:pt x="394" y="16"/>
                  </a:lnTo>
                  <a:lnTo>
                    <a:pt x="391" y="16"/>
                  </a:lnTo>
                  <a:lnTo>
                    <a:pt x="386" y="16"/>
                  </a:lnTo>
                  <a:lnTo>
                    <a:pt x="383" y="16"/>
                  </a:lnTo>
                  <a:lnTo>
                    <a:pt x="378" y="16"/>
                  </a:lnTo>
                  <a:lnTo>
                    <a:pt x="375" y="16"/>
                  </a:lnTo>
                  <a:lnTo>
                    <a:pt x="371" y="15"/>
                  </a:lnTo>
                  <a:lnTo>
                    <a:pt x="368" y="15"/>
                  </a:lnTo>
                  <a:lnTo>
                    <a:pt x="363" y="15"/>
                  </a:lnTo>
                  <a:lnTo>
                    <a:pt x="360" y="15"/>
                  </a:lnTo>
                  <a:lnTo>
                    <a:pt x="357" y="15"/>
                  </a:lnTo>
                  <a:lnTo>
                    <a:pt x="354" y="15"/>
                  </a:lnTo>
                  <a:lnTo>
                    <a:pt x="351" y="15"/>
                  </a:lnTo>
                  <a:lnTo>
                    <a:pt x="346" y="15"/>
                  </a:lnTo>
                  <a:lnTo>
                    <a:pt x="345" y="15"/>
                  </a:lnTo>
                  <a:lnTo>
                    <a:pt x="342" y="15"/>
                  </a:lnTo>
                  <a:lnTo>
                    <a:pt x="336" y="16"/>
                  </a:lnTo>
                  <a:lnTo>
                    <a:pt x="333" y="16"/>
                  </a:lnTo>
                  <a:lnTo>
                    <a:pt x="326" y="16"/>
                  </a:lnTo>
                  <a:lnTo>
                    <a:pt x="322" y="16"/>
                  </a:lnTo>
                  <a:lnTo>
                    <a:pt x="316" y="16"/>
                  </a:lnTo>
                  <a:lnTo>
                    <a:pt x="311" y="16"/>
                  </a:lnTo>
                  <a:lnTo>
                    <a:pt x="306" y="16"/>
                  </a:lnTo>
                  <a:lnTo>
                    <a:pt x="303" y="16"/>
                  </a:lnTo>
                  <a:lnTo>
                    <a:pt x="300" y="16"/>
                  </a:lnTo>
                  <a:lnTo>
                    <a:pt x="297" y="18"/>
                  </a:lnTo>
                  <a:lnTo>
                    <a:pt x="294" y="18"/>
                  </a:lnTo>
                  <a:lnTo>
                    <a:pt x="291" y="18"/>
                  </a:lnTo>
                  <a:lnTo>
                    <a:pt x="287" y="18"/>
                  </a:lnTo>
                  <a:lnTo>
                    <a:pt x="284" y="18"/>
                  </a:lnTo>
                  <a:lnTo>
                    <a:pt x="280" y="18"/>
                  </a:lnTo>
                  <a:lnTo>
                    <a:pt x="277" y="18"/>
                  </a:lnTo>
                  <a:lnTo>
                    <a:pt x="273" y="18"/>
                  </a:lnTo>
                  <a:lnTo>
                    <a:pt x="270" y="18"/>
                  </a:lnTo>
                  <a:lnTo>
                    <a:pt x="267" y="18"/>
                  </a:lnTo>
                  <a:lnTo>
                    <a:pt x="262" y="18"/>
                  </a:lnTo>
                  <a:lnTo>
                    <a:pt x="259" y="18"/>
                  </a:lnTo>
                  <a:lnTo>
                    <a:pt x="256" y="20"/>
                  </a:lnTo>
                  <a:lnTo>
                    <a:pt x="251" y="20"/>
                  </a:lnTo>
                  <a:lnTo>
                    <a:pt x="248" y="20"/>
                  </a:lnTo>
                  <a:lnTo>
                    <a:pt x="245" y="20"/>
                  </a:lnTo>
                  <a:lnTo>
                    <a:pt x="241" y="20"/>
                  </a:lnTo>
                  <a:lnTo>
                    <a:pt x="238" y="20"/>
                  </a:lnTo>
                  <a:lnTo>
                    <a:pt x="235" y="20"/>
                  </a:lnTo>
                  <a:lnTo>
                    <a:pt x="231" y="20"/>
                  </a:lnTo>
                  <a:lnTo>
                    <a:pt x="227" y="20"/>
                  </a:lnTo>
                  <a:lnTo>
                    <a:pt x="224" y="20"/>
                  </a:lnTo>
                  <a:lnTo>
                    <a:pt x="221" y="20"/>
                  </a:lnTo>
                  <a:lnTo>
                    <a:pt x="216" y="20"/>
                  </a:lnTo>
                  <a:lnTo>
                    <a:pt x="213" y="20"/>
                  </a:lnTo>
                  <a:lnTo>
                    <a:pt x="210" y="20"/>
                  </a:lnTo>
                  <a:lnTo>
                    <a:pt x="207" y="20"/>
                  </a:lnTo>
                  <a:lnTo>
                    <a:pt x="204" y="20"/>
                  </a:lnTo>
                  <a:lnTo>
                    <a:pt x="201" y="21"/>
                  </a:lnTo>
                  <a:lnTo>
                    <a:pt x="195" y="21"/>
                  </a:lnTo>
                  <a:lnTo>
                    <a:pt x="189" y="21"/>
                  </a:lnTo>
                  <a:lnTo>
                    <a:pt x="184" y="21"/>
                  </a:lnTo>
                  <a:lnTo>
                    <a:pt x="179" y="21"/>
                  </a:lnTo>
                  <a:lnTo>
                    <a:pt x="175" y="21"/>
                  </a:lnTo>
                  <a:lnTo>
                    <a:pt x="170" y="21"/>
                  </a:lnTo>
                  <a:lnTo>
                    <a:pt x="167" y="21"/>
                  </a:lnTo>
                  <a:lnTo>
                    <a:pt x="166" y="21"/>
                  </a:lnTo>
                  <a:lnTo>
                    <a:pt x="161" y="21"/>
                  </a:lnTo>
                  <a:lnTo>
                    <a:pt x="160" y="21"/>
                  </a:lnTo>
                  <a:lnTo>
                    <a:pt x="158" y="23"/>
                  </a:lnTo>
                  <a:lnTo>
                    <a:pt x="156" y="28"/>
                  </a:lnTo>
                  <a:lnTo>
                    <a:pt x="155" y="29"/>
                  </a:lnTo>
                  <a:lnTo>
                    <a:pt x="153" y="34"/>
                  </a:lnTo>
                  <a:lnTo>
                    <a:pt x="150" y="37"/>
                  </a:lnTo>
                  <a:lnTo>
                    <a:pt x="149" y="42"/>
                  </a:lnTo>
                  <a:lnTo>
                    <a:pt x="146" y="47"/>
                  </a:lnTo>
                  <a:lnTo>
                    <a:pt x="143" y="54"/>
                  </a:lnTo>
                  <a:lnTo>
                    <a:pt x="140" y="58"/>
                  </a:lnTo>
                  <a:lnTo>
                    <a:pt x="137" y="65"/>
                  </a:lnTo>
                  <a:lnTo>
                    <a:pt x="134" y="71"/>
                  </a:lnTo>
                  <a:lnTo>
                    <a:pt x="129" y="78"/>
                  </a:lnTo>
                  <a:lnTo>
                    <a:pt x="127" y="83"/>
                  </a:lnTo>
                  <a:lnTo>
                    <a:pt x="126" y="86"/>
                  </a:lnTo>
                  <a:lnTo>
                    <a:pt x="124" y="89"/>
                  </a:lnTo>
                  <a:lnTo>
                    <a:pt x="123" y="94"/>
                  </a:lnTo>
                  <a:lnTo>
                    <a:pt x="121" y="97"/>
                  </a:lnTo>
                  <a:lnTo>
                    <a:pt x="120" y="100"/>
                  </a:lnTo>
                  <a:lnTo>
                    <a:pt x="117" y="105"/>
                  </a:lnTo>
                  <a:lnTo>
                    <a:pt x="115" y="108"/>
                  </a:lnTo>
                  <a:lnTo>
                    <a:pt x="114" y="112"/>
                  </a:lnTo>
                  <a:lnTo>
                    <a:pt x="112" y="117"/>
                  </a:lnTo>
                  <a:lnTo>
                    <a:pt x="111" y="120"/>
                  </a:lnTo>
                  <a:lnTo>
                    <a:pt x="107" y="125"/>
                  </a:lnTo>
                  <a:lnTo>
                    <a:pt x="106" y="128"/>
                  </a:lnTo>
                  <a:lnTo>
                    <a:pt x="104" y="131"/>
                  </a:lnTo>
                  <a:lnTo>
                    <a:pt x="103" y="136"/>
                  </a:lnTo>
                  <a:lnTo>
                    <a:pt x="100" y="139"/>
                  </a:lnTo>
                  <a:lnTo>
                    <a:pt x="98" y="144"/>
                  </a:lnTo>
                  <a:lnTo>
                    <a:pt x="97" y="147"/>
                  </a:lnTo>
                  <a:lnTo>
                    <a:pt x="95" y="152"/>
                  </a:lnTo>
                  <a:lnTo>
                    <a:pt x="94" y="155"/>
                  </a:lnTo>
                  <a:lnTo>
                    <a:pt x="92" y="160"/>
                  </a:lnTo>
                  <a:lnTo>
                    <a:pt x="91" y="163"/>
                  </a:lnTo>
                  <a:lnTo>
                    <a:pt x="88" y="167"/>
                  </a:lnTo>
                  <a:lnTo>
                    <a:pt x="86" y="170"/>
                  </a:lnTo>
                  <a:lnTo>
                    <a:pt x="85" y="175"/>
                  </a:lnTo>
                  <a:lnTo>
                    <a:pt x="83" y="178"/>
                  </a:lnTo>
                  <a:lnTo>
                    <a:pt x="83" y="181"/>
                  </a:lnTo>
                  <a:lnTo>
                    <a:pt x="81" y="186"/>
                  </a:lnTo>
                  <a:lnTo>
                    <a:pt x="80" y="189"/>
                  </a:lnTo>
                  <a:lnTo>
                    <a:pt x="78" y="192"/>
                  </a:lnTo>
                  <a:lnTo>
                    <a:pt x="77" y="196"/>
                  </a:lnTo>
                  <a:lnTo>
                    <a:pt x="75" y="199"/>
                  </a:lnTo>
                  <a:lnTo>
                    <a:pt x="74" y="205"/>
                  </a:lnTo>
                  <a:lnTo>
                    <a:pt x="72" y="212"/>
                  </a:lnTo>
                  <a:lnTo>
                    <a:pt x="71" y="217"/>
                  </a:lnTo>
                  <a:lnTo>
                    <a:pt x="68" y="223"/>
                  </a:lnTo>
                  <a:lnTo>
                    <a:pt x="66" y="228"/>
                  </a:lnTo>
                  <a:lnTo>
                    <a:pt x="63" y="234"/>
                  </a:lnTo>
                  <a:lnTo>
                    <a:pt x="62" y="241"/>
                  </a:lnTo>
                  <a:lnTo>
                    <a:pt x="58" y="247"/>
                  </a:lnTo>
                  <a:lnTo>
                    <a:pt x="57" y="254"/>
                  </a:lnTo>
                  <a:lnTo>
                    <a:pt x="54" y="260"/>
                  </a:lnTo>
                  <a:lnTo>
                    <a:pt x="52" y="267"/>
                  </a:lnTo>
                  <a:lnTo>
                    <a:pt x="49" y="273"/>
                  </a:lnTo>
                  <a:lnTo>
                    <a:pt x="46" y="278"/>
                  </a:lnTo>
                  <a:lnTo>
                    <a:pt x="45" y="286"/>
                  </a:lnTo>
                  <a:lnTo>
                    <a:pt x="42" y="291"/>
                  </a:lnTo>
                  <a:lnTo>
                    <a:pt x="40" y="297"/>
                  </a:lnTo>
                  <a:lnTo>
                    <a:pt x="37" y="304"/>
                  </a:lnTo>
                  <a:lnTo>
                    <a:pt x="36" y="310"/>
                  </a:lnTo>
                  <a:lnTo>
                    <a:pt x="32" y="315"/>
                  </a:lnTo>
                  <a:lnTo>
                    <a:pt x="29" y="322"/>
                  </a:lnTo>
                  <a:lnTo>
                    <a:pt x="28" y="326"/>
                  </a:lnTo>
                  <a:lnTo>
                    <a:pt x="26" y="331"/>
                  </a:lnTo>
                  <a:lnTo>
                    <a:pt x="25" y="336"/>
                  </a:lnTo>
                  <a:lnTo>
                    <a:pt x="23" y="341"/>
                  </a:lnTo>
                  <a:lnTo>
                    <a:pt x="20" y="346"/>
                  </a:lnTo>
                  <a:lnTo>
                    <a:pt x="20" y="351"/>
                  </a:lnTo>
                  <a:lnTo>
                    <a:pt x="17" y="352"/>
                  </a:lnTo>
                  <a:lnTo>
                    <a:pt x="17" y="355"/>
                  </a:lnTo>
                  <a:lnTo>
                    <a:pt x="16" y="359"/>
                  </a:lnTo>
                  <a:lnTo>
                    <a:pt x="16" y="362"/>
                  </a:lnTo>
                  <a:lnTo>
                    <a:pt x="14" y="365"/>
                  </a:lnTo>
                  <a:lnTo>
                    <a:pt x="14" y="365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55"/>
            <p:cNvSpPr>
              <a:spLocks/>
            </p:cNvSpPr>
            <p:nvPr/>
          </p:nvSpPr>
          <p:spPr bwMode="auto">
            <a:xfrm>
              <a:off x="5203" y="2203"/>
              <a:ext cx="374" cy="353"/>
            </a:xfrm>
            <a:custGeom>
              <a:avLst/>
              <a:gdLst/>
              <a:ahLst/>
              <a:cxnLst>
                <a:cxn ang="0">
                  <a:pos x="5" y="331"/>
                </a:cxn>
                <a:cxn ang="0">
                  <a:pos x="11" y="303"/>
                </a:cxn>
                <a:cxn ang="0">
                  <a:pos x="20" y="271"/>
                </a:cxn>
                <a:cxn ang="0">
                  <a:pos x="29" y="236"/>
                </a:cxn>
                <a:cxn ang="0">
                  <a:pos x="40" y="198"/>
                </a:cxn>
                <a:cxn ang="0">
                  <a:pos x="48" y="163"/>
                </a:cxn>
                <a:cxn ang="0">
                  <a:pos x="55" y="136"/>
                </a:cxn>
                <a:cxn ang="0">
                  <a:pos x="65" y="106"/>
                </a:cxn>
                <a:cxn ang="0">
                  <a:pos x="72" y="74"/>
                </a:cxn>
                <a:cxn ang="0">
                  <a:pos x="81" y="44"/>
                </a:cxn>
                <a:cxn ang="0">
                  <a:pos x="91" y="16"/>
                </a:cxn>
                <a:cxn ang="0">
                  <a:pos x="107" y="0"/>
                </a:cxn>
                <a:cxn ang="0">
                  <a:pos x="137" y="2"/>
                </a:cxn>
                <a:cxn ang="0">
                  <a:pos x="172" y="3"/>
                </a:cxn>
                <a:cxn ang="0">
                  <a:pos x="215" y="8"/>
                </a:cxn>
                <a:cxn ang="0">
                  <a:pos x="259" y="13"/>
                </a:cxn>
                <a:cxn ang="0">
                  <a:pos x="300" y="18"/>
                </a:cxn>
                <a:cxn ang="0">
                  <a:pos x="337" y="24"/>
                </a:cxn>
                <a:cxn ang="0">
                  <a:pos x="363" y="31"/>
                </a:cxn>
                <a:cxn ang="0">
                  <a:pos x="372" y="44"/>
                </a:cxn>
                <a:cxn ang="0">
                  <a:pos x="368" y="71"/>
                </a:cxn>
                <a:cxn ang="0">
                  <a:pos x="358" y="110"/>
                </a:cxn>
                <a:cxn ang="0">
                  <a:pos x="349" y="157"/>
                </a:cxn>
                <a:cxn ang="0">
                  <a:pos x="339" y="208"/>
                </a:cxn>
                <a:cxn ang="0">
                  <a:pos x="328" y="257"/>
                </a:cxn>
                <a:cxn ang="0">
                  <a:pos x="317" y="299"/>
                </a:cxn>
                <a:cxn ang="0">
                  <a:pos x="309" y="332"/>
                </a:cxn>
                <a:cxn ang="0">
                  <a:pos x="290" y="352"/>
                </a:cxn>
                <a:cxn ang="0">
                  <a:pos x="294" y="323"/>
                </a:cxn>
                <a:cxn ang="0">
                  <a:pos x="303" y="290"/>
                </a:cxn>
                <a:cxn ang="0">
                  <a:pos x="308" y="266"/>
                </a:cxn>
                <a:cxn ang="0">
                  <a:pos x="314" y="240"/>
                </a:cxn>
                <a:cxn ang="0">
                  <a:pos x="323" y="207"/>
                </a:cxn>
                <a:cxn ang="0">
                  <a:pos x="328" y="187"/>
                </a:cxn>
                <a:cxn ang="0">
                  <a:pos x="336" y="158"/>
                </a:cxn>
                <a:cxn ang="0">
                  <a:pos x="343" y="115"/>
                </a:cxn>
                <a:cxn ang="0">
                  <a:pos x="346" y="81"/>
                </a:cxn>
                <a:cxn ang="0">
                  <a:pos x="352" y="50"/>
                </a:cxn>
                <a:cxn ang="0">
                  <a:pos x="337" y="42"/>
                </a:cxn>
                <a:cxn ang="0">
                  <a:pos x="302" y="37"/>
                </a:cxn>
                <a:cxn ang="0">
                  <a:pos x="259" y="31"/>
                </a:cxn>
                <a:cxn ang="0">
                  <a:pos x="228" y="26"/>
                </a:cxn>
                <a:cxn ang="0">
                  <a:pos x="202" y="24"/>
                </a:cxn>
                <a:cxn ang="0">
                  <a:pos x="170" y="23"/>
                </a:cxn>
                <a:cxn ang="0">
                  <a:pos x="137" y="19"/>
                </a:cxn>
                <a:cxn ang="0">
                  <a:pos x="114" y="18"/>
                </a:cxn>
                <a:cxn ang="0">
                  <a:pos x="103" y="32"/>
                </a:cxn>
                <a:cxn ang="0">
                  <a:pos x="92" y="73"/>
                </a:cxn>
                <a:cxn ang="0">
                  <a:pos x="83" y="105"/>
                </a:cxn>
                <a:cxn ang="0">
                  <a:pos x="71" y="145"/>
                </a:cxn>
                <a:cxn ang="0">
                  <a:pos x="65" y="166"/>
                </a:cxn>
                <a:cxn ang="0">
                  <a:pos x="57" y="192"/>
                </a:cxn>
                <a:cxn ang="0">
                  <a:pos x="51" y="218"/>
                </a:cxn>
                <a:cxn ang="0">
                  <a:pos x="43" y="247"/>
                </a:cxn>
                <a:cxn ang="0">
                  <a:pos x="35" y="276"/>
                </a:cxn>
                <a:cxn ang="0">
                  <a:pos x="28" y="303"/>
                </a:cxn>
                <a:cxn ang="0">
                  <a:pos x="22" y="331"/>
                </a:cxn>
                <a:cxn ang="0">
                  <a:pos x="17" y="353"/>
                </a:cxn>
              </a:cxnLst>
              <a:rect l="0" t="0" r="r" b="b"/>
              <a:pathLst>
                <a:path w="374" h="353">
                  <a:moveTo>
                    <a:pt x="0" y="350"/>
                  </a:moveTo>
                  <a:lnTo>
                    <a:pt x="0" y="349"/>
                  </a:lnTo>
                  <a:lnTo>
                    <a:pt x="0" y="347"/>
                  </a:lnTo>
                  <a:lnTo>
                    <a:pt x="0" y="344"/>
                  </a:lnTo>
                  <a:lnTo>
                    <a:pt x="2" y="341"/>
                  </a:lnTo>
                  <a:lnTo>
                    <a:pt x="3" y="336"/>
                  </a:lnTo>
                  <a:lnTo>
                    <a:pt x="5" y="331"/>
                  </a:lnTo>
                  <a:lnTo>
                    <a:pt x="5" y="326"/>
                  </a:lnTo>
                  <a:lnTo>
                    <a:pt x="6" y="323"/>
                  </a:lnTo>
                  <a:lnTo>
                    <a:pt x="6" y="320"/>
                  </a:lnTo>
                  <a:lnTo>
                    <a:pt x="8" y="316"/>
                  </a:lnTo>
                  <a:lnTo>
                    <a:pt x="9" y="311"/>
                  </a:lnTo>
                  <a:lnTo>
                    <a:pt x="11" y="308"/>
                  </a:lnTo>
                  <a:lnTo>
                    <a:pt x="11" y="303"/>
                  </a:lnTo>
                  <a:lnTo>
                    <a:pt x="13" y="300"/>
                  </a:lnTo>
                  <a:lnTo>
                    <a:pt x="14" y="295"/>
                  </a:lnTo>
                  <a:lnTo>
                    <a:pt x="16" y="290"/>
                  </a:lnTo>
                  <a:lnTo>
                    <a:pt x="16" y="286"/>
                  </a:lnTo>
                  <a:lnTo>
                    <a:pt x="17" y="281"/>
                  </a:lnTo>
                  <a:lnTo>
                    <a:pt x="19" y="276"/>
                  </a:lnTo>
                  <a:lnTo>
                    <a:pt x="20" y="271"/>
                  </a:lnTo>
                  <a:lnTo>
                    <a:pt x="22" y="266"/>
                  </a:lnTo>
                  <a:lnTo>
                    <a:pt x="23" y="261"/>
                  </a:lnTo>
                  <a:lnTo>
                    <a:pt x="25" y="257"/>
                  </a:lnTo>
                  <a:lnTo>
                    <a:pt x="25" y="250"/>
                  </a:lnTo>
                  <a:lnTo>
                    <a:pt x="28" y="245"/>
                  </a:lnTo>
                  <a:lnTo>
                    <a:pt x="29" y="240"/>
                  </a:lnTo>
                  <a:lnTo>
                    <a:pt x="29" y="236"/>
                  </a:lnTo>
                  <a:lnTo>
                    <a:pt x="31" y="231"/>
                  </a:lnTo>
                  <a:lnTo>
                    <a:pt x="32" y="224"/>
                  </a:lnTo>
                  <a:lnTo>
                    <a:pt x="34" y="219"/>
                  </a:lnTo>
                  <a:lnTo>
                    <a:pt x="35" y="215"/>
                  </a:lnTo>
                  <a:lnTo>
                    <a:pt x="37" y="208"/>
                  </a:lnTo>
                  <a:lnTo>
                    <a:pt x="37" y="203"/>
                  </a:lnTo>
                  <a:lnTo>
                    <a:pt x="40" y="198"/>
                  </a:lnTo>
                  <a:lnTo>
                    <a:pt x="40" y="194"/>
                  </a:lnTo>
                  <a:lnTo>
                    <a:pt x="42" y="187"/>
                  </a:lnTo>
                  <a:lnTo>
                    <a:pt x="43" y="182"/>
                  </a:lnTo>
                  <a:lnTo>
                    <a:pt x="45" y="179"/>
                  </a:lnTo>
                  <a:lnTo>
                    <a:pt x="46" y="173"/>
                  </a:lnTo>
                  <a:lnTo>
                    <a:pt x="46" y="169"/>
                  </a:lnTo>
                  <a:lnTo>
                    <a:pt x="48" y="163"/>
                  </a:lnTo>
                  <a:lnTo>
                    <a:pt x="49" y="160"/>
                  </a:lnTo>
                  <a:lnTo>
                    <a:pt x="51" y="155"/>
                  </a:lnTo>
                  <a:lnTo>
                    <a:pt x="52" y="152"/>
                  </a:lnTo>
                  <a:lnTo>
                    <a:pt x="52" y="147"/>
                  </a:lnTo>
                  <a:lnTo>
                    <a:pt x="54" y="144"/>
                  </a:lnTo>
                  <a:lnTo>
                    <a:pt x="54" y="139"/>
                  </a:lnTo>
                  <a:lnTo>
                    <a:pt x="55" y="136"/>
                  </a:lnTo>
                  <a:lnTo>
                    <a:pt x="57" y="132"/>
                  </a:lnTo>
                  <a:lnTo>
                    <a:pt x="58" y="129"/>
                  </a:lnTo>
                  <a:lnTo>
                    <a:pt x="58" y="123"/>
                  </a:lnTo>
                  <a:lnTo>
                    <a:pt x="62" y="119"/>
                  </a:lnTo>
                  <a:lnTo>
                    <a:pt x="62" y="115"/>
                  </a:lnTo>
                  <a:lnTo>
                    <a:pt x="63" y="111"/>
                  </a:lnTo>
                  <a:lnTo>
                    <a:pt x="65" y="106"/>
                  </a:lnTo>
                  <a:lnTo>
                    <a:pt x="66" y="100"/>
                  </a:lnTo>
                  <a:lnTo>
                    <a:pt x="66" y="95"/>
                  </a:lnTo>
                  <a:lnTo>
                    <a:pt x="69" y="92"/>
                  </a:lnTo>
                  <a:lnTo>
                    <a:pt x="69" y="87"/>
                  </a:lnTo>
                  <a:lnTo>
                    <a:pt x="71" y="84"/>
                  </a:lnTo>
                  <a:lnTo>
                    <a:pt x="72" y="79"/>
                  </a:lnTo>
                  <a:lnTo>
                    <a:pt x="72" y="74"/>
                  </a:lnTo>
                  <a:lnTo>
                    <a:pt x="74" y="71"/>
                  </a:lnTo>
                  <a:lnTo>
                    <a:pt x="75" y="66"/>
                  </a:lnTo>
                  <a:lnTo>
                    <a:pt x="77" y="61"/>
                  </a:lnTo>
                  <a:lnTo>
                    <a:pt x="78" y="56"/>
                  </a:lnTo>
                  <a:lnTo>
                    <a:pt x="78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3" y="39"/>
                  </a:lnTo>
                  <a:lnTo>
                    <a:pt x="84" y="34"/>
                  </a:lnTo>
                  <a:lnTo>
                    <a:pt x="86" y="31"/>
                  </a:lnTo>
                  <a:lnTo>
                    <a:pt x="86" y="26"/>
                  </a:lnTo>
                  <a:lnTo>
                    <a:pt x="88" y="23"/>
                  </a:lnTo>
                  <a:lnTo>
                    <a:pt x="89" y="19"/>
                  </a:lnTo>
                  <a:lnTo>
                    <a:pt x="91" y="16"/>
                  </a:lnTo>
                  <a:lnTo>
                    <a:pt x="92" y="10"/>
                  </a:lnTo>
                  <a:lnTo>
                    <a:pt x="95" y="5"/>
                  </a:lnTo>
                  <a:lnTo>
                    <a:pt x="97" y="2"/>
                  </a:lnTo>
                  <a:lnTo>
                    <a:pt x="100" y="2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14" y="0"/>
                  </a:lnTo>
                  <a:lnTo>
                    <a:pt x="117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7" y="2"/>
                  </a:lnTo>
                  <a:lnTo>
                    <a:pt x="141" y="2"/>
                  </a:lnTo>
                  <a:lnTo>
                    <a:pt x="146" y="2"/>
                  </a:lnTo>
                  <a:lnTo>
                    <a:pt x="150" y="2"/>
                  </a:lnTo>
                  <a:lnTo>
                    <a:pt x="156" y="2"/>
                  </a:lnTo>
                  <a:lnTo>
                    <a:pt x="161" y="3"/>
                  </a:lnTo>
                  <a:lnTo>
                    <a:pt x="166" y="3"/>
                  </a:lnTo>
                  <a:lnTo>
                    <a:pt x="172" y="3"/>
                  </a:lnTo>
                  <a:lnTo>
                    <a:pt x="178" y="5"/>
                  </a:lnTo>
                  <a:lnTo>
                    <a:pt x="184" y="5"/>
                  </a:lnTo>
                  <a:lnTo>
                    <a:pt x="190" y="6"/>
                  </a:lnTo>
                  <a:lnTo>
                    <a:pt x="195" y="6"/>
                  </a:lnTo>
                  <a:lnTo>
                    <a:pt x="202" y="6"/>
                  </a:lnTo>
                  <a:lnTo>
                    <a:pt x="207" y="6"/>
                  </a:lnTo>
                  <a:lnTo>
                    <a:pt x="215" y="8"/>
                  </a:lnTo>
                  <a:lnTo>
                    <a:pt x="221" y="10"/>
                  </a:lnTo>
                  <a:lnTo>
                    <a:pt x="227" y="10"/>
                  </a:lnTo>
                  <a:lnTo>
                    <a:pt x="233" y="10"/>
                  </a:lnTo>
                  <a:lnTo>
                    <a:pt x="241" y="11"/>
                  </a:lnTo>
                  <a:lnTo>
                    <a:pt x="245" y="11"/>
                  </a:lnTo>
                  <a:lnTo>
                    <a:pt x="253" y="13"/>
                  </a:lnTo>
                  <a:lnTo>
                    <a:pt x="259" y="13"/>
                  </a:lnTo>
                  <a:lnTo>
                    <a:pt x="265" y="14"/>
                  </a:lnTo>
                  <a:lnTo>
                    <a:pt x="271" y="14"/>
                  </a:lnTo>
                  <a:lnTo>
                    <a:pt x="277" y="14"/>
                  </a:lnTo>
                  <a:lnTo>
                    <a:pt x="283" y="16"/>
                  </a:lnTo>
                  <a:lnTo>
                    <a:pt x="290" y="18"/>
                  </a:lnTo>
                  <a:lnTo>
                    <a:pt x="294" y="18"/>
                  </a:lnTo>
                  <a:lnTo>
                    <a:pt x="300" y="18"/>
                  </a:lnTo>
                  <a:lnTo>
                    <a:pt x="306" y="19"/>
                  </a:lnTo>
                  <a:lnTo>
                    <a:pt x="311" y="19"/>
                  </a:lnTo>
                  <a:lnTo>
                    <a:pt x="317" y="21"/>
                  </a:lnTo>
                  <a:lnTo>
                    <a:pt x="322" y="23"/>
                  </a:lnTo>
                  <a:lnTo>
                    <a:pt x="328" y="23"/>
                  </a:lnTo>
                  <a:lnTo>
                    <a:pt x="332" y="24"/>
                  </a:lnTo>
                  <a:lnTo>
                    <a:pt x="337" y="24"/>
                  </a:lnTo>
                  <a:lnTo>
                    <a:pt x="340" y="26"/>
                  </a:lnTo>
                  <a:lnTo>
                    <a:pt x="345" y="26"/>
                  </a:lnTo>
                  <a:lnTo>
                    <a:pt x="349" y="27"/>
                  </a:lnTo>
                  <a:lnTo>
                    <a:pt x="352" y="27"/>
                  </a:lnTo>
                  <a:lnTo>
                    <a:pt x="355" y="27"/>
                  </a:lnTo>
                  <a:lnTo>
                    <a:pt x="360" y="29"/>
                  </a:lnTo>
                  <a:lnTo>
                    <a:pt x="363" y="31"/>
                  </a:lnTo>
                  <a:lnTo>
                    <a:pt x="368" y="31"/>
                  </a:lnTo>
                  <a:lnTo>
                    <a:pt x="371" y="32"/>
                  </a:lnTo>
                  <a:lnTo>
                    <a:pt x="374" y="35"/>
                  </a:lnTo>
                  <a:lnTo>
                    <a:pt x="374" y="37"/>
                  </a:lnTo>
                  <a:lnTo>
                    <a:pt x="374" y="39"/>
                  </a:lnTo>
                  <a:lnTo>
                    <a:pt x="374" y="42"/>
                  </a:lnTo>
                  <a:lnTo>
                    <a:pt x="372" y="44"/>
                  </a:lnTo>
                  <a:lnTo>
                    <a:pt x="372" y="47"/>
                  </a:lnTo>
                  <a:lnTo>
                    <a:pt x="371" y="50"/>
                  </a:lnTo>
                  <a:lnTo>
                    <a:pt x="371" y="55"/>
                  </a:lnTo>
                  <a:lnTo>
                    <a:pt x="369" y="58"/>
                  </a:lnTo>
                  <a:lnTo>
                    <a:pt x="369" y="61"/>
                  </a:lnTo>
                  <a:lnTo>
                    <a:pt x="368" y="66"/>
                  </a:lnTo>
                  <a:lnTo>
                    <a:pt x="368" y="71"/>
                  </a:lnTo>
                  <a:lnTo>
                    <a:pt x="366" y="76"/>
                  </a:lnTo>
                  <a:lnTo>
                    <a:pt x="365" y="81"/>
                  </a:lnTo>
                  <a:lnTo>
                    <a:pt x="365" y="87"/>
                  </a:lnTo>
                  <a:lnTo>
                    <a:pt x="363" y="92"/>
                  </a:lnTo>
                  <a:lnTo>
                    <a:pt x="362" y="98"/>
                  </a:lnTo>
                  <a:lnTo>
                    <a:pt x="360" y="103"/>
                  </a:lnTo>
                  <a:lnTo>
                    <a:pt x="358" y="110"/>
                  </a:lnTo>
                  <a:lnTo>
                    <a:pt x="357" y="116"/>
                  </a:lnTo>
                  <a:lnTo>
                    <a:pt x="355" y="123"/>
                  </a:lnTo>
                  <a:lnTo>
                    <a:pt x="354" y="129"/>
                  </a:lnTo>
                  <a:lnTo>
                    <a:pt x="354" y="136"/>
                  </a:lnTo>
                  <a:lnTo>
                    <a:pt x="352" y="144"/>
                  </a:lnTo>
                  <a:lnTo>
                    <a:pt x="351" y="150"/>
                  </a:lnTo>
                  <a:lnTo>
                    <a:pt x="349" y="157"/>
                  </a:lnTo>
                  <a:lnTo>
                    <a:pt x="348" y="165"/>
                  </a:lnTo>
                  <a:lnTo>
                    <a:pt x="346" y="171"/>
                  </a:lnTo>
                  <a:lnTo>
                    <a:pt x="345" y="179"/>
                  </a:lnTo>
                  <a:lnTo>
                    <a:pt x="343" y="187"/>
                  </a:lnTo>
                  <a:lnTo>
                    <a:pt x="342" y="194"/>
                  </a:lnTo>
                  <a:lnTo>
                    <a:pt x="340" y="202"/>
                  </a:lnTo>
                  <a:lnTo>
                    <a:pt x="339" y="208"/>
                  </a:lnTo>
                  <a:lnTo>
                    <a:pt x="337" y="215"/>
                  </a:lnTo>
                  <a:lnTo>
                    <a:pt x="336" y="223"/>
                  </a:lnTo>
                  <a:lnTo>
                    <a:pt x="332" y="229"/>
                  </a:lnTo>
                  <a:lnTo>
                    <a:pt x="331" y="236"/>
                  </a:lnTo>
                  <a:lnTo>
                    <a:pt x="331" y="244"/>
                  </a:lnTo>
                  <a:lnTo>
                    <a:pt x="328" y="250"/>
                  </a:lnTo>
                  <a:lnTo>
                    <a:pt x="328" y="257"/>
                  </a:lnTo>
                  <a:lnTo>
                    <a:pt x="325" y="263"/>
                  </a:lnTo>
                  <a:lnTo>
                    <a:pt x="323" y="270"/>
                  </a:lnTo>
                  <a:lnTo>
                    <a:pt x="322" y="276"/>
                  </a:lnTo>
                  <a:lnTo>
                    <a:pt x="320" y="282"/>
                  </a:lnTo>
                  <a:lnTo>
                    <a:pt x="319" y="287"/>
                  </a:lnTo>
                  <a:lnTo>
                    <a:pt x="319" y="294"/>
                  </a:lnTo>
                  <a:lnTo>
                    <a:pt x="317" y="299"/>
                  </a:lnTo>
                  <a:lnTo>
                    <a:pt x="316" y="305"/>
                  </a:lnTo>
                  <a:lnTo>
                    <a:pt x="314" y="310"/>
                  </a:lnTo>
                  <a:lnTo>
                    <a:pt x="314" y="315"/>
                  </a:lnTo>
                  <a:lnTo>
                    <a:pt x="313" y="320"/>
                  </a:lnTo>
                  <a:lnTo>
                    <a:pt x="311" y="324"/>
                  </a:lnTo>
                  <a:lnTo>
                    <a:pt x="311" y="328"/>
                  </a:lnTo>
                  <a:lnTo>
                    <a:pt x="309" y="332"/>
                  </a:lnTo>
                  <a:lnTo>
                    <a:pt x="308" y="336"/>
                  </a:lnTo>
                  <a:lnTo>
                    <a:pt x="308" y="341"/>
                  </a:lnTo>
                  <a:lnTo>
                    <a:pt x="306" y="345"/>
                  </a:lnTo>
                  <a:lnTo>
                    <a:pt x="306" y="350"/>
                  </a:lnTo>
                  <a:lnTo>
                    <a:pt x="306" y="352"/>
                  </a:lnTo>
                  <a:lnTo>
                    <a:pt x="306" y="353"/>
                  </a:lnTo>
                  <a:lnTo>
                    <a:pt x="290" y="352"/>
                  </a:lnTo>
                  <a:lnTo>
                    <a:pt x="290" y="350"/>
                  </a:lnTo>
                  <a:lnTo>
                    <a:pt x="290" y="345"/>
                  </a:lnTo>
                  <a:lnTo>
                    <a:pt x="290" y="341"/>
                  </a:lnTo>
                  <a:lnTo>
                    <a:pt x="291" y="337"/>
                  </a:lnTo>
                  <a:lnTo>
                    <a:pt x="293" y="332"/>
                  </a:lnTo>
                  <a:lnTo>
                    <a:pt x="294" y="328"/>
                  </a:lnTo>
                  <a:lnTo>
                    <a:pt x="294" y="323"/>
                  </a:lnTo>
                  <a:lnTo>
                    <a:pt x="296" y="316"/>
                  </a:lnTo>
                  <a:lnTo>
                    <a:pt x="297" y="310"/>
                  </a:lnTo>
                  <a:lnTo>
                    <a:pt x="299" y="305"/>
                  </a:lnTo>
                  <a:lnTo>
                    <a:pt x="300" y="300"/>
                  </a:lnTo>
                  <a:lnTo>
                    <a:pt x="302" y="297"/>
                  </a:lnTo>
                  <a:lnTo>
                    <a:pt x="302" y="294"/>
                  </a:lnTo>
                  <a:lnTo>
                    <a:pt x="303" y="290"/>
                  </a:lnTo>
                  <a:lnTo>
                    <a:pt x="303" y="287"/>
                  </a:lnTo>
                  <a:lnTo>
                    <a:pt x="305" y="284"/>
                  </a:lnTo>
                  <a:lnTo>
                    <a:pt x="305" y="279"/>
                  </a:lnTo>
                  <a:lnTo>
                    <a:pt x="306" y="276"/>
                  </a:lnTo>
                  <a:lnTo>
                    <a:pt x="306" y="273"/>
                  </a:lnTo>
                  <a:lnTo>
                    <a:pt x="308" y="270"/>
                  </a:lnTo>
                  <a:lnTo>
                    <a:pt x="308" y="266"/>
                  </a:lnTo>
                  <a:lnTo>
                    <a:pt x="309" y="261"/>
                  </a:lnTo>
                  <a:lnTo>
                    <a:pt x="309" y="258"/>
                  </a:lnTo>
                  <a:lnTo>
                    <a:pt x="311" y="255"/>
                  </a:lnTo>
                  <a:lnTo>
                    <a:pt x="311" y="250"/>
                  </a:lnTo>
                  <a:lnTo>
                    <a:pt x="313" y="249"/>
                  </a:lnTo>
                  <a:lnTo>
                    <a:pt x="313" y="244"/>
                  </a:lnTo>
                  <a:lnTo>
                    <a:pt x="314" y="240"/>
                  </a:lnTo>
                  <a:lnTo>
                    <a:pt x="314" y="237"/>
                  </a:lnTo>
                  <a:lnTo>
                    <a:pt x="316" y="234"/>
                  </a:lnTo>
                  <a:lnTo>
                    <a:pt x="317" y="228"/>
                  </a:lnTo>
                  <a:lnTo>
                    <a:pt x="319" y="223"/>
                  </a:lnTo>
                  <a:lnTo>
                    <a:pt x="320" y="216"/>
                  </a:lnTo>
                  <a:lnTo>
                    <a:pt x="322" y="211"/>
                  </a:lnTo>
                  <a:lnTo>
                    <a:pt x="323" y="207"/>
                  </a:lnTo>
                  <a:lnTo>
                    <a:pt x="325" y="202"/>
                  </a:lnTo>
                  <a:lnTo>
                    <a:pt x="325" y="198"/>
                  </a:lnTo>
                  <a:lnTo>
                    <a:pt x="326" y="195"/>
                  </a:lnTo>
                  <a:lnTo>
                    <a:pt x="326" y="194"/>
                  </a:lnTo>
                  <a:lnTo>
                    <a:pt x="328" y="192"/>
                  </a:lnTo>
                  <a:lnTo>
                    <a:pt x="328" y="189"/>
                  </a:lnTo>
                  <a:lnTo>
                    <a:pt x="328" y="187"/>
                  </a:lnTo>
                  <a:lnTo>
                    <a:pt x="329" y="184"/>
                  </a:lnTo>
                  <a:lnTo>
                    <a:pt x="331" y="182"/>
                  </a:lnTo>
                  <a:lnTo>
                    <a:pt x="331" y="178"/>
                  </a:lnTo>
                  <a:lnTo>
                    <a:pt x="332" y="173"/>
                  </a:lnTo>
                  <a:lnTo>
                    <a:pt x="332" y="168"/>
                  </a:lnTo>
                  <a:lnTo>
                    <a:pt x="334" y="163"/>
                  </a:lnTo>
                  <a:lnTo>
                    <a:pt x="336" y="158"/>
                  </a:lnTo>
                  <a:lnTo>
                    <a:pt x="336" y="152"/>
                  </a:lnTo>
                  <a:lnTo>
                    <a:pt x="337" y="145"/>
                  </a:lnTo>
                  <a:lnTo>
                    <a:pt x="337" y="140"/>
                  </a:lnTo>
                  <a:lnTo>
                    <a:pt x="339" y="132"/>
                  </a:lnTo>
                  <a:lnTo>
                    <a:pt x="340" y="127"/>
                  </a:lnTo>
                  <a:lnTo>
                    <a:pt x="340" y="119"/>
                  </a:lnTo>
                  <a:lnTo>
                    <a:pt x="343" y="115"/>
                  </a:lnTo>
                  <a:lnTo>
                    <a:pt x="343" y="110"/>
                  </a:lnTo>
                  <a:lnTo>
                    <a:pt x="343" y="106"/>
                  </a:lnTo>
                  <a:lnTo>
                    <a:pt x="343" y="103"/>
                  </a:lnTo>
                  <a:lnTo>
                    <a:pt x="345" y="100"/>
                  </a:lnTo>
                  <a:lnTo>
                    <a:pt x="345" y="94"/>
                  </a:lnTo>
                  <a:lnTo>
                    <a:pt x="346" y="89"/>
                  </a:lnTo>
                  <a:lnTo>
                    <a:pt x="346" y="81"/>
                  </a:lnTo>
                  <a:lnTo>
                    <a:pt x="348" y="76"/>
                  </a:lnTo>
                  <a:lnTo>
                    <a:pt x="349" y="71"/>
                  </a:lnTo>
                  <a:lnTo>
                    <a:pt x="349" y="66"/>
                  </a:lnTo>
                  <a:lnTo>
                    <a:pt x="349" y="61"/>
                  </a:lnTo>
                  <a:lnTo>
                    <a:pt x="351" y="56"/>
                  </a:lnTo>
                  <a:lnTo>
                    <a:pt x="351" y="53"/>
                  </a:lnTo>
                  <a:lnTo>
                    <a:pt x="352" y="50"/>
                  </a:lnTo>
                  <a:lnTo>
                    <a:pt x="352" y="47"/>
                  </a:lnTo>
                  <a:lnTo>
                    <a:pt x="354" y="45"/>
                  </a:lnTo>
                  <a:lnTo>
                    <a:pt x="352" y="45"/>
                  </a:lnTo>
                  <a:lnTo>
                    <a:pt x="348" y="44"/>
                  </a:lnTo>
                  <a:lnTo>
                    <a:pt x="345" y="44"/>
                  </a:lnTo>
                  <a:lnTo>
                    <a:pt x="342" y="44"/>
                  </a:lnTo>
                  <a:lnTo>
                    <a:pt x="337" y="42"/>
                  </a:lnTo>
                  <a:lnTo>
                    <a:pt x="334" y="42"/>
                  </a:lnTo>
                  <a:lnTo>
                    <a:pt x="328" y="40"/>
                  </a:lnTo>
                  <a:lnTo>
                    <a:pt x="323" y="40"/>
                  </a:lnTo>
                  <a:lnTo>
                    <a:pt x="319" y="39"/>
                  </a:lnTo>
                  <a:lnTo>
                    <a:pt x="313" y="39"/>
                  </a:lnTo>
                  <a:lnTo>
                    <a:pt x="306" y="37"/>
                  </a:lnTo>
                  <a:lnTo>
                    <a:pt x="302" y="37"/>
                  </a:lnTo>
                  <a:lnTo>
                    <a:pt x="296" y="35"/>
                  </a:lnTo>
                  <a:lnTo>
                    <a:pt x="290" y="35"/>
                  </a:lnTo>
                  <a:lnTo>
                    <a:pt x="283" y="34"/>
                  </a:lnTo>
                  <a:lnTo>
                    <a:pt x="277" y="34"/>
                  </a:lnTo>
                  <a:lnTo>
                    <a:pt x="271" y="32"/>
                  </a:lnTo>
                  <a:lnTo>
                    <a:pt x="265" y="32"/>
                  </a:lnTo>
                  <a:lnTo>
                    <a:pt x="259" y="31"/>
                  </a:lnTo>
                  <a:lnTo>
                    <a:pt x="254" y="31"/>
                  </a:lnTo>
                  <a:lnTo>
                    <a:pt x="248" y="29"/>
                  </a:lnTo>
                  <a:lnTo>
                    <a:pt x="244" y="29"/>
                  </a:lnTo>
                  <a:lnTo>
                    <a:pt x="239" y="27"/>
                  </a:lnTo>
                  <a:lnTo>
                    <a:pt x="234" y="27"/>
                  </a:lnTo>
                  <a:lnTo>
                    <a:pt x="231" y="26"/>
                  </a:lnTo>
                  <a:lnTo>
                    <a:pt x="228" y="26"/>
                  </a:lnTo>
                  <a:lnTo>
                    <a:pt x="222" y="26"/>
                  </a:lnTo>
                  <a:lnTo>
                    <a:pt x="221" y="26"/>
                  </a:lnTo>
                  <a:lnTo>
                    <a:pt x="216" y="26"/>
                  </a:lnTo>
                  <a:lnTo>
                    <a:pt x="212" y="26"/>
                  </a:lnTo>
                  <a:lnTo>
                    <a:pt x="208" y="26"/>
                  </a:lnTo>
                  <a:lnTo>
                    <a:pt x="205" y="26"/>
                  </a:lnTo>
                  <a:lnTo>
                    <a:pt x="202" y="24"/>
                  </a:lnTo>
                  <a:lnTo>
                    <a:pt x="198" y="24"/>
                  </a:lnTo>
                  <a:lnTo>
                    <a:pt x="193" y="24"/>
                  </a:lnTo>
                  <a:lnTo>
                    <a:pt x="189" y="23"/>
                  </a:lnTo>
                  <a:lnTo>
                    <a:pt x="184" y="23"/>
                  </a:lnTo>
                  <a:lnTo>
                    <a:pt x="181" y="23"/>
                  </a:lnTo>
                  <a:lnTo>
                    <a:pt x="175" y="23"/>
                  </a:lnTo>
                  <a:lnTo>
                    <a:pt x="170" y="23"/>
                  </a:lnTo>
                  <a:lnTo>
                    <a:pt x="166" y="23"/>
                  </a:lnTo>
                  <a:lnTo>
                    <a:pt x="161" y="23"/>
                  </a:lnTo>
                  <a:lnTo>
                    <a:pt x="156" y="2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19"/>
                  </a:lnTo>
                  <a:lnTo>
                    <a:pt x="137" y="19"/>
                  </a:lnTo>
                  <a:lnTo>
                    <a:pt x="132" y="19"/>
                  </a:lnTo>
                  <a:lnTo>
                    <a:pt x="129" y="19"/>
                  </a:lnTo>
                  <a:lnTo>
                    <a:pt x="124" y="19"/>
                  </a:lnTo>
                  <a:lnTo>
                    <a:pt x="121" y="18"/>
                  </a:lnTo>
                  <a:lnTo>
                    <a:pt x="118" y="18"/>
                  </a:lnTo>
                  <a:lnTo>
                    <a:pt x="115" y="18"/>
                  </a:lnTo>
                  <a:lnTo>
                    <a:pt x="114" y="18"/>
                  </a:lnTo>
                  <a:lnTo>
                    <a:pt x="110" y="18"/>
                  </a:lnTo>
                  <a:lnTo>
                    <a:pt x="109" y="18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6" y="26"/>
                  </a:lnTo>
                  <a:lnTo>
                    <a:pt x="104" y="29"/>
                  </a:lnTo>
                  <a:lnTo>
                    <a:pt x="103" y="32"/>
                  </a:lnTo>
                  <a:lnTo>
                    <a:pt x="103" y="39"/>
                  </a:lnTo>
                  <a:lnTo>
                    <a:pt x="101" y="44"/>
                  </a:lnTo>
                  <a:lnTo>
                    <a:pt x="100" y="48"/>
                  </a:lnTo>
                  <a:lnTo>
                    <a:pt x="98" y="53"/>
                  </a:lnTo>
                  <a:lnTo>
                    <a:pt x="95" y="61"/>
                  </a:lnTo>
                  <a:lnTo>
                    <a:pt x="94" y="66"/>
                  </a:lnTo>
                  <a:lnTo>
                    <a:pt x="92" y="73"/>
                  </a:lnTo>
                  <a:lnTo>
                    <a:pt x="91" y="76"/>
                  </a:lnTo>
                  <a:lnTo>
                    <a:pt x="91" y="79"/>
                  </a:lnTo>
                  <a:lnTo>
                    <a:pt x="89" y="82"/>
                  </a:lnTo>
                  <a:lnTo>
                    <a:pt x="89" y="87"/>
                  </a:lnTo>
                  <a:lnTo>
                    <a:pt x="86" y="92"/>
                  </a:lnTo>
                  <a:lnTo>
                    <a:pt x="84" y="100"/>
                  </a:lnTo>
                  <a:lnTo>
                    <a:pt x="83" y="105"/>
                  </a:lnTo>
                  <a:lnTo>
                    <a:pt x="81" y="111"/>
                  </a:lnTo>
                  <a:lnTo>
                    <a:pt x="78" y="118"/>
                  </a:lnTo>
                  <a:lnTo>
                    <a:pt x="77" y="124"/>
                  </a:lnTo>
                  <a:lnTo>
                    <a:pt x="75" y="131"/>
                  </a:lnTo>
                  <a:lnTo>
                    <a:pt x="74" y="136"/>
                  </a:lnTo>
                  <a:lnTo>
                    <a:pt x="72" y="140"/>
                  </a:lnTo>
                  <a:lnTo>
                    <a:pt x="71" y="145"/>
                  </a:lnTo>
                  <a:lnTo>
                    <a:pt x="69" y="150"/>
                  </a:lnTo>
                  <a:lnTo>
                    <a:pt x="69" y="155"/>
                  </a:lnTo>
                  <a:lnTo>
                    <a:pt x="68" y="158"/>
                  </a:lnTo>
                  <a:lnTo>
                    <a:pt x="66" y="161"/>
                  </a:lnTo>
                  <a:lnTo>
                    <a:pt x="66" y="163"/>
                  </a:lnTo>
                  <a:lnTo>
                    <a:pt x="66" y="166"/>
                  </a:lnTo>
                  <a:lnTo>
                    <a:pt x="65" y="166"/>
                  </a:lnTo>
                  <a:lnTo>
                    <a:pt x="65" y="169"/>
                  </a:lnTo>
                  <a:lnTo>
                    <a:pt x="63" y="173"/>
                  </a:lnTo>
                  <a:lnTo>
                    <a:pt x="62" y="176"/>
                  </a:lnTo>
                  <a:lnTo>
                    <a:pt x="60" y="181"/>
                  </a:lnTo>
                  <a:lnTo>
                    <a:pt x="58" y="187"/>
                  </a:lnTo>
                  <a:lnTo>
                    <a:pt x="58" y="189"/>
                  </a:lnTo>
                  <a:lnTo>
                    <a:pt x="57" y="192"/>
                  </a:lnTo>
                  <a:lnTo>
                    <a:pt x="57" y="197"/>
                  </a:lnTo>
                  <a:lnTo>
                    <a:pt x="57" y="200"/>
                  </a:lnTo>
                  <a:lnTo>
                    <a:pt x="54" y="203"/>
                  </a:lnTo>
                  <a:lnTo>
                    <a:pt x="54" y="207"/>
                  </a:lnTo>
                  <a:lnTo>
                    <a:pt x="52" y="210"/>
                  </a:lnTo>
                  <a:lnTo>
                    <a:pt x="52" y="215"/>
                  </a:lnTo>
                  <a:lnTo>
                    <a:pt x="51" y="218"/>
                  </a:lnTo>
                  <a:lnTo>
                    <a:pt x="49" y="221"/>
                  </a:lnTo>
                  <a:lnTo>
                    <a:pt x="48" y="226"/>
                  </a:lnTo>
                  <a:lnTo>
                    <a:pt x="48" y="231"/>
                  </a:lnTo>
                  <a:lnTo>
                    <a:pt x="46" y="234"/>
                  </a:lnTo>
                  <a:lnTo>
                    <a:pt x="45" y="237"/>
                  </a:lnTo>
                  <a:lnTo>
                    <a:pt x="45" y="242"/>
                  </a:lnTo>
                  <a:lnTo>
                    <a:pt x="43" y="247"/>
                  </a:lnTo>
                  <a:lnTo>
                    <a:pt x="42" y="250"/>
                  </a:lnTo>
                  <a:lnTo>
                    <a:pt x="42" y="255"/>
                  </a:lnTo>
                  <a:lnTo>
                    <a:pt x="40" y="258"/>
                  </a:lnTo>
                  <a:lnTo>
                    <a:pt x="40" y="263"/>
                  </a:lnTo>
                  <a:lnTo>
                    <a:pt x="37" y="268"/>
                  </a:lnTo>
                  <a:lnTo>
                    <a:pt x="37" y="271"/>
                  </a:lnTo>
                  <a:lnTo>
                    <a:pt x="35" y="276"/>
                  </a:lnTo>
                  <a:lnTo>
                    <a:pt x="35" y="279"/>
                  </a:lnTo>
                  <a:lnTo>
                    <a:pt x="34" y="284"/>
                  </a:lnTo>
                  <a:lnTo>
                    <a:pt x="32" y="287"/>
                  </a:lnTo>
                  <a:lnTo>
                    <a:pt x="31" y="292"/>
                  </a:lnTo>
                  <a:lnTo>
                    <a:pt x="31" y="297"/>
                  </a:lnTo>
                  <a:lnTo>
                    <a:pt x="29" y="300"/>
                  </a:lnTo>
                  <a:lnTo>
                    <a:pt x="28" y="303"/>
                  </a:lnTo>
                  <a:lnTo>
                    <a:pt x="28" y="308"/>
                  </a:lnTo>
                  <a:lnTo>
                    <a:pt x="26" y="311"/>
                  </a:lnTo>
                  <a:lnTo>
                    <a:pt x="25" y="315"/>
                  </a:lnTo>
                  <a:lnTo>
                    <a:pt x="25" y="318"/>
                  </a:lnTo>
                  <a:lnTo>
                    <a:pt x="23" y="321"/>
                  </a:lnTo>
                  <a:lnTo>
                    <a:pt x="23" y="324"/>
                  </a:lnTo>
                  <a:lnTo>
                    <a:pt x="22" y="331"/>
                  </a:lnTo>
                  <a:lnTo>
                    <a:pt x="20" y="336"/>
                  </a:lnTo>
                  <a:lnTo>
                    <a:pt x="19" y="341"/>
                  </a:lnTo>
                  <a:lnTo>
                    <a:pt x="19" y="345"/>
                  </a:lnTo>
                  <a:lnTo>
                    <a:pt x="17" y="349"/>
                  </a:lnTo>
                  <a:lnTo>
                    <a:pt x="17" y="350"/>
                  </a:lnTo>
                  <a:lnTo>
                    <a:pt x="17" y="352"/>
                  </a:lnTo>
                  <a:lnTo>
                    <a:pt x="17" y="353"/>
                  </a:lnTo>
                  <a:lnTo>
                    <a:pt x="0" y="350"/>
                  </a:lnTo>
                  <a:lnTo>
                    <a:pt x="0" y="3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56"/>
            <p:cNvSpPr>
              <a:spLocks/>
            </p:cNvSpPr>
            <p:nvPr/>
          </p:nvSpPr>
          <p:spPr bwMode="auto">
            <a:xfrm>
              <a:off x="5243" y="2288"/>
              <a:ext cx="251" cy="270"/>
            </a:xfrm>
            <a:custGeom>
              <a:avLst/>
              <a:gdLst/>
              <a:ahLst/>
              <a:cxnLst>
                <a:cxn ang="0">
                  <a:pos x="5" y="233"/>
                </a:cxn>
                <a:cxn ang="0">
                  <a:pos x="14" y="191"/>
                </a:cxn>
                <a:cxn ang="0">
                  <a:pos x="26" y="144"/>
                </a:cxn>
                <a:cxn ang="0">
                  <a:pos x="38" y="102"/>
                </a:cxn>
                <a:cxn ang="0">
                  <a:pos x="54" y="63"/>
                </a:cxn>
                <a:cxn ang="0">
                  <a:pos x="74" y="30"/>
                </a:cxn>
                <a:cxn ang="0">
                  <a:pos x="87" y="44"/>
                </a:cxn>
                <a:cxn ang="0">
                  <a:pos x="87" y="75"/>
                </a:cxn>
                <a:cxn ang="0">
                  <a:pos x="86" y="109"/>
                </a:cxn>
                <a:cxn ang="0">
                  <a:pos x="84" y="144"/>
                </a:cxn>
                <a:cxn ang="0">
                  <a:pos x="83" y="178"/>
                </a:cxn>
                <a:cxn ang="0">
                  <a:pos x="81" y="214"/>
                </a:cxn>
                <a:cxn ang="0">
                  <a:pos x="83" y="217"/>
                </a:cxn>
                <a:cxn ang="0">
                  <a:pos x="97" y="180"/>
                </a:cxn>
                <a:cxn ang="0">
                  <a:pos x="110" y="141"/>
                </a:cxn>
                <a:cxn ang="0">
                  <a:pos x="127" y="94"/>
                </a:cxn>
                <a:cxn ang="0">
                  <a:pos x="142" y="60"/>
                </a:cxn>
                <a:cxn ang="0">
                  <a:pos x="162" y="20"/>
                </a:cxn>
                <a:cxn ang="0">
                  <a:pos x="181" y="4"/>
                </a:cxn>
                <a:cxn ang="0">
                  <a:pos x="182" y="36"/>
                </a:cxn>
                <a:cxn ang="0">
                  <a:pos x="182" y="70"/>
                </a:cxn>
                <a:cxn ang="0">
                  <a:pos x="182" y="110"/>
                </a:cxn>
                <a:cxn ang="0">
                  <a:pos x="181" y="151"/>
                </a:cxn>
                <a:cxn ang="0">
                  <a:pos x="179" y="185"/>
                </a:cxn>
                <a:cxn ang="0">
                  <a:pos x="179" y="217"/>
                </a:cxn>
                <a:cxn ang="0">
                  <a:pos x="184" y="204"/>
                </a:cxn>
                <a:cxn ang="0">
                  <a:pos x="196" y="167"/>
                </a:cxn>
                <a:cxn ang="0">
                  <a:pos x="205" y="139"/>
                </a:cxn>
                <a:cxn ang="0">
                  <a:pos x="216" y="109"/>
                </a:cxn>
                <a:cxn ang="0">
                  <a:pos x="231" y="75"/>
                </a:cxn>
                <a:cxn ang="0">
                  <a:pos x="251" y="55"/>
                </a:cxn>
                <a:cxn ang="0">
                  <a:pos x="251" y="84"/>
                </a:cxn>
                <a:cxn ang="0">
                  <a:pos x="248" y="120"/>
                </a:cxn>
                <a:cxn ang="0">
                  <a:pos x="245" y="160"/>
                </a:cxn>
                <a:cxn ang="0">
                  <a:pos x="239" y="202"/>
                </a:cxn>
                <a:cxn ang="0">
                  <a:pos x="234" y="236"/>
                </a:cxn>
                <a:cxn ang="0">
                  <a:pos x="233" y="260"/>
                </a:cxn>
                <a:cxn ang="0">
                  <a:pos x="217" y="251"/>
                </a:cxn>
                <a:cxn ang="0">
                  <a:pos x="224" y="210"/>
                </a:cxn>
                <a:cxn ang="0">
                  <a:pos x="230" y="168"/>
                </a:cxn>
                <a:cxn ang="0">
                  <a:pos x="233" y="143"/>
                </a:cxn>
                <a:cxn ang="0">
                  <a:pos x="237" y="107"/>
                </a:cxn>
                <a:cxn ang="0">
                  <a:pos x="233" y="104"/>
                </a:cxn>
                <a:cxn ang="0">
                  <a:pos x="221" y="138"/>
                </a:cxn>
                <a:cxn ang="0">
                  <a:pos x="208" y="172"/>
                </a:cxn>
                <a:cxn ang="0">
                  <a:pos x="196" y="205"/>
                </a:cxn>
                <a:cxn ang="0">
                  <a:pos x="182" y="239"/>
                </a:cxn>
                <a:cxn ang="0">
                  <a:pos x="164" y="239"/>
                </a:cxn>
                <a:cxn ang="0">
                  <a:pos x="162" y="55"/>
                </a:cxn>
                <a:cxn ang="0">
                  <a:pos x="146" y="94"/>
                </a:cxn>
                <a:cxn ang="0">
                  <a:pos x="130" y="136"/>
                </a:cxn>
                <a:cxn ang="0">
                  <a:pos x="121" y="162"/>
                </a:cxn>
                <a:cxn ang="0">
                  <a:pos x="109" y="193"/>
                </a:cxn>
                <a:cxn ang="0">
                  <a:pos x="97" y="225"/>
                </a:cxn>
                <a:cxn ang="0">
                  <a:pos x="81" y="256"/>
                </a:cxn>
                <a:cxn ang="0">
                  <a:pos x="75" y="59"/>
                </a:cxn>
                <a:cxn ang="0">
                  <a:pos x="63" y="88"/>
                </a:cxn>
                <a:cxn ang="0">
                  <a:pos x="49" y="118"/>
                </a:cxn>
                <a:cxn ang="0">
                  <a:pos x="40" y="149"/>
                </a:cxn>
                <a:cxn ang="0">
                  <a:pos x="32" y="183"/>
                </a:cxn>
                <a:cxn ang="0">
                  <a:pos x="23" y="223"/>
                </a:cxn>
                <a:cxn ang="0">
                  <a:pos x="15" y="256"/>
                </a:cxn>
              </a:cxnLst>
              <a:rect l="0" t="0" r="r" b="b"/>
              <a:pathLst>
                <a:path w="251" h="270">
                  <a:moveTo>
                    <a:pt x="0" y="260"/>
                  </a:moveTo>
                  <a:lnTo>
                    <a:pt x="0" y="260"/>
                  </a:lnTo>
                  <a:lnTo>
                    <a:pt x="0" y="257"/>
                  </a:lnTo>
                  <a:lnTo>
                    <a:pt x="0" y="251"/>
                  </a:lnTo>
                  <a:lnTo>
                    <a:pt x="2" y="246"/>
                  </a:lnTo>
                  <a:lnTo>
                    <a:pt x="3" y="241"/>
                  </a:lnTo>
                  <a:lnTo>
                    <a:pt x="5" y="238"/>
                  </a:lnTo>
                  <a:lnTo>
                    <a:pt x="5" y="233"/>
                  </a:lnTo>
                  <a:lnTo>
                    <a:pt x="6" y="230"/>
                  </a:lnTo>
                  <a:lnTo>
                    <a:pt x="6" y="225"/>
                  </a:lnTo>
                  <a:lnTo>
                    <a:pt x="8" y="220"/>
                  </a:lnTo>
                  <a:lnTo>
                    <a:pt x="9" y="214"/>
                  </a:lnTo>
                  <a:lnTo>
                    <a:pt x="11" y="209"/>
                  </a:lnTo>
                  <a:lnTo>
                    <a:pt x="12" y="202"/>
                  </a:lnTo>
                  <a:lnTo>
                    <a:pt x="14" y="197"/>
                  </a:lnTo>
                  <a:lnTo>
                    <a:pt x="14" y="191"/>
                  </a:lnTo>
                  <a:lnTo>
                    <a:pt x="17" y="186"/>
                  </a:lnTo>
                  <a:lnTo>
                    <a:pt x="17" y="180"/>
                  </a:lnTo>
                  <a:lnTo>
                    <a:pt x="18" y="173"/>
                  </a:lnTo>
                  <a:lnTo>
                    <a:pt x="20" y="168"/>
                  </a:lnTo>
                  <a:lnTo>
                    <a:pt x="22" y="162"/>
                  </a:lnTo>
                  <a:lnTo>
                    <a:pt x="23" y="155"/>
                  </a:lnTo>
                  <a:lnTo>
                    <a:pt x="25" y="151"/>
                  </a:lnTo>
                  <a:lnTo>
                    <a:pt x="26" y="144"/>
                  </a:lnTo>
                  <a:lnTo>
                    <a:pt x="28" y="138"/>
                  </a:lnTo>
                  <a:lnTo>
                    <a:pt x="29" y="133"/>
                  </a:lnTo>
                  <a:lnTo>
                    <a:pt x="31" y="128"/>
                  </a:lnTo>
                  <a:lnTo>
                    <a:pt x="32" y="122"/>
                  </a:lnTo>
                  <a:lnTo>
                    <a:pt x="34" y="117"/>
                  </a:lnTo>
                  <a:lnTo>
                    <a:pt x="35" y="112"/>
                  </a:lnTo>
                  <a:lnTo>
                    <a:pt x="37" y="107"/>
                  </a:lnTo>
                  <a:lnTo>
                    <a:pt x="38" y="102"/>
                  </a:lnTo>
                  <a:lnTo>
                    <a:pt x="40" y="97"/>
                  </a:lnTo>
                  <a:lnTo>
                    <a:pt x="41" y="91"/>
                  </a:lnTo>
                  <a:lnTo>
                    <a:pt x="43" y="88"/>
                  </a:lnTo>
                  <a:lnTo>
                    <a:pt x="46" y="83"/>
                  </a:lnTo>
                  <a:lnTo>
                    <a:pt x="48" y="78"/>
                  </a:lnTo>
                  <a:lnTo>
                    <a:pt x="49" y="73"/>
                  </a:lnTo>
                  <a:lnTo>
                    <a:pt x="51" y="68"/>
                  </a:lnTo>
                  <a:lnTo>
                    <a:pt x="54" y="63"/>
                  </a:lnTo>
                  <a:lnTo>
                    <a:pt x="55" y="60"/>
                  </a:lnTo>
                  <a:lnTo>
                    <a:pt x="58" y="57"/>
                  </a:lnTo>
                  <a:lnTo>
                    <a:pt x="60" y="52"/>
                  </a:lnTo>
                  <a:lnTo>
                    <a:pt x="61" y="49"/>
                  </a:lnTo>
                  <a:lnTo>
                    <a:pt x="64" y="46"/>
                  </a:lnTo>
                  <a:lnTo>
                    <a:pt x="67" y="39"/>
                  </a:lnTo>
                  <a:lnTo>
                    <a:pt x="70" y="34"/>
                  </a:lnTo>
                  <a:lnTo>
                    <a:pt x="74" y="30"/>
                  </a:lnTo>
                  <a:lnTo>
                    <a:pt x="78" y="26"/>
                  </a:lnTo>
                  <a:lnTo>
                    <a:pt x="83" y="25"/>
                  </a:lnTo>
                  <a:lnTo>
                    <a:pt x="86" y="26"/>
                  </a:lnTo>
                  <a:lnTo>
                    <a:pt x="86" y="28"/>
                  </a:lnTo>
                  <a:lnTo>
                    <a:pt x="87" y="31"/>
                  </a:lnTo>
                  <a:lnTo>
                    <a:pt x="87" y="34"/>
                  </a:lnTo>
                  <a:lnTo>
                    <a:pt x="87" y="39"/>
                  </a:lnTo>
                  <a:lnTo>
                    <a:pt x="87" y="44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7" y="57"/>
                  </a:lnTo>
                  <a:lnTo>
                    <a:pt x="87" y="60"/>
                  </a:lnTo>
                  <a:lnTo>
                    <a:pt x="87" y="63"/>
                  </a:lnTo>
                  <a:lnTo>
                    <a:pt x="87" y="68"/>
                  </a:lnTo>
                  <a:lnTo>
                    <a:pt x="87" y="72"/>
                  </a:lnTo>
                  <a:lnTo>
                    <a:pt x="87" y="75"/>
                  </a:lnTo>
                  <a:lnTo>
                    <a:pt x="87" y="80"/>
                  </a:lnTo>
                  <a:lnTo>
                    <a:pt x="87" y="83"/>
                  </a:lnTo>
                  <a:lnTo>
                    <a:pt x="87" y="88"/>
                  </a:lnTo>
                  <a:lnTo>
                    <a:pt x="87" y="91"/>
                  </a:lnTo>
                  <a:lnTo>
                    <a:pt x="87" y="96"/>
                  </a:lnTo>
                  <a:lnTo>
                    <a:pt x="86" y="99"/>
                  </a:lnTo>
                  <a:lnTo>
                    <a:pt x="86" y="104"/>
                  </a:lnTo>
                  <a:lnTo>
                    <a:pt x="86" y="109"/>
                  </a:lnTo>
                  <a:lnTo>
                    <a:pt x="86" y="113"/>
                  </a:lnTo>
                  <a:lnTo>
                    <a:pt x="86" y="118"/>
                  </a:lnTo>
                  <a:lnTo>
                    <a:pt x="86" y="123"/>
                  </a:lnTo>
                  <a:lnTo>
                    <a:pt x="86" y="128"/>
                  </a:lnTo>
                  <a:lnTo>
                    <a:pt x="86" y="133"/>
                  </a:lnTo>
                  <a:lnTo>
                    <a:pt x="86" y="136"/>
                  </a:lnTo>
                  <a:lnTo>
                    <a:pt x="84" y="141"/>
                  </a:lnTo>
                  <a:lnTo>
                    <a:pt x="84" y="144"/>
                  </a:lnTo>
                  <a:lnTo>
                    <a:pt x="84" y="149"/>
                  </a:lnTo>
                  <a:lnTo>
                    <a:pt x="84" y="152"/>
                  </a:lnTo>
                  <a:lnTo>
                    <a:pt x="84" y="159"/>
                  </a:lnTo>
                  <a:lnTo>
                    <a:pt x="84" y="162"/>
                  </a:lnTo>
                  <a:lnTo>
                    <a:pt x="84" y="167"/>
                  </a:lnTo>
                  <a:lnTo>
                    <a:pt x="83" y="170"/>
                  </a:lnTo>
                  <a:lnTo>
                    <a:pt x="83" y="175"/>
                  </a:lnTo>
                  <a:lnTo>
                    <a:pt x="83" y="178"/>
                  </a:lnTo>
                  <a:lnTo>
                    <a:pt x="83" y="183"/>
                  </a:lnTo>
                  <a:lnTo>
                    <a:pt x="83" y="186"/>
                  </a:lnTo>
                  <a:lnTo>
                    <a:pt x="83" y="189"/>
                  </a:lnTo>
                  <a:lnTo>
                    <a:pt x="83" y="194"/>
                  </a:lnTo>
                  <a:lnTo>
                    <a:pt x="83" y="197"/>
                  </a:lnTo>
                  <a:lnTo>
                    <a:pt x="81" y="202"/>
                  </a:lnTo>
                  <a:lnTo>
                    <a:pt x="81" y="209"/>
                  </a:lnTo>
                  <a:lnTo>
                    <a:pt x="81" y="214"/>
                  </a:lnTo>
                  <a:lnTo>
                    <a:pt x="81" y="218"/>
                  </a:lnTo>
                  <a:lnTo>
                    <a:pt x="81" y="222"/>
                  </a:lnTo>
                  <a:lnTo>
                    <a:pt x="81" y="225"/>
                  </a:lnTo>
                  <a:lnTo>
                    <a:pt x="81" y="225"/>
                  </a:lnTo>
                  <a:lnTo>
                    <a:pt x="81" y="226"/>
                  </a:lnTo>
                  <a:lnTo>
                    <a:pt x="81" y="225"/>
                  </a:lnTo>
                  <a:lnTo>
                    <a:pt x="83" y="222"/>
                  </a:lnTo>
                  <a:lnTo>
                    <a:pt x="83" y="217"/>
                  </a:lnTo>
                  <a:lnTo>
                    <a:pt x="84" y="214"/>
                  </a:lnTo>
                  <a:lnTo>
                    <a:pt x="86" y="210"/>
                  </a:lnTo>
                  <a:lnTo>
                    <a:pt x="87" y="207"/>
                  </a:lnTo>
                  <a:lnTo>
                    <a:pt x="89" y="201"/>
                  </a:lnTo>
                  <a:lnTo>
                    <a:pt x="90" y="196"/>
                  </a:lnTo>
                  <a:lnTo>
                    <a:pt x="92" y="191"/>
                  </a:lnTo>
                  <a:lnTo>
                    <a:pt x="95" y="186"/>
                  </a:lnTo>
                  <a:lnTo>
                    <a:pt x="97" y="180"/>
                  </a:lnTo>
                  <a:lnTo>
                    <a:pt x="100" y="173"/>
                  </a:lnTo>
                  <a:lnTo>
                    <a:pt x="101" y="167"/>
                  </a:lnTo>
                  <a:lnTo>
                    <a:pt x="104" y="160"/>
                  </a:lnTo>
                  <a:lnTo>
                    <a:pt x="104" y="157"/>
                  </a:lnTo>
                  <a:lnTo>
                    <a:pt x="106" y="154"/>
                  </a:lnTo>
                  <a:lnTo>
                    <a:pt x="107" y="151"/>
                  </a:lnTo>
                  <a:lnTo>
                    <a:pt x="109" y="147"/>
                  </a:lnTo>
                  <a:lnTo>
                    <a:pt x="110" y="141"/>
                  </a:lnTo>
                  <a:lnTo>
                    <a:pt x="113" y="134"/>
                  </a:lnTo>
                  <a:lnTo>
                    <a:pt x="115" y="128"/>
                  </a:lnTo>
                  <a:lnTo>
                    <a:pt x="118" y="122"/>
                  </a:lnTo>
                  <a:lnTo>
                    <a:pt x="119" y="117"/>
                  </a:lnTo>
                  <a:lnTo>
                    <a:pt x="123" y="110"/>
                  </a:lnTo>
                  <a:lnTo>
                    <a:pt x="124" y="105"/>
                  </a:lnTo>
                  <a:lnTo>
                    <a:pt x="126" y="99"/>
                  </a:lnTo>
                  <a:lnTo>
                    <a:pt x="127" y="94"/>
                  </a:lnTo>
                  <a:lnTo>
                    <a:pt x="130" y="91"/>
                  </a:lnTo>
                  <a:lnTo>
                    <a:pt x="132" y="86"/>
                  </a:lnTo>
                  <a:lnTo>
                    <a:pt x="133" y="83"/>
                  </a:lnTo>
                  <a:lnTo>
                    <a:pt x="135" y="80"/>
                  </a:lnTo>
                  <a:lnTo>
                    <a:pt x="136" y="78"/>
                  </a:lnTo>
                  <a:lnTo>
                    <a:pt x="138" y="72"/>
                  </a:lnTo>
                  <a:lnTo>
                    <a:pt x="141" y="67"/>
                  </a:lnTo>
                  <a:lnTo>
                    <a:pt x="142" y="60"/>
                  </a:lnTo>
                  <a:lnTo>
                    <a:pt x="147" y="54"/>
                  </a:lnTo>
                  <a:lnTo>
                    <a:pt x="147" y="51"/>
                  </a:lnTo>
                  <a:lnTo>
                    <a:pt x="150" y="46"/>
                  </a:lnTo>
                  <a:lnTo>
                    <a:pt x="152" y="42"/>
                  </a:lnTo>
                  <a:lnTo>
                    <a:pt x="153" y="39"/>
                  </a:lnTo>
                  <a:lnTo>
                    <a:pt x="156" y="33"/>
                  </a:lnTo>
                  <a:lnTo>
                    <a:pt x="159" y="26"/>
                  </a:lnTo>
                  <a:lnTo>
                    <a:pt x="162" y="20"/>
                  </a:lnTo>
                  <a:lnTo>
                    <a:pt x="165" y="15"/>
                  </a:lnTo>
                  <a:lnTo>
                    <a:pt x="168" y="9"/>
                  </a:lnTo>
                  <a:lnTo>
                    <a:pt x="172" y="5"/>
                  </a:lnTo>
                  <a:lnTo>
                    <a:pt x="175" y="2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81" y="2"/>
                  </a:lnTo>
                  <a:lnTo>
                    <a:pt x="181" y="4"/>
                  </a:lnTo>
                  <a:lnTo>
                    <a:pt x="181" y="5"/>
                  </a:lnTo>
                  <a:lnTo>
                    <a:pt x="182" y="9"/>
                  </a:lnTo>
                  <a:lnTo>
                    <a:pt x="182" y="15"/>
                  </a:lnTo>
                  <a:lnTo>
                    <a:pt x="182" y="20"/>
                  </a:lnTo>
                  <a:lnTo>
                    <a:pt x="182" y="26"/>
                  </a:lnTo>
                  <a:lnTo>
                    <a:pt x="182" y="30"/>
                  </a:lnTo>
                  <a:lnTo>
                    <a:pt x="182" y="33"/>
                  </a:lnTo>
                  <a:lnTo>
                    <a:pt x="182" y="36"/>
                  </a:lnTo>
                  <a:lnTo>
                    <a:pt x="184" y="41"/>
                  </a:lnTo>
                  <a:lnTo>
                    <a:pt x="182" y="44"/>
                  </a:lnTo>
                  <a:lnTo>
                    <a:pt x="182" y="47"/>
                  </a:lnTo>
                  <a:lnTo>
                    <a:pt x="182" y="52"/>
                  </a:lnTo>
                  <a:lnTo>
                    <a:pt x="182" y="57"/>
                  </a:lnTo>
                  <a:lnTo>
                    <a:pt x="182" y="62"/>
                  </a:lnTo>
                  <a:lnTo>
                    <a:pt x="182" y="67"/>
                  </a:lnTo>
                  <a:lnTo>
                    <a:pt x="182" y="70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1"/>
                  </a:lnTo>
                  <a:lnTo>
                    <a:pt x="182" y="96"/>
                  </a:lnTo>
                  <a:lnTo>
                    <a:pt x="182" y="101"/>
                  </a:lnTo>
                  <a:lnTo>
                    <a:pt x="182" y="105"/>
                  </a:lnTo>
                  <a:lnTo>
                    <a:pt x="182" y="110"/>
                  </a:lnTo>
                  <a:lnTo>
                    <a:pt x="182" y="117"/>
                  </a:lnTo>
                  <a:lnTo>
                    <a:pt x="182" y="120"/>
                  </a:lnTo>
                  <a:lnTo>
                    <a:pt x="182" y="126"/>
                  </a:lnTo>
                  <a:lnTo>
                    <a:pt x="181" y="130"/>
                  </a:lnTo>
                  <a:lnTo>
                    <a:pt x="181" y="136"/>
                  </a:lnTo>
                  <a:lnTo>
                    <a:pt x="181" y="141"/>
                  </a:lnTo>
                  <a:lnTo>
                    <a:pt x="181" y="146"/>
                  </a:lnTo>
                  <a:lnTo>
                    <a:pt x="181" y="151"/>
                  </a:lnTo>
                  <a:lnTo>
                    <a:pt x="181" y="155"/>
                  </a:lnTo>
                  <a:lnTo>
                    <a:pt x="181" y="160"/>
                  </a:lnTo>
                  <a:lnTo>
                    <a:pt x="181" y="164"/>
                  </a:lnTo>
                  <a:lnTo>
                    <a:pt x="179" y="168"/>
                  </a:lnTo>
                  <a:lnTo>
                    <a:pt x="179" y="173"/>
                  </a:lnTo>
                  <a:lnTo>
                    <a:pt x="179" y="176"/>
                  </a:lnTo>
                  <a:lnTo>
                    <a:pt x="179" y="181"/>
                  </a:lnTo>
                  <a:lnTo>
                    <a:pt x="179" y="185"/>
                  </a:lnTo>
                  <a:lnTo>
                    <a:pt x="179" y="189"/>
                  </a:lnTo>
                  <a:lnTo>
                    <a:pt x="179" y="193"/>
                  </a:lnTo>
                  <a:lnTo>
                    <a:pt x="179" y="196"/>
                  </a:lnTo>
                  <a:lnTo>
                    <a:pt x="179" y="199"/>
                  </a:lnTo>
                  <a:lnTo>
                    <a:pt x="179" y="202"/>
                  </a:lnTo>
                  <a:lnTo>
                    <a:pt x="179" y="207"/>
                  </a:lnTo>
                  <a:lnTo>
                    <a:pt x="179" y="214"/>
                  </a:lnTo>
                  <a:lnTo>
                    <a:pt x="179" y="217"/>
                  </a:lnTo>
                  <a:lnTo>
                    <a:pt x="179" y="220"/>
                  </a:lnTo>
                  <a:lnTo>
                    <a:pt x="179" y="222"/>
                  </a:lnTo>
                  <a:lnTo>
                    <a:pt x="179" y="223"/>
                  </a:lnTo>
                  <a:lnTo>
                    <a:pt x="179" y="220"/>
                  </a:lnTo>
                  <a:lnTo>
                    <a:pt x="179" y="217"/>
                  </a:lnTo>
                  <a:lnTo>
                    <a:pt x="181" y="212"/>
                  </a:lnTo>
                  <a:lnTo>
                    <a:pt x="182" y="209"/>
                  </a:lnTo>
                  <a:lnTo>
                    <a:pt x="184" y="204"/>
                  </a:lnTo>
                  <a:lnTo>
                    <a:pt x="185" y="201"/>
                  </a:lnTo>
                  <a:lnTo>
                    <a:pt x="187" y="194"/>
                  </a:lnTo>
                  <a:lnTo>
                    <a:pt x="188" y="189"/>
                  </a:lnTo>
                  <a:lnTo>
                    <a:pt x="190" y="183"/>
                  </a:lnTo>
                  <a:lnTo>
                    <a:pt x="193" y="176"/>
                  </a:lnTo>
                  <a:lnTo>
                    <a:pt x="193" y="173"/>
                  </a:lnTo>
                  <a:lnTo>
                    <a:pt x="194" y="170"/>
                  </a:lnTo>
                  <a:lnTo>
                    <a:pt x="196" y="167"/>
                  </a:lnTo>
                  <a:lnTo>
                    <a:pt x="198" y="164"/>
                  </a:lnTo>
                  <a:lnTo>
                    <a:pt x="199" y="160"/>
                  </a:lnTo>
                  <a:lnTo>
                    <a:pt x="199" y="157"/>
                  </a:lnTo>
                  <a:lnTo>
                    <a:pt x="201" y="152"/>
                  </a:lnTo>
                  <a:lnTo>
                    <a:pt x="202" y="151"/>
                  </a:lnTo>
                  <a:lnTo>
                    <a:pt x="204" y="146"/>
                  </a:lnTo>
                  <a:lnTo>
                    <a:pt x="205" y="143"/>
                  </a:lnTo>
                  <a:lnTo>
                    <a:pt x="205" y="139"/>
                  </a:lnTo>
                  <a:lnTo>
                    <a:pt x="208" y="134"/>
                  </a:lnTo>
                  <a:lnTo>
                    <a:pt x="208" y="131"/>
                  </a:lnTo>
                  <a:lnTo>
                    <a:pt x="210" y="128"/>
                  </a:lnTo>
                  <a:lnTo>
                    <a:pt x="211" y="125"/>
                  </a:lnTo>
                  <a:lnTo>
                    <a:pt x="213" y="120"/>
                  </a:lnTo>
                  <a:lnTo>
                    <a:pt x="214" y="117"/>
                  </a:lnTo>
                  <a:lnTo>
                    <a:pt x="216" y="113"/>
                  </a:lnTo>
                  <a:lnTo>
                    <a:pt x="216" y="109"/>
                  </a:lnTo>
                  <a:lnTo>
                    <a:pt x="217" y="107"/>
                  </a:lnTo>
                  <a:lnTo>
                    <a:pt x="221" y="99"/>
                  </a:lnTo>
                  <a:lnTo>
                    <a:pt x="224" y="94"/>
                  </a:lnTo>
                  <a:lnTo>
                    <a:pt x="225" y="89"/>
                  </a:lnTo>
                  <a:lnTo>
                    <a:pt x="227" y="86"/>
                  </a:lnTo>
                  <a:lnTo>
                    <a:pt x="228" y="83"/>
                  </a:lnTo>
                  <a:lnTo>
                    <a:pt x="230" y="81"/>
                  </a:lnTo>
                  <a:lnTo>
                    <a:pt x="231" y="75"/>
                  </a:lnTo>
                  <a:lnTo>
                    <a:pt x="234" y="70"/>
                  </a:lnTo>
                  <a:lnTo>
                    <a:pt x="237" y="63"/>
                  </a:lnTo>
                  <a:lnTo>
                    <a:pt x="239" y="60"/>
                  </a:lnTo>
                  <a:lnTo>
                    <a:pt x="242" y="55"/>
                  </a:lnTo>
                  <a:lnTo>
                    <a:pt x="245" y="54"/>
                  </a:lnTo>
                  <a:lnTo>
                    <a:pt x="248" y="51"/>
                  </a:lnTo>
                  <a:lnTo>
                    <a:pt x="250" y="52"/>
                  </a:lnTo>
                  <a:lnTo>
                    <a:pt x="251" y="55"/>
                  </a:lnTo>
                  <a:lnTo>
                    <a:pt x="251" y="60"/>
                  </a:lnTo>
                  <a:lnTo>
                    <a:pt x="251" y="63"/>
                  </a:lnTo>
                  <a:lnTo>
                    <a:pt x="251" y="67"/>
                  </a:lnTo>
                  <a:lnTo>
                    <a:pt x="251" y="70"/>
                  </a:lnTo>
                  <a:lnTo>
                    <a:pt x="251" y="73"/>
                  </a:lnTo>
                  <a:lnTo>
                    <a:pt x="251" y="76"/>
                  </a:lnTo>
                  <a:lnTo>
                    <a:pt x="251" y="80"/>
                  </a:lnTo>
                  <a:lnTo>
                    <a:pt x="251" y="84"/>
                  </a:lnTo>
                  <a:lnTo>
                    <a:pt x="251" y="88"/>
                  </a:lnTo>
                  <a:lnTo>
                    <a:pt x="251" y="91"/>
                  </a:lnTo>
                  <a:lnTo>
                    <a:pt x="251" y="96"/>
                  </a:lnTo>
                  <a:lnTo>
                    <a:pt x="250" y="101"/>
                  </a:lnTo>
                  <a:lnTo>
                    <a:pt x="250" y="105"/>
                  </a:lnTo>
                  <a:lnTo>
                    <a:pt x="250" y="110"/>
                  </a:lnTo>
                  <a:lnTo>
                    <a:pt x="250" y="115"/>
                  </a:lnTo>
                  <a:lnTo>
                    <a:pt x="248" y="120"/>
                  </a:lnTo>
                  <a:lnTo>
                    <a:pt x="248" y="125"/>
                  </a:lnTo>
                  <a:lnTo>
                    <a:pt x="248" y="130"/>
                  </a:lnTo>
                  <a:lnTo>
                    <a:pt x="247" y="134"/>
                  </a:lnTo>
                  <a:lnTo>
                    <a:pt x="247" y="141"/>
                  </a:lnTo>
                  <a:lnTo>
                    <a:pt x="247" y="146"/>
                  </a:lnTo>
                  <a:lnTo>
                    <a:pt x="245" y="151"/>
                  </a:lnTo>
                  <a:lnTo>
                    <a:pt x="245" y="155"/>
                  </a:lnTo>
                  <a:lnTo>
                    <a:pt x="245" y="160"/>
                  </a:lnTo>
                  <a:lnTo>
                    <a:pt x="243" y="167"/>
                  </a:lnTo>
                  <a:lnTo>
                    <a:pt x="242" y="172"/>
                  </a:lnTo>
                  <a:lnTo>
                    <a:pt x="242" y="176"/>
                  </a:lnTo>
                  <a:lnTo>
                    <a:pt x="242" y="181"/>
                  </a:lnTo>
                  <a:lnTo>
                    <a:pt x="242" y="188"/>
                  </a:lnTo>
                  <a:lnTo>
                    <a:pt x="240" y="191"/>
                  </a:lnTo>
                  <a:lnTo>
                    <a:pt x="239" y="197"/>
                  </a:lnTo>
                  <a:lnTo>
                    <a:pt x="239" y="202"/>
                  </a:lnTo>
                  <a:lnTo>
                    <a:pt x="239" y="207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37" y="220"/>
                  </a:lnTo>
                  <a:lnTo>
                    <a:pt x="237" y="225"/>
                  </a:lnTo>
                  <a:lnTo>
                    <a:pt x="236" y="228"/>
                  </a:lnTo>
                  <a:lnTo>
                    <a:pt x="234" y="233"/>
                  </a:lnTo>
                  <a:lnTo>
                    <a:pt x="234" y="236"/>
                  </a:lnTo>
                  <a:lnTo>
                    <a:pt x="234" y="239"/>
                  </a:lnTo>
                  <a:lnTo>
                    <a:pt x="234" y="243"/>
                  </a:lnTo>
                  <a:lnTo>
                    <a:pt x="233" y="246"/>
                  </a:lnTo>
                  <a:lnTo>
                    <a:pt x="233" y="249"/>
                  </a:lnTo>
                  <a:lnTo>
                    <a:pt x="233" y="252"/>
                  </a:lnTo>
                  <a:lnTo>
                    <a:pt x="233" y="256"/>
                  </a:lnTo>
                  <a:lnTo>
                    <a:pt x="233" y="259"/>
                  </a:lnTo>
                  <a:lnTo>
                    <a:pt x="233" y="260"/>
                  </a:lnTo>
                  <a:lnTo>
                    <a:pt x="233" y="262"/>
                  </a:lnTo>
                  <a:lnTo>
                    <a:pt x="216" y="270"/>
                  </a:lnTo>
                  <a:lnTo>
                    <a:pt x="216" y="268"/>
                  </a:lnTo>
                  <a:lnTo>
                    <a:pt x="216" y="264"/>
                  </a:lnTo>
                  <a:lnTo>
                    <a:pt x="216" y="260"/>
                  </a:lnTo>
                  <a:lnTo>
                    <a:pt x="216" y="257"/>
                  </a:lnTo>
                  <a:lnTo>
                    <a:pt x="216" y="254"/>
                  </a:lnTo>
                  <a:lnTo>
                    <a:pt x="217" y="251"/>
                  </a:lnTo>
                  <a:lnTo>
                    <a:pt x="217" y="246"/>
                  </a:lnTo>
                  <a:lnTo>
                    <a:pt x="219" y="241"/>
                  </a:lnTo>
                  <a:lnTo>
                    <a:pt x="219" y="236"/>
                  </a:lnTo>
                  <a:lnTo>
                    <a:pt x="221" y="231"/>
                  </a:lnTo>
                  <a:lnTo>
                    <a:pt x="221" y="226"/>
                  </a:lnTo>
                  <a:lnTo>
                    <a:pt x="222" y="220"/>
                  </a:lnTo>
                  <a:lnTo>
                    <a:pt x="222" y="215"/>
                  </a:lnTo>
                  <a:lnTo>
                    <a:pt x="224" y="210"/>
                  </a:lnTo>
                  <a:lnTo>
                    <a:pt x="225" y="204"/>
                  </a:lnTo>
                  <a:lnTo>
                    <a:pt x="225" y="199"/>
                  </a:lnTo>
                  <a:lnTo>
                    <a:pt x="225" y="193"/>
                  </a:lnTo>
                  <a:lnTo>
                    <a:pt x="227" y="188"/>
                  </a:lnTo>
                  <a:lnTo>
                    <a:pt x="228" y="183"/>
                  </a:lnTo>
                  <a:lnTo>
                    <a:pt x="228" y="176"/>
                  </a:lnTo>
                  <a:lnTo>
                    <a:pt x="230" y="172"/>
                  </a:lnTo>
                  <a:lnTo>
                    <a:pt x="230" y="168"/>
                  </a:lnTo>
                  <a:lnTo>
                    <a:pt x="230" y="164"/>
                  </a:lnTo>
                  <a:lnTo>
                    <a:pt x="231" y="160"/>
                  </a:lnTo>
                  <a:lnTo>
                    <a:pt x="231" y="155"/>
                  </a:lnTo>
                  <a:lnTo>
                    <a:pt x="233" y="154"/>
                  </a:lnTo>
                  <a:lnTo>
                    <a:pt x="233" y="149"/>
                  </a:lnTo>
                  <a:lnTo>
                    <a:pt x="233" y="147"/>
                  </a:lnTo>
                  <a:lnTo>
                    <a:pt x="233" y="144"/>
                  </a:lnTo>
                  <a:lnTo>
                    <a:pt x="233" y="143"/>
                  </a:lnTo>
                  <a:lnTo>
                    <a:pt x="233" y="138"/>
                  </a:lnTo>
                  <a:lnTo>
                    <a:pt x="234" y="134"/>
                  </a:lnTo>
                  <a:lnTo>
                    <a:pt x="234" y="130"/>
                  </a:lnTo>
                  <a:lnTo>
                    <a:pt x="234" y="126"/>
                  </a:lnTo>
                  <a:lnTo>
                    <a:pt x="234" y="122"/>
                  </a:lnTo>
                  <a:lnTo>
                    <a:pt x="236" y="117"/>
                  </a:lnTo>
                  <a:lnTo>
                    <a:pt x="236" y="110"/>
                  </a:lnTo>
                  <a:lnTo>
                    <a:pt x="237" y="107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9" y="93"/>
                  </a:lnTo>
                  <a:lnTo>
                    <a:pt x="239" y="91"/>
                  </a:lnTo>
                  <a:lnTo>
                    <a:pt x="237" y="93"/>
                  </a:lnTo>
                  <a:lnTo>
                    <a:pt x="236" y="97"/>
                  </a:lnTo>
                  <a:lnTo>
                    <a:pt x="234" y="101"/>
                  </a:lnTo>
                  <a:lnTo>
                    <a:pt x="233" y="104"/>
                  </a:lnTo>
                  <a:lnTo>
                    <a:pt x="231" y="109"/>
                  </a:lnTo>
                  <a:lnTo>
                    <a:pt x="230" y="113"/>
                  </a:lnTo>
                  <a:lnTo>
                    <a:pt x="228" y="118"/>
                  </a:lnTo>
                  <a:lnTo>
                    <a:pt x="225" y="125"/>
                  </a:lnTo>
                  <a:lnTo>
                    <a:pt x="224" y="128"/>
                  </a:lnTo>
                  <a:lnTo>
                    <a:pt x="224" y="130"/>
                  </a:lnTo>
                  <a:lnTo>
                    <a:pt x="222" y="134"/>
                  </a:lnTo>
                  <a:lnTo>
                    <a:pt x="221" y="138"/>
                  </a:lnTo>
                  <a:lnTo>
                    <a:pt x="217" y="144"/>
                  </a:lnTo>
                  <a:lnTo>
                    <a:pt x="216" y="151"/>
                  </a:lnTo>
                  <a:lnTo>
                    <a:pt x="214" y="154"/>
                  </a:lnTo>
                  <a:lnTo>
                    <a:pt x="213" y="159"/>
                  </a:lnTo>
                  <a:lnTo>
                    <a:pt x="213" y="162"/>
                  </a:lnTo>
                  <a:lnTo>
                    <a:pt x="211" y="165"/>
                  </a:lnTo>
                  <a:lnTo>
                    <a:pt x="210" y="168"/>
                  </a:lnTo>
                  <a:lnTo>
                    <a:pt x="208" y="172"/>
                  </a:lnTo>
                  <a:lnTo>
                    <a:pt x="207" y="175"/>
                  </a:lnTo>
                  <a:lnTo>
                    <a:pt x="205" y="178"/>
                  </a:lnTo>
                  <a:lnTo>
                    <a:pt x="204" y="181"/>
                  </a:lnTo>
                  <a:lnTo>
                    <a:pt x="202" y="186"/>
                  </a:lnTo>
                  <a:lnTo>
                    <a:pt x="201" y="189"/>
                  </a:lnTo>
                  <a:lnTo>
                    <a:pt x="201" y="193"/>
                  </a:lnTo>
                  <a:lnTo>
                    <a:pt x="198" y="199"/>
                  </a:lnTo>
                  <a:lnTo>
                    <a:pt x="196" y="205"/>
                  </a:lnTo>
                  <a:lnTo>
                    <a:pt x="193" y="210"/>
                  </a:lnTo>
                  <a:lnTo>
                    <a:pt x="191" y="217"/>
                  </a:lnTo>
                  <a:lnTo>
                    <a:pt x="188" y="222"/>
                  </a:lnTo>
                  <a:lnTo>
                    <a:pt x="187" y="226"/>
                  </a:lnTo>
                  <a:lnTo>
                    <a:pt x="185" y="230"/>
                  </a:lnTo>
                  <a:lnTo>
                    <a:pt x="184" y="235"/>
                  </a:lnTo>
                  <a:lnTo>
                    <a:pt x="182" y="238"/>
                  </a:lnTo>
                  <a:lnTo>
                    <a:pt x="182" y="239"/>
                  </a:lnTo>
                  <a:lnTo>
                    <a:pt x="181" y="243"/>
                  </a:lnTo>
                  <a:lnTo>
                    <a:pt x="181" y="243"/>
                  </a:lnTo>
                  <a:lnTo>
                    <a:pt x="178" y="244"/>
                  </a:lnTo>
                  <a:lnTo>
                    <a:pt x="175" y="244"/>
                  </a:lnTo>
                  <a:lnTo>
                    <a:pt x="172" y="243"/>
                  </a:lnTo>
                  <a:lnTo>
                    <a:pt x="170" y="243"/>
                  </a:lnTo>
                  <a:lnTo>
                    <a:pt x="165" y="239"/>
                  </a:lnTo>
                  <a:lnTo>
                    <a:pt x="164" y="239"/>
                  </a:lnTo>
                  <a:lnTo>
                    <a:pt x="170" y="34"/>
                  </a:lnTo>
                  <a:lnTo>
                    <a:pt x="170" y="34"/>
                  </a:lnTo>
                  <a:lnTo>
                    <a:pt x="168" y="39"/>
                  </a:lnTo>
                  <a:lnTo>
                    <a:pt x="167" y="41"/>
                  </a:lnTo>
                  <a:lnTo>
                    <a:pt x="165" y="44"/>
                  </a:lnTo>
                  <a:lnTo>
                    <a:pt x="164" y="47"/>
                  </a:lnTo>
                  <a:lnTo>
                    <a:pt x="164" y="51"/>
                  </a:lnTo>
                  <a:lnTo>
                    <a:pt x="162" y="55"/>
                  </a:lnTo>
                  <a:lnTo>
                    <a:pt x="159" y="59"/>
                  </a:lnTo>
                  <a:lnTo>
                    <a:pt x="158" y="63"/>
                  </a:lnTo>
                  <a:lnTo>
                    <a:pt x="156" y="68"/>
                  </a:lnTo>
                  <a:lnTo>
                    <a:pt x="155" y="73"/>
                  </a:lnTo>
                  <a:lnTo>
                    <a:pt x="153" y="78"/>
                  </a:lnTo>
                  <a:lnTo>
                    <a:pt x="150" y="84"/>
                  </a:lnTo>
                  <a:lnTo>
                    <a:pt x="149" y="89"/>
                  </a:lnTo>
                  <a:lnTo>
                    <a:pt x="146" y="94"/>
                  </a:lnTo>
                  <a:lnTo>
                    <a:pt x="144" y="101"/>
                  </a:lnTo>
                  <a:lnTo>
                    <a:pt x="141" y="105"/>
                  </a:lnTo>
                  <a:lnTo>
                    <a:pt x="139" y="110"/>
                  </a:lnTo>
                  <a:lnTo>
                    <a:pt x="138" y="115"/>
                  </a:lnTo>
                  <a:lnTo>
                    <a:pt x="135" y="122"/>
                  </a:lnTo>
                  <a:lnTo>
                    <a:pt x="133" y="126"/>
                  </a:lnTo>
                  <a:lnTo>
                    <a:pt x="132" y="131"/>
                  </a:lnTo>
                  <a:lnTo>
                    <a:pt x="130" y="136"/>
                  </a:lnTo>
                  <a:lnTo>
                    <a:pt x="129" y="141"/>
                  </a:lnTo>
                  <a:lnTo>
                    <a:pt x="127" y="144"/>
                  </a:lnTo>
                  <a:lnTo>
                    <a:pt x="126" y="147"/>
                  </a:lnTo>
                  <a:lnTo>
                    <a:pt x="124" y="151"/>
                  </a:lnTo>
                  <a:lnTo>
                    <a:pt x="124" y="154"/>
                  </a:lnTo>
                  <a:lnTo>
                    <a:pt x="123" y="155"/>
                  </a:lnTo>
                  <a:lnTo>
                    <a:pt x="123" y="159"/>
                  </a:lnTo>
                  <a:lnTo>
                    <a:pt x="121" y="162"/>
                  </a:lnTo>
                  <a:lnTo>
                    <a:pt x="119" y="167"/>
                  </a:lnTo>
                  <a:lnTo>
                    <a:pt x="118" y="170"/>
                  </a:lnTo>
                  <a:lnTo>
                    <a:pt x="116" y="173"/>
                  </a:lnTo>
                  <a:lnTo>
                    <a:pt x="115" y="176"/>
                  </a:lnTo>
                  <a:lnTo>
                    <a:pt x="113" y="181"/>
                  </a:lnTo>
                  <a:lnTo>
                    <a:pt x="112" y="185"/>
                  </a:lnTo>
                  <a:lnTo>
                    <a:pt x="110" y="188"/>
                  </a:lnTo>
                  <a:lnTo>
                    <a:pt x="109" y="193"/>
                  </a:lnTo>
                  <a:lnTo>
                    <a:pt x="107" y="196"/>
                  </a:lnTo>
                  <a:lnTo>
                    <a:pt x="106" y="201"/>
                  </a:lnTo>
                  <a:lnTo>
                    <a:pt x="104" y="205"/>
                  </a:lnTo>
                  <a:lnTo>
                    <a:pt x="103" y="209"/>
                  </a:lnTo>
                  <a:lnTo>
                    <a:pt x="101" y="214"/>
                  </a:lnTo>
                  <a:lnTo>
                    <a:pt x="100" y="217"/>
                  </a:lnTo>
                  <a:lnTo>
                    <a:pt x="98" y="222"/>
                  </a:lnTo>
                  <a:lnTo>
                    <a:pt x="97" y="225"/>
                  </a:lnTo>
                  <a:lnTo>
                    <a:pt x="95" y="230"/>
                  </a:lnTo>
                  <a:lnTo>
                    <a:pt x="92" y="233"/>
                  </a:lnTo>
                  <a:lnTo>
                    <a:pt x="90" y="236"/>
                  </a:lnTo>
                  <a:lnTo>
                    <a:pt x="89" y="239"/>
                  </a:lnTo>
                  <a:lnTo>
                    <a:pt x="89" y="243"/>
                  </a:lnTo>
                  <a:lnTo>
                    <a:pt x="86" y="247"/>
                  </a:lnTo>
                  <a:lnTo>
                    <a:pt x="84" y="252"/>
                  </a:lnTo>
                  <a:lnTo>
                    <a:pt x="81" y="256"/>
                  </a:lnTo>
                  <a:lnTo>
                    <a:pt x="81" y="256"/>
                  </a:lnTo>
                  <a:lnTo>
                    <a:pt x="75" y="256"/>
                  </a:lnTo>
                  <a:lnTo>
                    <a:pt x="70" y="257"/>
                  </a:lnTo>
                  <a:lnTo>
                    <a:pt x="67" y="257"/>
                  </a:lnTo>
                  <a:lnTo>
                    <a:pt x="66" y="257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5" y="59"/>
                  </a:lnTo>
                  <a:lnTo>
                    <a:pt x="72" y="62"/>
                  </a:lnTo>
                  <a:lnTo>
                    <a:pt x="70" y="67"/>
                  </a:lnTo>
                  <a:lnTo>
                    <a:pt x="69" y="70"/>
                  </a:lnTo>
                  <a:lnTo>
                    <a:pt x="67" y="73"/>
                  </a:lnTo>
                  <a:lnTo>
                    <a:pt x="66" y="76"/>
                  </a:lnTo>
                  <a:lnTo>
                    <a:pt x="64" y="80"/>
                  </a:lnTo>
                  <a:lnTo>
                    <a:pt x="63" y="84"/>
                  </a:lnTo>
                  <a:lnTo>
                    <a:pt x="63" y="88"/>
                  </a:lnTo>
                  <a:lnTo>
                    <a:pt x="60" y="91"/>
                  </a:lnTo>
                  <a:lnTo>
                    <a:pt x="60" y="96"/>
                  </a:lnTo>
                  <a:lnTo>
                    <a:pt x="58" y="99"/>
                  </a:lnTo>
                  <a:lnTo>
                    <a:pt x="55" y="102"/>
                  </a:lnTo>
                  <a:lnTo>
                    <a:pt x="54" y="107"/>
                  </a:lnTo>
                  <a:lnTo>
                    <a:pt x="52" y="110"/>
                  </a:lnTo>
                  <a:lnTo>
                    <a:pt x="51" y="115"/>
                  </a:lnTo>
                  <a:lnTo>
                    <a:pt x="49" y="118"/>
                  </a:lnTo>
                  <a:lnTo>
                    <a:pt x="48" y="122"/>
                  </a:lnTo>
                  <a:lnTo>
                    <a:pt x="48" y="126"/>
                  </a:lnTo>
                  <a:lnTo>
                    <a:pt x="46" y="130"/>
                  </a:lnTo>
                  <a:lnTo>
                    <a:pt x="44" y="133"/>
                  </a:lnTo>
                  <a:lnTo>
                    <a:pt x="43" y="136"/>
                  </a:lnTo>
                  <a:lnTo>
                    <a:pt x="43" y="139"/>
                  </a:lnTo>
                  <a:lnTo>
                    <a:pt x="41" y="144"/>
                  </a:lnTo>
                  <a:lnTo>
                    <a:pt x="40" y="149"/>
                  </a:lnTo>
                  <a:lnTo>
                    <a:pt x="38" y="152"/>
                  </a:lnTo>
                  <a:lnTo>
                    <a:pt x="37" y="159"/>
                  </a:lnTo>
                  <a:lnTo>
                    <a:pt x="35" y="160"/>
                  </a:lnTo>
                  <a:lnTo>
                    <a:pt x="35" y="165"/>
                  </a:lnTo>
                  <a:lnTo>
                    <a:pt x="34" y="168"/>
                  </a:lnTo>
                  <a:lnTo>
                    <a:pt x="34" y="173"/>
                  </a:lnTo>
                  <a:lnTo>
                    <a:pt x="32" y="178"/>
                  </a:lnTo>
                  <a:lnTo>
                    <a:pt x="32" y="183"/>
                  </a:lnTo>
                  <a:lnTo>
                    <a:pt x="31" y="186"/>
                  </a:lnTo>
                  <a:lnTo>
                    <a:pt x="29" y="193"/>
                  </a:lnTo>
                  <a:lnTo>
                    <a:pt x="29" y="197"/>
                  </a:lnTo>
                  <a:lnTo>
                    <a:pt x="28" y="202"/>
                  </a:lnTo>
                  <a:lnTo>
                    <a:pt x="26" y="207"/>
                  </a:lnTo>
                  <a:lnTo>
                    <a:pt x="26" y="214"/>
                  </a:lnTo>
                  <a:lnTo>
                    <a:pt x="25" y="218"/>
                  </a:lnTo>
                  <a:lnTo>
                    <a:pt x="23" y="223"/>
                  </a:lnTo>
                  <a:lnTo>
                    <a:pt x="22" y="228"/>
                  </a:lnTo>
                  <a:lnTo>
                    <a:pt x="22" y="233"/>
                  </a:lnTo>
                  <a:lnTo>
                    <a:pt x="20" y="238"/>
                  </a:lnTo>
                  <a:lnTo>
                    <a:pt x="18" y="241"/>
                  </a:lnTo>
                  <a:lnTo>
                    <a:pt x="18" y="246"/>
                  </a:lnTo>
                  <a:lnTo>
                    <a:pt x="17" y="251"/>
                  </a:lnTo>
                  <a:lnTo>
                    <a:pt x="17" y="254"/>
                  </a:lnTo>
                  <a:lnTo>
                    <a:pt x="15" y="256"/>
                  </a:lnTo>
                  <a:lnTo>
                    <a:pt x="15" y="259"/>
                  </a:lnTo>
                  <a:lnTo>
                    <a:pt x="15" y="262"/>
                  </a:lnTo>
                  <a:lnTo>
                    <a:pt x="14" y="265"/>
                  </a:lnTo>
                  <a:lnTo>
                    <a:pt x="14" y="267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57"/>
            <p:cNvSpPr>
              <a:spLocks/>
            </p:cNvSpPr>
            <p:nvPr/>
          </p:nvSpPr>
          <p:spPr bwMode="auto">
            <a:xfrm>
              <a:off x="5263" y="2093"/>
              <a:ext cx="381" cy="160"/>
            </a:xfrm>
            <a:custGeom>
              <a:avLst/>
              <a:gdLst/>
              <a:ahLst/>
              <a:cxnLst>
                <a:cxn ang="0">
                  <a:pos x="38" y="124"/>
                </a:cxn>
                <a:cxn ang="0">
                  <a:pos x="18" y="124"/>
                </a:cxn>
                <a:cxn ang="0">
                  <a:pos x="2" y="118"/>
                </a:cxn>
                <a:cxn ang="0">
                  <a:pos x="0" y="102"/>
                </a:cxn>
                <a:cxn ang="0">
                  <a:pos x="2" y="83"/>
                </a:cxn>
                <a:cxn ang="0">
                  <a:pos x="5" y="60"/>
                </a:cxn>
                <a:cxn ang="0">
                  <a:pos x="6" y="37"/>
                </a:cxn>
                <a:cxn ang="0">
                  <a:pos x="9" y="16"/>
                </a:cxn>
                <a:cxn ang="0">
                  <a:pos x="14" y="3"/>
                </a:cxn>
                <a:cxn ang="0">
                  <a:pos x="26" y="2"/>
                </a:cxn>
                <a:cxn ang="0">
                  <a:pos x="49" y="0"/>
                </a:cxn>
                <a:cxn ang="0">
                  <a:pos x="80" y="2"/>
                </a:cxn>
                <a:cxn ang="0">
                  <a:pos x="115" y="2"/>
                </a:cxn>
                <a:cxn ang="0">
                  <a:pos x="156" y="2"/>
                </a:cxn>
                <a:cxn ang="0">
                  <a:pos x="199" y="3"/>
                </a:cxn>
                <a:cxn ang="0">
                  <a:pos x="240" y="5"/>
                </a:cxn>
                <a:cxn ang="0">
                  <a:pos x="280" y="7"/>
                </a:cxn>
                <a:cxn ang="0">
                  <a:pos x="317" y="10"/>
                </a:cxn>
                <a:cxn ang="0">
                  <a:pos x="347" y="13"/>
                </a:cxn>
                <a:cxn ang="0">
                  <a:pos x="367" y="15"/>
                </a:cxn>
                <a:cxn ang="0">
                  <a:pos x="381" y="20"/>
                </a:cxn>
                <a:cxn ang="0">
                  <a:pos x="377" y="41"/>
                </a:cxn>
                <a:cxn ang="0">
                  <a:pos x="370" y="66"/>
                </a:cxn>
                <a:cxn ang="0">
                  <a:pos x="361" y="97"/>
                </a:cxn>
                <a:cxn ang="0">
                  <a:pos x="352" y="124"/>
                </a:cxn>
                <a:cxn ang="0">
                  <a:pos x="343" y="147"/>
                </a:cxn>
                <a:cxn ang="0">
                  <a:pos x="334" y="158"/>
                </a:cxn>
                <a:cxn ang="0">
                  <a:pos x="317" y="160"/>
                </a:cxn>
                <a:cxn ang="0">
                  <a:pos x="302" y="158"/>
                </a:cxn>
                <a:cxn ang="0">
                  <a:pos x="363" y="31"/>
                </a:cxn>
                <a:cxn ang="0">
                  <a:pos x="351" y="29"/>
                </a:cxn>
                <a:cxn ang="0">
                  <a:pos x="326" y="29"/>
                </a:cxn>
                <a:cxn ang="0">
                  <a:pos x="306" y="28"/>
                </a:cxn>
                <a:cxn ang="0">
                  <a:pos x="286" y="26"/>
                </a:cxn>
                <a:cxn ang="0">
                  <a:pos x="263" y="24"/>
                </a:cxn>
                <a:cxn ang="0">
                  <a:pos x="242" y="23"/>
                </a:cxn>
                <a:cxn ang="0">
                  <a:pos x="220" y="21"/>
                </a:cxn>
                <a:cxn ang="0">
                  <a:pos x="202" y="21"/>
                </a:cxn>
                <a:cxn ang="0">
                  <a:pos x="184" y="20"/>
                </a:cxn>
                <a:cxn ang="0">
                  <a:pos x="168" y="20"/>
                </a:cxn>
                <a:cxn ang="0">
                  <a:pos x="155" y="18"/>
                </a:cxn>
                <a:cxn ang="0">
                  <a:pos x="130" y="18"/>
                </a:cxn>
                <a:cxn ang="0">
                  <a:pos x="107" y="18"/>
                </a:cxn>
                <a:cxn ang="0">
                  <a:pos x="92" y="20"/>
                </a:cxn>
                <a:cxn ang="0">
                  <a:pos x="72" y="20"/>
                </a:cxn>
                <a:cxn ang="0">
                  <a:pos x="44" y="20"/>
                </a:cxn>
                <a:cxn ang="0">
                  <a:pos x="26" y="20"/>
                </a:cxn>
                <a:cxn ang="0">
                  <a:pos x="23" y="32"/>
                </a:cxn>
                <a:cxn ang="0">
                  <a:pos x="21" y="55"/>
                </a:cxn>
                <a:cxn ang="0">
                  <a:pos x="18" y="73"/>
                </a:cxn>
                <a:cxn ang="0">
                  <a:pos x="18" y="92"/>
                </a:cxn>
                <a:cxn ang="0">
                  <a:pos x="23" y="107"/>
                </a:cxn>
                <a:cxn ang="0">
                  <a:pos x="46" y="110"/>
                </a:cxn>
              </a:cxnLst>
              <a:rect l="0" t="0" r="r" b="b"/>
              <a:pathLst>
                <a:path w="381" h="160">
                  <a:moveTo>
                    <a:pt x="46" y="124"/>
                  </a:moveTo>
                  <a:lnTo>
                    <a:pt x="44" y="124"/>
                  </a:lnTo>
                  <a:lnTo>
                    <a:pt x="44" y="124"/>
                  </a:lnTo>
                  <a:lnTo>
                    <a:pt x="41" y="124"/>
                  </a:lnTo>
                  <a:lnTo>
                    <a:pt x="38" y="124"/>
                  </a:lnTo>
                  <a:lnTo>
                    <a:pt x="35" y="124"/>
                  </a:lnTo>
                  <a:lnTo>
                    <a:pt x="31" y="124"/>
                  </a:lnTo>
                  <a:lnTo>
                    <a:pt x="28" y="124"/>
                  </a:lnTo>
                  <a:lnTo>
                    <a:pt x="23" y="124"/>
                  </a:lnTo>
                  <a:lnTo>
                    <a:pt x="18" y="124"/>
                  </a:lnTo>
                  <a:lnTo>
                    <a:pt x="14" y="123"/>
                  </a:lnTo>
                  <a:lnTo>
                    <a:pt x="11" y="123"/>
                  </a:lnTo>
                  <a:lnTo>
                    <a:pt x="8" y="121"/>
                  </a:lnTo>
                  <a:lnTo>
                    <a:pt x="5" y="120"/>
                  </a:lnTo>
                  <a:lnTo>
                    <a:pt x="2" y="118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0" y="105"/>
                  </a:lnTo>
                  <a:lnTo>
                    <a:pt x="0" y="102"/>
                  </a:lnTo>
                  <a:lnTo>
                    <a:pt x="0" y="99"/>
                  </a:lnTo>
                  <a:lnTo>
                    <a:pt x="2" y="95"/>
                  </a:lnTo>
                  <a:lnTo>
                    <a:pt x="2" y="92"/>
                  </a:lnTo>
                  <a:lnTo>
                    <a:pt x="2" y="87"/>
                  </a:lnTo>
                  <a:lnTo>
                    <a:pt x="2" y="83"/>
                  </a:lnTo>
                  <a:lnTo>
                    <a:pt x="2" y="78"/>
                  </a:lnTo>
                  <a:lnTo>
                    <a:pt x="3" y="74"/>
                  </a:lnTo>
                  <a:lnTo>
                    <a:pt x="3" y="70"/>
                  </a:lnTo>
                  <a:lnTo>
                    <a:pt x="3" y="65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6" y="41"/>
                  </a:lnTo>
                  <a:lnTo>
                    <a:pt x="6" y="37"/>
                  </a:lnTo>
                  <a:lnTo>
                    <a:pt x="6" y="32"/>
                  </a:lnTo>
                  <a:lnTo>
                    <a:pt x="6" y="28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11" y="8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9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73" y="2"/>
                  </a:lnTo>
                  <a:lnTo>
                    <a:pt x="80" y="2"/>
                  </a:lnTo>
                  <a:lnTo>
                    <a:pt x="86" y="2"/>
                  </a:lnTo>
                  <a:lnTo>
                    <a:pt x="93" y="2"/>
                  </a:lnTo>
                  <a:lnTo>
                    <a:pt x="101" y="2"/>
                  </a:lnTo>
                  <a:lnTo>
                    <a:pt x="107" y="2"/>
                  </a:lnTo>
                  <a:lnTo>
                    <a:pt x="115" y="2"/>
                  </a:lnTo>
                  <a:lnTo>
                    <a:pt x="122" y="2"/>
                  </a:lnTo>
                  <a:lnTo>
                    <a:pt x="132" y="2"/>
                  </a:lnTo>
                  <a:lnTo>
                    <a:pt x="139" y="2"/>
                  </a:lnTo>
                  <a:lnTo>
                    <a:pt x="147" y="2"/>
                  </a:lnTo>
                  <a:lnTo>
                    <a:pt x="156" y="2"/>
                  </a:lnTo>
                  <a:lnTo>
                    <a:pt x="164" y="2"/>
                  </a:lnTo>
                  <a:lnTo>
                    <a:pt x="173" y="2"/>
                  </a:lnTo>
                  <a:lnTo>
                    <a:pt x="181" y="3"/>
                  </a:lnTo>
                  <a:lnTo>
                    <a:pt x="190" y="3"/>
                  </a:lnTo>
                  <a:lnTo>
                    <a:pt x="199" y="3"/>
                  </a:lnTo>
                  <a:lnTo>
                    <a:pt x="207" y="3"/>
                  </a:lnTo>
                  <a:lnTo>
                    <a:pt x="216" y="3"/>
                  </a:lnTo>
                  <a:lnTo>
                    <a:pt x="223" y="5"/>
                  </a:lnTo>
                  <a:lnTo>
                    <a:pt x="233" y="5"/>
                  </a:lnTo>
                  <a:lnTo>
                    <a:pt x="240" y="5"/>
                  </a:lnTo>
                  <a:lnTo>
                    <a:pt x="248" y="5"/>
                  </a:lnTo>
                  <a:lnTo>
                    <a:pt x="257" y="7"/>
                  </a:lnTo>
                  <a:lnTo>
                    <a:pt x="265" y="7"/>
                  </a:lnTo>
                  <a:lnTo>
                    <a:pt x="272" y="7"/>
                  </a:lnTo>
                  <a:lnTo>
                    <a:pt x="280" y="7"/>
                  </a:lnTo>
                  <a:lnTo>
                    <a:pt x="288" y="8"/>
                  </a:lnTo>
                  <a:lnTo>
                    <a:pt x="295" y="8"/>
                  </a:lnTo>
                  <a:lnTo>
                    <a:pt x="303" y="8"/>
                  </a:lnTo>
                  <a:lnTo>
                    <a:pt x="309" y="10"/>
                  </a:lnTo>
                  <a:lnTo>
                    <a:pt x="317" y="10"/>
                  </a:lnTo>
                  <a:lnTo>
                    <a:pt x="323" y="11"/>
                  </a:lnTo>
                  <a:lnTo>
                    <a:pt x="329" y="11"/>
                  </a:lnTo>
                  <a:lnTo>
                    <a:pt x="335" y="11"/>
                  </a:lnTo>
                  <a:lnTo>
                    <a:pt x="341" y="11"/>
                  </a:lnTo>
                  <a:lnTo>
                    <a:pt x="347" y="13"/>
                  </a:lnTo>
                  <a:lnTo>
                    <a:pt x="352" y="13"/>
                  </a:lnTo>
                  <a:lnTo>
                    <a:pt x="357" y="13"/>
                  </a:lnTo>
                  <a:lnTo>
                    <a:pt x="360" y="15"/>
                  </a:lnTo>
                  <a:lnTo>
                    <a:pt x="364" y="15"/>
                  </a:lnTo>
                  <a:lnTo>
                    <a:pt x="367" y="15"/>
                  </a:lnTo>
                  <a:lnTo>
                    <a:pt x="372" y="15"/>
                  </a:lnTo>
                  <a:lnTo>
                    <a:pt x="373" y="16"/>
                  </a:lnTo>
                  <a:lnTo>
                    <a:pt x="377" y="16"/>
                  </a:lnTo>
                  <a:lnTo>
                    <a:pt x="380" y="18"/>
                  </a:lnTo>
                  <a:lnTo>
                    <a:pt x="381" y="20"/>
                  </a:lnTo>
                  <a:lnTo>
                    <a:pt x="381" y="23"/>
                  </a:lnTo>
                  <a:lnTo>
                    <a:pt x="381" y="28"/>
                  </a:lnTo>
                  <a:lnTo>
                    <a:pt x="380" y="31"/>
                  </a:lnTo>
                  <a:lnTo>
                    <a:pt x="378" y="36"/>
                  </a:lnTo>
                  <a:lnTo>
                    <a:pt x="377" y="41"/>
                  </a:lnTo>
                  <a:lnTo>
                    <a:pt x="377" y="45"/>
                  </a:lnTo>
                  <a:lnTo>
                    <a:pt x="375" y="50"/>
                  </a:lnTo>
                  <a:lnTo>
                    <a:pt x="373" y="55"/>
                  </a:lnTo>
                  <a:lnTo>
                    <a:pt x="372" y="62"/>
                  </a:lnTo>
                  <a:lnTo>
                    <a:pt x="370" y="66"/>
                  </a:lnTo>
                  <a:lnTo>
                    <a:pt x="369" y="73"/>
                  </a:lnTo>
                  <a:lnTo>
                    <a:pt x="367" y="78"/>
                  </a:lnTo>
                  <a:lnTo>
                    <a:pt x="364" y="84"/>
                  </a:lnTo>
                  <a:lnTo>
                    <a:pt x="364" y="92"/>
                  </a:lnTo>
                  <a:lnTo>
                    <a:pt x="361" y="97"/>
                  </a:lnTo>
                  <a:lnTo>
                    <a:pt x="360" y="103"/>
                  </a:lnTo>
                  <a:lnTo>
                    <a:pt x="358" y="108"/>
                  </a:lnTo>
                  <a:lnTo>
                    <a:pt x="355" y="115"/>
                  </a:lnTo>
                  <a:lnTo>
                    <a:pt x="354" y="120"/>
                  </a:lnTo>
                  <a:lnTo>
                    <a:pt x="352" y="124"/>
                  </a:lnTo>
                  <a:lnTo>
                    <a:pt x="351" y="129"/>
                  </a:lnTo>
                  <a:lnTo>
                    <a:pt x="347" y="136"/>
                  </a:lnTo>
                  <a:lnTo>
                    <a:pt x="346" y="141"/>
                  </a:lnTo>
                  <a:lnTo>
                    <a:pt x="344" y="144"/>
                  </a:lnTo>
                  <a:lnTo>
                    <a:pt x="343" y="147"/>
                  </a:lnTo>
                  <a:lnTo>
                    <a:pt x="343" y="150"/>
                  </a:lnTo>
                  <a:lnTo>
                    <a:pt x="340" y="155"/>
                  </a:lnTo>
                  <a:lnTo>
                    <a:pt x="338" y="158"/>
                  </a:lnTo>
                  <a:lnTo>
                    <a:pt x="335" y="158"/>
                  </a:lnTo>
                  <a:lnTo>
                    <a:pt x="334" y="158"/>
                  </a:lnTo>
                  <a:lnTo>
                    <a:pt x="331" y="158"/>
                  </a:lnTo>
                  <a:lnTo>
                    <a:pt x="328" y="160"/>
                  </a:lnTo>
                  <a:lnTo>
                    <a:pt x="323" y="160"/>
                  </a:lnTo>
                  <a:lnTo>
                    <a:pt x="320" y="160"/>
                  </a:lnTo>
                  <a:lnTo>
                    <a:pt x="317" y="160"/>
                  </a:lnTo>
                  <a:lnTo>
                    <a:pt x="314" y="160"/>
                  </a:lnTo>
                  <a:lnTo>
                    <a:pt x="311" y="158"/>
                  </a:lnTo>
                  <a:lnTo>
                    <a:pt x="306" y="158"/>
                  </a:lnTo>
                  <a:lnTo>
                    <a:pt x="305" y="158"/>
                  </a:lnTo>
                  <a:lnTo>
                    <a:pt x="302" y="158"/>
                  </a:lnTo>
                  <a:lnTo>
                    <a:pt x="298" y="157"/>
                  </a:lnTo>
                  <a:lnTo>
                    <a:pt x="297" y="157"/>
                  </a:lnTo>
                  <a:lnTo>
                    <a:pt x="298" y="142"/>
                  </a:lnTo>
                  <a:lnTo>
                    <a:pt x="325" y="144"/>
                  </a:lnTo>
                  <a:lnTo>
                    <a:pt x="363" y="31"/>
                  </a:lnTo>
                  <a:lnTo>
                    <a:pt x="363" y="31"/>
                  </a:lnTo>
                  <a:lnTo>
                    <a:pt x="361" y="31"/>
                  </a:lnTo>
                  <a:lnTo>
                    <a:pt x="358" y="29"/>
                  </a:lnTo>
                  <a:lnTo>
                    <a:pt x="355" y="29"/>
                  </a:lnTo>
                  <a:lnTo>
                    <a:pt x="351" y="29"/>
                  </a:lnTo>
                  <a:lnTo>
                    <a:pt x="346" y="29"/>
                  </a:lnTo>
                  <a:lnTo>
                    <a:pt x="340" y="29"/>
                  </a:lnTo>
                  <a:lnTo>
                    <a:pt x="334" y="29"/>
                  </a:lnTo>
                  <a:lnTo>
                    <a:pt x="329" y="29"/>
                  </a:lnTo>
                  <a:lnTo>
                    <a:pt x="326" y="29"/>
                  </a:lnTo>
                  <a:lnTo>
                    <a:pt x="323" y="28"/>
                  </a:lnTo>
                  <a:lnTo>
                    <a:pt x="318" y="28"/>
                  </a:lnTo>
                  <a:lnTo>
                    <a:pt x="315" y="28"/>
                  </a:lnTo>
                  <a:lnTo>
                    <a:pt x="311" y="28"/>
                  </a:lnTo>
                  <a:lnTo>
                    <a:pt x="306" y="28"/>
                  </a:lnTo>
                  <a:lnTo>
                    <a:pt x="303" y="28"/>
                  </a:lnTo>
                  <a:lnTo>
                    <a:pt x="298" y="28"/>
                  </a:lnTo>
                  <a:lnTo>
                    <a:pt x="294" y="28"/>
                  </a:lnTo>
                  <a:lnTo>
                    <a:pt x="289" y="26"/>
                  </a:lnTo>
                  <a:lnTo>
                    <a:pt x="286" y="26"/>
                  </a:lnTo>
                  <a:lnTo>
                    <a:pt x="282" y="26"/>
                  </a:lnTo>
                  <a:lnTo>
                    <a:pt x="277" y="26"/>
                  </a:lnTo>
                  <a:lnTo>
                    <a:pt x="272" y="26"/>
                  </a:lnTo>
                  <a:lnTo>
                    <a:pt x="269" y="26"/>
                  </a:lnTo>
                  <a:lnTo>
                    <a:pt x="263" y="24"/>
                  </a:lnTo>
                  <a:lnTo>
                    <a:pt x="260" y="24"/>
                  </a:lnTo>
                  <a:lnTo>
                    <a:pt x="256" y="24"/>
                  </a:lnTo>
                  <a:lnTo>
                    <a:pt x="251" y="24"/>
                  </a:lnTo>
                  <a:lnTo>
                    <a:pt x="246" y="23"/>
                  </a:lnTo>
                  <a:lnTo>
                    <a:pt x="242" y="23"/>
                  </a:lnTo>
                  <a:lnTo>
                    <a:pt x="237" y="23"/>
                  </a:lnTo>
                  <a:lnTo>
                    <a:pt x="234" y="23"/>
                  </a:lnTo>
                  <a:lnTo>
                    <a:pt x="230" y="23"/>
                  </a:lnTo>
                  <a:lnTo>
                    <a:pt x="225" y="23"/>
                  </a:lnTo>
                  <a:lnTo>
                    <a:pt x="220" y="21"/>
                  </a:lnTo>
                  <a:lnTo>
                    <a:pt x="217" y="21"/>
                  </a:lnTo>
                  <a:lnTo>
                    <a:pt x="213" y="21"/>
                  </a:lnTo>
                  <a:lnTo>
                    <a:pt x="210" y="21"/>
                  </a:lnTo>
                  <a:lnTo>
                    <a:pt x="207" y="21"/>
                  </a:lnTo>
                  <a:lnTo>
                    <a:pt x="202" y="21"/>
                  </a:lnTo>
                  <a:lnTo>
                    <a:pt x="199" y="21"/>
                  </a:lnTo>
                  <a:lnTo>
                    <a:pt x="196" y="21"/>
                  </a:lnTo>
                  <a:lnTo>
                    <a:pt x="193" y="20"/>
                  </a:lnTo>
                  <a:lnTo>
                    <a:pt x="190" y="20"/>
                  </a:lnTo>
                  <a:lnTo>
                    <a:pt x="184" y="20"/>
                  </a:lnTo>
                  <a:lnTo>
                    <a:pt x="179" y="20"/>
                  </a:lnTo>
                  <a:lnTo>
                    <a:pt x="174" y="20"/>
                  </a:lnTo>
                  <a:lnTo>
                    <a:pt x="171" y="20"/>
                  </a:lnTo>
                  <a:lnTo>
                    <a:pt x="170" y="20"/>
                  </a:lnTo>
                  <a:lnTo>
                    <a:pt x="168" y="20"/>
                  </a:lnTo>
                  <a:lnTo>
                    <a:pt x="167" y="20"/>
                  </a:lnTo>
                  <a:lnTo>
                    <a:pt x="164" y="20"/>
                  </a:lnTo>
                  <a:lnTo>
                    <a:pt x="162" y="18"/>
                  </a:lnTo>
                  <a:lnTo>
                    <a:pt x="159" y="18"/>
                  </a:lnTo>
                  <a:lnTo>
                    <a:pt x="155" y="18"/>
                  </a:lnTo>
                  <a:lnTo>
                    <a:pt x="150" y="18"/>
                  </a:lnTo>
                  <a:lnTo>
                    <a:pt x="145" y="18"/>
                  </a:lnTo>
                  <a:lnTo>
                    <a:pt x="141" y="18"/>
                  </a:lnTo>
                  <a:lnTo>
                    <a:pt x="135" y="18"/>
                  </a:lnTo>
                  <a:lnTo>
                    <a:pt x="130" y="18"/>
                  </a:lnTo>
                  <a:lnTo>
                    <a:pt x="124" y="18"/>
                  </a:lnTo>
                  <a:lnTo>
                    <a:pt x="118" y="18"/>
                  </a:lnTo>
                  <a:lnTo>
                    <a:pt x="115" y="18"/>
                  </a:lnTo>
                  <a:lnTo>
                    <a:pt x="112" y="18"/>
                  </a:lnTo>
                  <a:lnTo>
                    <a:pt x="107" y="18"/>
                  </a:lnTo>
                  <a:lnTo>
                    <a:pt x="106" y="18"/>
                  </a:lnTo>
                  <a:lnTo>
                    <a:pt x="101" y="18"/>
                  </a:lnTo>
                  <a:lnTo>
                    <a:pt x="98" y="18"/>
                  </a:lnTo>
                  <a:lnTo>
                    <a:pt x="95" y="18"/>
                  </a:lnTo>
                  <a:lnTo>
                    <a:pt x="92" y="20"/>
                  </a:lnTo>
                  <a:lnTo>
                    <a:pt x="89" y="20"/>
                  </a:lnTo>
                  <a:lnTo>
                    <a:pt x="86" y="20"/>
                  </a:lnTo>
                  <a:lnTo>
                    <a:pt x="81" y="20"/>
                  </a:lnTo>
                  <a:lnTo>
                    <a:pt x="80" y="20"/>
                  </a:lnTo>
                  <a:lnTo>
                    <a:pt x="72" y="20"/>
                  </a:lnTo>
                  <a:lnTo>
                    <a:pt x="67" y="20"/>
                  </a:lnTo>
                  <a:lnTo>
                    <a:pt x="60" y="20"/>
                  </a:lnTo>
                  <a:lnTo>
                    <a:pt x="55" y="20"/>
                  </a:lnTo>
                  <a:lnTo>
                    <a:pt x="49" y="20"/>
                  </a:lnTo>
                  <a:lnTo>
                    <a:pt x="44" y="20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2" y="20"/>
                  </a:lnTo>
                  <a:lnTo>
                    <a:pt x="29" y="20"/>
                  </a:lnTo>
                  <a:lnTo>
                    <a:pt x="26" y="20"/>
                  </a:lnTo>
                  <a:lnTo>
                    <a:pt x="24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8"/>
                  </a:lnTo>
                  <a:lnTo>
                    <a:pt x="23" y="32"/>
                  </a:lnTo>
                  <a:lnTo>
                    <a:pt x="21" y="37"/>
                  </a:lnTo>
                  <a:lnTo>
                    <a:pt x="21" y="44"/>
                  </a:lnTo>
                  <a:lnTo>
                    <a:pt x="21" y="47"/>
                  </a:lnTo>
                  <a:lnTo>
                    <a:pt x="21" y="52"/>
                  </a:lnTo>
                  <a:lnTo>
                    <a:pt x="21" y="55"/>
                  </a:lnTo>
                  <a:lnTo>
                    <a:pt x="21" y="58"/>
                  </a:lnTo>
                  <a:lnTo>
                    <a:pt x="20" y="62"/>
                  </a:lnTo>
                  <a:lnTo>
                    <a:pt x="20" y="65"/>
                  </a:lnTo>
                  <a:lnTo>
                    <a:pt x="18" y="68"/>
                  </a:lnTo>
                  <a:lnTo>
                    <a:pt x="18" y="73"/>
                  </a:lnTo>
                  <a:lnTo>
                    <a:pt x="18" y="76"/>
                  </a:lnTo>
                  <a:lnTo>
                    <a:pt x="18" y="79"/>
                  </a:lnTo>
                  <a:lnTo>
                    <a:pt x="18" y="83"/>
                  </a:lnTo>
                  <a:lnTo>
                    <a:pt x="18" y="86"/>
                  </a:lnTo>
                  <a:lnTo>
                    <a:pt x="18" y="92"/>
                  </a:lnTo>
                  <a:lnTo>
                    <a:pt x="18" y="95"/>
                  </a:lnTo>
                  <a:lnTo>
                    <a:pt x="18" y="100"/>
                  </a:lnTo>
                  <a:lnTo>
                    <a:pt x="18" y="102"/>
                  </a:lnTo>
                  <a:lnTo>
                    <a:pt x="20" y="105"/>
                  </a:lnTo>
                  <a:lnTo>
                    <a:pt x="23" y="107"/>
                  </a:lnTo>
                  <a:lnTo>
                    <a:pt x="28" y="108"/>
                  </a:lnTo>
                  <a:lnTo>
                    <a:pt x="34" y="110"/>
                  </a:lnTo>
                  <a:lnTo>
                    <a:pt x="38" y="110"/>
                  </a:lnTo>
                  <a:lnTo>
                    <a:pt x="43" y="110"/>
                  </a:lnTo>
                  <a:lnTo>
                    <a:pt x="46" y="110"/>
                  </a:lnTo>
                  <a:lnTo>
                    <a:pt x="47" y="112"/>
                  </a:lnTo>
                  <a:lnTo>
                    <a:pt x="46" y="124"/>
                  </a:lnTo>
                  <a:lnTo>
                    <a:pt x="46" y="1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58"/>
            <p:cNvSpPr>
              <a:spLocks/>
            </p:cNvSpPr>
            <p:nvPr/>
          </p:nvSpPr>
          <p:spPr bwMode="auto">
            <a:xfrm>
              <a:off x="5318" y="2103"/>
              <a:ext cx="18" cy="8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1"/>
                </a:cxn>
                <a:cxn ang="0">
                  <a:pos x="5" y="3"/>
                </a:cxn>
                <a:cxn ang="0">
                  <a:pos x="5" y="6"/>
                </a:cxn>
                <a:cxn ang="0">
                  <a:pos x="5" y="13"/>
                </a:cxn>
                <a:cxn ang="0">
                  <a:pos x="3" y="18"/>
                </a:cxn>
                <a:cxn ang="0">
                  <a:pos x="3" y="24"/>
                </a:cxn>
                <a:cxn ang="0">
                  <a:pos x="2" y="29"/>
                </a:cxn>
                <a:cxn ang="0">
                  <a:pos x="2" y="32"/>
                </a:cxn>
                <a:cxn ang="0">
                  <a:pos x="2" y="35"/>
                </a:cxn>
                <a:cxn ang="0">
                  <a:pos x="2" y="40"/>
                </a:cxn>
                <a:cxn ang="0">
                  <a:pos x="0" y="43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0" y="55"/>
                </a:cxn>
                <a:cxn ang="0">
                  <a:pos x="0" y="58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8"/>
                </a:cxn>
                <a:cxn ang="0">
                  <a:pos x="0" y="73"/>
                </a:cxn>
                <a:cxn ang="0">
                  <a:pos x="3" y="77"/>
                </a:cxn>
                <a:cxn ang="0">
                  <a:pos x="3" y="82"/>
                </a:cxn>
                <a:cxn ang="0">
                  <a:pos x="6" y="84"/>
                </a:cxn>
                <a:cxn ang="0">
                  <a:pos x="6" y="82"/>
                </a:cxn>
                <a:cxn ang="0">
                  <a:pos x="9" y="81"/>
                </a:cxn>
                <a:cxn ang="0">
                  <a:pos x="11" y="77"/>
                </a:cxn>
                <a:cxn ang="0">
                  <a:pos x="12" y="73"/>
                </a:cxn>
                <a:cxn ang="0">
                  <a:pos x="12" y="69"/>
                </a:cxn>
                <a:cxn ang="0">
                  <a:pos x="14" y="66"/>
                </a:cxn>
                <a:cxn ang="0">
                  <a:pos x="14" y="63"/>
                </a:cxn>
                <a:cxn ang="0">
                  <a:pos x="14" y="61"/>
                </a:cxn>
                <a:cxn ang="0">
                  <a:pos x="14" y="56"/>
                </a:cxn>
                <a:cxn ang="0">
                  <a:pos x="15" y="53"/>
                </a:cxn>
                <a:cxn ang="0">
                  <a:pos x="15" y="50"/>
                </a:cxn>
                <a:cxn ang="0">
                  <a:pos x="17" y="47"/>
                </a:cxn>
                <a:cxn ang="0">
                  <a:pos x="17" y="43"/>
                </a:cxn>
                <a:cxn ang="0">
                  <a:pos x="17" y="39"/>
                </a:cxn>
                <a:cxn ang="0">
                  <a:pos x="17" y="35"/>
                </a:cxn>
                <a:cxn ang="0">
                  <a:pos x="18" y="32"/>
                </a:cxn>
                <a:cxn ang="0">
                  <a:pos x="18" y="27"/>
                </a:cxn>
                <a:cxn ang="0">
                  <a:pos x="18" y="24"/>
                </a:cxn>
                <a:cxn ang="0">
                  <a:pos x="18" y="21"/>
                </a:cxn>
                <a:cxn ang="0">
                  <a:pos x="18" y="19"/>
                </a:cxn>
                <a:cxn ang="0">
                  <a:pos x="18" y="13"/>
                </a:cxn>
                <a:cxn ang="0">
                  <a:pos x="18" y="8"/>
                </a:cxn>
                <a:cxn ang="0">
                  <a:pos x="18" y="5"/>
                </a:cxn>
                <a:cxn ang="0">
                  <a:pos x="18" y="3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8" h="84">
                  <a:moveTo>
                    <a:pt x="6" y="0"/>
                  </a:moveTo>
                  <a:lnTo>
                    <a:pt x="5" y="1"/>
                  </a:lnTo>
                  <a:lnTo>
                    <a:pt x="5" y="3"/>
                  </a:lnTo>
                  <a:lnTo>
                    <a:pt x="5" y="6"/>
                  </a:lnTo>
                  <a:lnTo>
                    <a:pt x="5" y="13"/>
                  </a:lnTo>
                  <a:lnTo>
                    <a:pt x="3" y="18"/>
                  </a:lnTo>
                  <a:lnTo>
                    <a:pt x="3" y="24"/>
                  </a:lnTo>
                  <a:lnTo>
                    <a:pt x="2" y="29"/>
                  </a:lnTo>
                  <a:lnTo>
                    <a:pt x="2" y="32"/>
                  </a:lnTo>
                  <a:lnTo>
                    <a:pt x="2" y="35"/>
                  </a:lnTo>
                  <a:lnTo>
                    <a:pt x="2" y="40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0" y="73"/>
                  </a:lnTo>
                  <a:lnTo>
                    <a:pt x="3" y="77"/>
                  </a:lnTo>
                  <a:lnTo>
                    <a:pt x="3" y="82"/>
                  </a:lnTo>
                  <a:lnTo>
                    <a:pt x="6" y="84"/>
                  </a:lnTo>
                  <a:lnTo>
                    <a:pt x="6" y="82"/>
                  </a:lnTo>
                  <a:lnTo>
                    <a:pt x="9" y="81"/>
                  </a:lnTo>
                  <a:lnTo>
                    <a:pt x="11" y="77"/>
                  </a:lnTo>
                  <a:lnTo>
                    <a:pt x="12" y="73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6"/>
                  </a:lnTo>
                  <a:lnTo>
                    <a:pt x="15" y="53"/>
                  </a:lnTo>
                  <a:lnTo>
                    <a:pt x="15" y="50"/>
                  </a:lnTo>
                  <a:lnTo>
                    <a:pt x="17" y="47"/>
                  </a:lnTo>
                  <a:lnTo>
                    <a:pt x="17" y="43"/>
                  </a:lnTo>
                  <a:lnTo>
                    <a:pt x="17" y="39"/>
                  </a:lnTo>
                  <a:lnTo>
                    <a:pt x="17" y="35"/>
                  </a:lnTo>
                  <a:lnTo>
                    <a:pt x="18" y="32"/>
                  </a:lnTo>
                  <a:lnTo>
                    <a:pt x="18" y="27"/>
                  </a:lnTo>
                  <a:lnTo>
                    <a:pt x="18" y="24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8" y="13"/>
                  </a:lnTo>
                  <a:lnTo>
                    <a:pt x="18" y="8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59"/>
            <p:cNvSpPr>
              <a:spLocks/>
            </p:cNvSpPr>
            <p:nvPr/>
          </p:nvSpPr>
          <p:spPr bwMode="auto">
            <a:xfrm>
              <a:off x="5387" y="2103"/>
              <a:ext cx="24" cy="8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6"/>
                </a:cxn>
                <a:cxn ang="0">
                  <a:pos x="11" y="11"/>
                </a:cxn>
                <a:cxn ang="0">
                  <a:pos x="9" y="18"/>
                </a:cxn>
                <a:cxn ang="0">
                  <a:pos x="8" y="24"/>
                </a:cxn>
                <a:cxn ang="0">
                  <a:pos x="6" y="27"/>
                </a:cxn>
                <a:cxn ang="0">
                  <a:pos x="6" y="32"/>
                </a:cxn>
                <a:cxn ang="0">
                  <a:pos x="6" y="35"/>
                </a:cxn>
                <a:cxn ang="0">
                  <a:pos x="6" y="40"/>
                </a:cxn>
                <a:cxn ang="0">
                  <a:pos x="5" y="43"/>
                </a:cxn>
                <a:cxn ang="0">
                  <a:pos x="3" y="47"/>
                </a:cxn>
                <a:cxn ang="0">
                  <a:pos x="3" y="52"/>
                </a:cxn>
                <a:cxn ang="0">
                  <a:pos x="3" y="55"/>
                </a:cxn>
                <a:cxn ang="0">
                  <a:pos x="3" y="58"/>
                </a:cxn>
                <a:cxn ang="0">
                  <a:pos x="2" y="61"/>
                </a:cxn>
                <a:cxn ang="0">
                  <a:pos x="2" y="64"/>
                </a:cxn>
                <a:cxn ang="0">
                  <a:pos x="2" y="68"/>
                </a:cxn>
                <a:cxn ang="0">
                  <a:pos x="0" y="74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2" y="85"/>
                </a:cxn>
                <a:cxn ang="0">
                  <a:pos x="3" y="87"/>
                </a:cxn>
                <a:cxn ang="0">
                  <a:pos x="9" y="87"/>
                </a:cxn>
                <a:cxn ang="0">
                  <a:pos x="12" y="85"/>
                </a:cxn>
                <a:cxn ang="0">
                  <a:pos x="15" y="85"/>
                </a:cxn>
                <a:cxn ang="0">
                  <a:pos x="24" y="1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24" h="87">
                  <a:moveTo>
                    <a:pt x="12" y="0"/>
                  </a:moveTo>
                  <a:lnTo>
                    <a:pt x="12" y="1"/>
                  </a:lnTo>
                  <a:lnTo>
                    <a:pt x="11" y="3"/>
                  </a:lnTo>
                  <a:lnTo>
                    <a:pt x="11" y="6"/>
                  </a:lnTo>
                  <a:lnTo>
                    <a:pt x="11" y="11"/>
                  </a:lnTo>
                  <a:lnTo>
                    <a:pt x="9" y="18"/>
                  </a:lnTo>
                  <a:lnTo>
                    <a:pt x="8" y="24"/>
                  </a:lnTo>
                  <a:lnTo>
                    <a:pt x="6" y="27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6" y="40"/>
                  </a:lnTo>
                  <a:lnTo>
                    <a:pt x="5" y="43"/>
                  </a:lnTo>
                  <a:lnTo>
                    <a:pt x="3" y="47"/>
                  </a:lnTo>
                  <a:lnTo>
                    <a:pt x="3" y="52"/>
                  </a:lnTo>
                  <a:lnTo>
                    <a:pt x="3" y="55"/>
                  </a:lnTo>
                  <a:lnTo>
                    <a:pt x="3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2" y="68"/>
                  </a:lnTo>
                  <a:lnTo>
                    <a:pt x="0" y="74"/>
                  </a:lnTo>
                  <a:lnTo>
                    <a:pt x="0" y="79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3" y="87"/>
                  </a:lnTo>
                  <a:lnTo>
                    <a:pt x="9" y="87"/>
                  </a:lnTo>
                  <a:lnTo>
                    <a:pt x="12" y="85"/>
                  </a:lnTo>
                  <a:lnTo>
                    <a:pt x="15" y="85"/>
                  </a:lnTo>
                  <a:lnTo>
                    <a:pt x="24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60"/>
            <p:cNvSpPr>
              <a:spLocks/>
            </p:cNvSpPr>
            <p:nvPr/>
          </p:nvSpPr>
          <p:spPr bwMode="auto">
            <a:xfrm>
              <a:off x="5490" y="2108"/>
              <a:ext cx="30" cy="9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10" y="6"/>
                </a:cxn>
                <a:cxn ang="0">
                  <a:pos x="10" y="11"/>
                </a:cxn>
                <a:cxn ang="0">
                  <a:pos x="9" y="16"/>
                </a:cxn>
                <a:cxn ang="0">
                  <a:pos x="7" y="22"/>
                </a:cxn>
                <a:cxn ang="0">
                  <a:pos x="7" y="27"/>
                </a:cxn>
                <a:cxn ang="0">
                  <a:pos x="7" y="30"/>
                </a:cxn>
                <a:cxn ang="0">
                  <a:pos x="6" y="34"/>
                </a:cxn>
                <a:cxn ang="0">
                  <a:pos x="6" y="38"/>
                </a:cxn>
                <a:cxn ang="0">
                  <a:pos x="4" y="42"/>
                </a:cxn>
                <a:cxn ang="0">
                  <a:pos x="4" y="45"/>
                </a:cxn>
                <a:cxn ang="0">
                  <a:pos x="3" y="48"/>
                </a:cxn>
                <a:cxn ang="0">
                  <a:pos x="3" y="53"/>
                </a:cxn>
                <a:cxn ang="0">
                  <a:pos x="3" y="56"/>
                </a:cxn>
                <a:cxn ang="0">
                  <a:pos x="1" y="59"/>
                </a:cxn>
                <a:cxn ang="0">
                  <a:pos x="1" y="63"/>
                </a:cxn>
                <a:cxn ang="0">
                  <a:pos x="1" y="66"/>
                </a:cxn>
                <a:cxn ang="0">
                  <a:pos x="0" y="71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0" y="84"/>
                </a:cxn>
                <a:cxn ang="0">
                  <a:pos x="1" y="87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7" y="90"/>
                </a:cxn>
                <a:cxn ang="0">
                  <a:pos x="10" y="88"/>
                </a:cxn>
                <a:cxn ang="0">
                  <a:pos x="15" y="84"/>
                </a:cxn>
                <a:cxn ang="0">
                  <a:pos x="15" y="82"/>
                </a:cxn>
                <a:cxn ang="0">
                  <a:pos x="15" y="79"/>
                </a:cxn>
                <a:cxn ang="0">
                  <a:pos x="16" y="74"/>
                </a:cxn>
                <a:cxn ang="0">
                  <a:pos x="18" y="69"/>
                </a:cxn>
                <a:cxn ang="0">
                  <a:pos x="18" y="66"/>
                </a:cxn>
                <a:cxn ang="0">
                  <a:pos x="18" y="63"/>
                </a:cxn>
                <a:cxn ang="0">
                  <a:pos x="19" y="58"/>
                </a:cxn>
                <a:cxn ang="0">
                  <a:pos x="19" y="56"/>
                </a:cxn>
                <a:cxn ang="0">
                  <a:pos x="19" y="51"/>
                </a:cxn>
                <a:cxn ang="0">
                  <a:pos x="21" y="48"/>
                </a:cxn>
                <a:cxn ang="0">
                  <a:pos x="21" y="45"/>
                </a:cxn>
                <a:cxn ang="0">
                  <a:pos x="22" y="40"/>
                </a:cxn>
                <a:cxn ang="0">
                  <a:pos x="22" y="37"/>
                </a:cxn>
                <a:cxn ang="0">
                  <a:pos x="24" y="34"/>
                </a:cxn>
                <a:cxn ang="0">
                  <a:pos x="24" y="30"/>
                </a:cxn>
                <a:cxn ang="0">
                  <a:pos x="26" y="26"/>
                </a:cxn>
                <a:cxn ang="0">
                  <a:pos x="27" y="19"/>
                </a:cxn>
                <a:cxn ang="0">
                  <a:pos x="27" y="14"/>
                </a:cxn>
                <a:cxn ang="0">
                  <a:pos x="29" y="8"/>
                </a:cxn>
                <a:cxn ang="0">
                  <a:pos x="29" y="5"/>
                </a:cxn>
                <a:cxn ang="0">
                  <a:pos x="29" y="1"/>
                </a:cxn>
                <a:cxn ang="0">
                  <a:pos x="30" y="1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30" h="90">
                  <a:moveTo>
                    <a:pt x="13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0" y="6"/>
                  </a:lnTo>
                  <a:lnTo>
                    <a:pt x="10" y="11"/>
                  </a:lnTo>
                  <a:lnTo>
                    <a:pt x="9" y="16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7" y="30"/>
                  </a:lnTo>
                  <a:lnTo>
                    <a:pt x="6" y="34"/>
                  </a:lnTo>
                  <a:lnTo>
                    <a:pt x="6" y="38"/>
                  </a:lnTo>
                  <a:lnTo>
                    <a:pt x="4" y="42"/>
                  </a:lnTo>
                  <a:lnTo>
                    <a:pt x="4" y="45"/>
                  </a:lnTo>
                  <a:lnTo>
                    <a:pt x="3" y="48"/>
                  </a:lnTo>
                  <a:lnTo>
                    <a:pt x="3" y="53"/>
                  </a:lnTo>
                  <a:lnTo>
                    <a:pt x="3" y="56"/>
                  </a:lnTo>
                  <a:lnTo>
                    <a:pt x="1" y="59"/>
                  </a:lnTo>
                  <a:lnTo>
                    <a:pt x="1" y="63"/>
                  </a:lnTo>
                  <a:lnTo>
                    <a:pt x="1" y="66"/>
                  </a:lnTo>
                  <a:lnTo>
                    <a:pt x="0" y="71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0" y="84"/>
                  </a:lnTo>
                  <a:lnTo>
                    <a:pt x="1" y="87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7" y="90"/>
                  </a:lnTo>
                  <a:lnTo>
                    <a:pt x="10" y="88"/>
                  </a:lnTo>
                  <a:lnTo>
                    <a:pt x="15" y="84"/>
                  </a:lnTo>
                  <a:lnTo>
                    <a:pt x="15" y="82"/>
                  </a:lnTo>
                  <a:lnTo>
                    <a:pt x="15" y="79"/>
                  </a:lnTo>
                  <a:lnTo>
                    <a:pt x="16" y="74"/>
                  </a:lnTo>
                  <a:lnTo>
                    <a:pt x="18" y="69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9" y="58"/>
                  </a:lnTo>
                  <a:lnTo>
                    <a:pt x="19" y="56"/>
                  </a:lnTo>
                  <a:lnTo>
                    <a:pt x="19" y="51"/>
                  </a:lnTo>
                  <a:lnTo>
                    <a:pt x="21" y="48"/>
                  </a:lnTo>
                  <a:lnTo>
                    <a:pt x="21" y="45"/>
                  </a:lnTo>
                  <a:lnTo>
                    <a:pt x="22" y="40"/>
                  </a:lnTo>
                  <a:lnTo>
                    <a:pt x="22" y="37"/>
                  </a:lnTo>
                  <a:lnTo>
                    <a:pt x="24" y="34"/>
                  </a:lnTo>
                  <a:lnTo>
                    <a:pt x="24" y="30"/>
                  </a:lnTo>
                  <a:lnTo>
                    <a:pt x="26" y="26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9" y="8"/>
                  </a:lnTo>
                  <a:lnTo>
                    <a:pt x="29" y="5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61"/>
            <p:cNvSpPr>
              <a:spLocks/>
            </p:cNvSpPr>
            <p:nvPr/>
          </p:nvSpPr>
          <p:spPr bwMode="auto">
            <a:xfrm>
              <a:off x="5549" y="2114"/>
              <a:ext cx="37" cy="10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5"/>
                </a:cxn>
                <a:cxn ang="0">
                  <a:pos x="5" y="105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1" y="99"/>
                </a:cxn>
                <a:cxn ang="0">
                  <a:pos x="14" y="95"/>
                </a:cxn>
                <a:cxn ang="0">
                  <a:pos x="16" y="94"/>
                </a:cxn>
                <a:cxn ang="0">
                  <a:pos x="17" y="89"/>
                </a:cxn>
                <a:cxn ang="0">
                  <a:pos x="19" y="82"/>
                </a:cxn>
                <a:cxn ang="0">
                  <a:pos x="20" y="79"/>
                </a:cxn>
                <a:cxn ang="0">
                  <a:pos x="20" y="76"/>
                </a:cxn>
                <a:cxn ang="0">
                  <a:pos x="22" y="73"/>
                </a:cxn>
                <a:cxn ang="0">
                  <a:pos x="23" y="70"/>
                </a:cxn>
                <a:cxn ang="0">
                  <a:pos x="23" y="65"/>
                </a:cxn>
                <a:cxn ang="0">
                  <a:pos x="25" y="62"/>
                </a:cxn>
                <a:cxn ang="0">
                  <a:pos x="25" y="58"/>
                </a:cxn>
                <a:cxn ang="0">
                  <a:pos x="26" y="55"/>
                </a:cxn>
                <a:cxn ang="0">
                  <a:pos x="26" y="50"/>
                </a:cxn>
                <a:cxn ang="0">
                  <a:pos x="28" y="47"/>
                </a:cxn>
                <a:cxn ang="0">
                  <a:pos x="28" y="44"/>
                </a:cxn>
                <a:cxn ang="0">
                  <a:pos x="29" y="41"/>
                </a:cxn>
                <a:cxn ang="0">
                  <a:pos x="29" y="36"/>
                </a:cxn>
                <a:cxn ang="0">
                  <a:pos x="31" y="32"/>
                </a:cxn>
                <a:cxn ang="0">
                  <a:pos x="31" y="29"/>
                </a:cxn>
                <a:cxn ang="0">
                  <a:pos x="32" y="26"/>
                </a:cxn>
                <a:cxn ang="0">
                  <a:pos x="32" y="20"/>
                </a:cxn>
                <a:cxn ang="0">
                  <a:pos x="34" y="13"/>
                </a:cxn>
                <a:cxn ang="0">
                  <a:pos x="35" y="8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7" y="3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37" h="105">
                  <a:moveTo>
                    <a:pt x="22" y="0"/>
                  </a:moveTo>
                  <a:lnTo>
                    <a:pt x="0" y="102"/>
                  </a:lnTo>
                  <a:lnTo>
                    <a:pt x="2" y="103"/>
                  </a:lnTo>
                  <a:lnTo>
                    <a:pt x="3" y="105"/>
                  </a:lnTo>
                  <a:lnTo>
                    <a:pt x="5" y="105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1" y="99"/>
                  </a:lnTo>
                  <a:lnTo>
                    <a:pt x="14" y="95"/>
                  </a:lnTo>
                  <a:lnTo>
                    <a:pt x="16" y="94"/>
                  </a:lnTo>
                  <a:lnTo>
                    <a:pt x="17" y="89"/>
                  </a:lnTo>
                  <a:lnTo>
                    <a:pt x="19" y="82"/>
                  </a:lnTo>
                  <a:lnTo>
                    <a:pt x="20" y="79"/>
                  </a:lnTo>
                  <a:lnTo>
                    <a:pt x="20" y="76"/>
                  </a:lnTo>
                  <a:lnTo>
                    <a:pt x="22" y="73"/>
                  </a:lnTo>
                  <a:lnTo>
                    <a:pt x="23" y="70"/>
                  </a:lnTo>
                  <a:lnTo>
                    <a:pt x="23" y="65"/>
                  </a:lnTo>
                  <a:lnTo>
                    <a:pt x="25" y="62"/>
                  </a:lnTo>
                  <a:lnTo>
                    <a:pt x="25" y="58"/>
                  </a:lnTo>
                  <a:lnTo>
                    <a:pt x="26" y="55"/>
                  </a:lnTo>
                  <a:lnTo>
                    <a:pt x="26" y="50"/>
                  </a:lnTo>
                  <a:lnTo>
                    <a:pt x="28" y="47"/>
                  </a:lnTo>
                  <a:lnTo>
                    <a:pt x="28" y="44"/>
                  </a:lnTo>
                  <a:lnTo>
                    <a:pt x="29" y="41"/>
                  </a:lnTo>
                  <a:lnTo>
                    <a:pt x="29" y="36"/>
                  </a:lnTo>
                  <a:lnTo>
                    <a:pt x="31" y="32"/>
                  </a:lnTo>
                  <a:lnTo>
                    <a:pt x="31" y="29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4" y="13"/>
                  </a:lnTo>
                  <a:lnTo>
                    <a:pt x="35" y="8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62"/>
            <p:cNvSpPr>
              <a:spLocks/>
            </p:cNvSpPr>
            <p:nvPr/>
          </p:nvSpPr>
          <p:spPr bwMode="auto">
            <a:xfrm>
              <a:off x="5073" y="2850"/>
              <a:ext cx="90" cy="2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8" y="0"/>
                </a:cxn>
                <a:cxn ang="0">
                  <a:pos x="41" y="0"/>
                </a:cxn>
                <a:cxn ang="0">
                  <a:pos x="46" y="2"/>
                </a:cxn>
                <a:cxn ang="0">
                  <a:pos x="49" y="2"/>
                </a:cxn>
                <a:cxn ang="0">
                  <a:pos x="52" y="2"/>
                </a:cxn>
                <a:cxn ang="0">
                  <a:pos x="55" y="2"/>
                </a:cxn>
                <a:cxn ang="0">
                  <a:pos x="60" y="2"/>
                </a:cxn>
                <a:cxn ang="0">
                  <a:pos x="63" y="2"/>
                </a:cxn>
                <a:cxn ang="0">
                  <a:pos x="66" y="2"/>
                </a:cxn>
                <a:cxn ang="0">
                  <a:pos x="69" y="2"/>
                </a:cxn>
                <a:cxn ang="0">
                  <a:pos x="72" y="3"/>
                </a:cxn>
                <a:cxn ang="0">
                  <a:pos x="78" y="3"/>
                </a:cxn>
                <a:cxn ang="0">
                  <a:pos x="83" y="3"/>
                </a:cxn>
                <a:cxn ang="0">
                  <a:pos x="84" y="5"/>
                </a:cxn>
                <a:cxn ang="0">
                  <a:pos x="87" y="7"/>
                </a:cxn>
                <a:cxn ang="0">
                  <a:pos x="89" y="8"/>
                </a:cxn>
                <a:cxn ang="0">
                  <a:pos x="90" y="12"/>
                </a:cxn>
                <a:cxn ang="0">
                  <a:pos x="90" y="15"/>
                </a:cxn>
                <a:cxn ang="0">
                  <a:pos x="87" y="18"/>
                </a:cxn>
                <a:cxn ang="0">
                  <a:pos x="84" y="18"/>
                </a:cxn>
                <a:cxn ang="0">
                  <a:pos x="80" y="20"/>
                </a:cxn>
                <a:cxn ang="0">
                  <a:pos x="75" y="20"/>
                </a:cxn>
                <a:cxn ang="0">
                  <a:pos x="69" y="20"/>
                </a:cxn>
                <a:cxn ang="0">
                  <a:pos x="66" y="20"/>
                </a:cxn>
                <a:cxn ang="0">
                  <a:pos x="61" y="20"/>
                </a:cxn>
                <a:cxn ang="0">
                  <a:pos x="58" y="18"/>
                </a:cxn>
                <a:cxn ang="0">
                  <a:pos x="55" y="18"/>
                </a:cxn>
                <a:cxn ang="0">
                  <a:pos x="51" y="18"/>
                </a:cxn>
                <a:cxn ang="0">
                  <a:pos x="48" y="18"/>
                </a:cxn>
                <a:cxn ang="0">
                  <a:pos x="43" y="18"/>
                </a:cxn>
                <a:cxn ang="0">
                  <a:pos x="40" y="18"/>
                </a:cxn>
                <a:cxn ang="0">
                  <a:pos x="35" y="16"/>
                </a:cxn>
                <a:cxn ang="0">
                  <a:pos x="32" y="16"/>
                </a:cxn>
                <a:cxn ang="0">
                  <a:pos x="28" y="16"/>
                </a:cxn>
                <a:cxn ang="0">
                  <a:pos x="25" y="16"/>
                </a:cxn>
                <a:cxn ang="0">
                  <a:pos x="20" y="15"/>
                </a:cxn>
                <a:cxn ang="0">
                  <a:pos x="17" y="15"/>
                </a:cxn>
                <a:cxn ang="0">
                  <a:pos x="14" y="15"/>
                </a:cxn>
                <a:cxn ang="0">
                  <a:pos x="12" y="15"/>
                </a:cxn>
                <a:cxn ang="0">
                  <a:pos x="6" y="15"/>
                </a:cxn>
                <a:cxn ang="0">
                  <a:pos x="3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90" h="20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6" y="2"/>
                  </a:lnTo>
                  <a:lnTo>
                    <a:pt x="49" y="2"/>
                  </a:lnTo>
                  <a:lnTo>
                    <a:pt x="52" y="2"/>
                  </a:lnTo>
                  <a:lnTo>
                    <a:pt x="55" y="2"/>
                  </a:lnTo>
                  <a:lnTo>
                    <a:pt x="60" y="2"/>
                  </a:lnTo>
                  <a:lnTo>
                    <a:pt x="63" y="2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2" y="3"/>
                  </a:lnTo>
                  <a:lnTo>
                    <a:pt x="78" y="3"/>
                  </a:lnTo>
                  <a:lnTo>
                    <a:pt x="83" y="3"/>
                  </a:lnTo>
                  <a:lnTo>
                    <a:pt x="84" y="5"/>
                  </a:lnTo>
                  <a:lnTo>
                    <a:pt x="87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5"/>
                  </a:lnTo>
                  <a:lnTo>
                    <a:pt x="87" y="18"/>
                  </a:lnTo>
                  <a:lnTo>
                    <a:pt x="84" y="18"/>
                  </a:lnTo>
                  <a:lnTo>
                    <a:pt x="80" y="20"/>
                  </a:lnTo>
                  <a:lnTo>
                    <a:pt x="75" y="20"/>
                  </a:lnTo>
                  <a:lnTo>
                    <a:pt x="69" y="20"/>
                  </a:lnTo>
                  <a:lnTo>
                    <a:pt x="66" y="20"/>
                  </a:lnTo>
                  <a:lnTo>
                    <a:pt x="61" y="20"/>
                  </a:lnTo>
                  <a:lnTo>
                    <a:pt x="58" y="18"/>
                  </a:lnTo>
                  <a:lnTo>
                    <a:pt x="55" y="18"/>
                  </a:lnTo>
                  <a:lnTo>
                    <a:pt x="51" y="18"/>
                  </a:lnTo>
                  <a:lnTo>
                    <a:pt x="48" y="18"/>
                  </a:lnTo>
                  <a:lnTo>
                    <a:pt x="43" y="18"/>
                  </a:lnTo>
                  <a:lnTo>
                    <a:pt x="40" y="18"/>
                  </a:lnTo>
                  <a:lnTo>
                    <a:pt x="35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5" y="16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63"/>
            <p:cNvSpPr>
              <a:spLocks/>
            </p:cNvSpPr>
            <p:nvPr/>
          </p:nvSpPr>
          <p:spPr bwMode="auto">
            <a:xfrm>
              <a:off x="5076" y="2634"/>
              <a:ext cx="123" cy="237"/>
            </a:xfrm>
            <a:custGeom>
              <a:avLst/>
              <a:gdLst/>
              <a:ahLst/>
              <a:cxnLst>
                <a:cxn ang="0">
                  <a:pos x="0" y="223"/>
                </a:cxn>
                <a:cxn ang="0">
                  <a:pos x="3" y="210"/>
                </a:cxn>
                <a:cxn ang="0">
                  <a:pos x="8" y="192"/>
                </a:cxn>
                <a:cxn ang="0">
                  <a:pos x="14" y="171"/>
                </a:cxn>
                <a:cxn ang="0">
                  <a:pos x="20" y="147"/>
                </a:cxn>
                <a:cxn ang="0">
                  <a:pos x="29" y="123"/>
                </a:cxn>
                <a:cxn ang="0">
                  <a:pos x="38" y="100"/>
                </a:cxn>
                <a:cxn ang="0">
                  <a:pos x="48" y="79"/>
                </a:cxn>
                <a:cxn ang="0">
                  <a:pos x="57" y="61"/>
                </a:cxn>
                <a:cxn ang="0">
                  <a:pos x="66" y="47"/>
                </a:cxn>
                <a:cxn ang="0">
                  <a:pos x="78" y="31"/>
                </a:cxn>
                <a:cxn ang="0">
                  <a:pos x="94" y="10"/>
                </a:cxn>
                <a:cxn ang="0">
                  <a:pos x="110" y="0"/>
                </a:cxn>
                <a:cxn ang="0">
                  <a:pos x="121" y="5"/>
                </a:cxn>
                <a:cxn ang="0">
                  <a:pos x="123" y="21"/>
                </a:cxn>
                <a:cxn ang="0">
                  <a:pos x="123" y="39"/>
                </a:cxn>
                <a:cxn ang="0">
                  <a:pos x="121" y="60"/>
                </a:cxn>
                <a:cxn ang="0">
                  <a:pos x="118" y="81"/>
                </a:cxn>
                <a:cxn ang="0">
                  <a:pos x="115" y="105"/>
                </a:cxn>
                <a:cxn ang="0">
                  <a:pos x="112" y="126"/>
                </a:cxn>
                <a:cxn ang="0">
                  <a:pos x="109" y="145"/>
                </a:cxn>
                <a:cxn ang="0">
                  <a:pos x="104" y="165"/>
                </a:cxn>
                <a:cxn ang="0">
                  <a:pos x="98" y="182"/>
                </a:cxn>
                <a:cxn ang="0">
                  <a:pos x="95" y="200"/>
                </a:cxn>
                <a:cxn ang="0">
                  <a:pos x="91" y="213"/>
                </a:cxn>
                <a:cxn ang="0">
                  <a:pos x="84" y="231"/>
                </a:cxn>
                <a:cxn ang="0">
                  <a:pos x="68" y="229"/>
                </a:cxn>
                <a:cxn ang="0">
                  <a:pos x="71" y="218"/>
                </a:cxn>
                <a:cxn ang="0">
                  <a:pos x="75" y="207"/>
                </a:cxn>
                <a:cxn ang="0">
                  <a:pos x="80" y="192"/>
                </a:cxn>
                <a:cxn ang="0">
                  <a:pos x="84" y="174"/>
                </a:cxn>
                <a:cxn ang="0">
                  <a:pos x="91" y="155"/>
                </a:cxn>
                <a:cxn ang="0">
                  <a:pos x="95" y="136"/>
                </a:cxn>
                <a:cxn ang="0">
                  <a:pos x="101" y="115"/>
                </a:cxn>
                <a:cxn ang="0">
                  <a:pos x="103" y="95"/>
                </a:cxn>
                <a:cxn ang="0">
                  <a:pos x="106" y="76"/>
                </a:cxn>
                <a:cxn ang="0">
                  <a:pos x="107" y="60"/>
                </a:cxn>
                <a:cxn ang="0">
                  <a:pos x="110" y="45"/>
                </a:cxn>
                <a:cxn ang="0">
                  <a:pos x="110" y="26"/>
                </a:cxn>
                <a:cxn ang="0">
                  <a:pos x="103" y="24"/>
                </a:cxn>
                <a:cxn ang="0">
                  <a:pos x="87" y="45"/>
                </a:cxn>
                <a:cxn ang="0">
                  <a:pos x="78" y="61"/>
                </a:cxn>
                <a:cxn ang="0">
                  <a:pos x="68" y="77"/>
                </a:cxn>
                <a:cxn ang="0">
                  <a:pos x="57" y="97"/>
                </a:cxn>
                <a:cxn ang="0">
                  <a:pos x="48" y="116"/>
                </a:cxn>
                <a:cxn ang="0">
                  <a:pos x="40" y="137"/>
                </a:cxn>
                <a:cxn ang="0">
                  <a:pos x="34" y="155"/>
                </a:cxn>
                <a:cxn ang="0">
                  <a:pos x="29" y="171"/>
                </a:cxn>
                <a:cxn ang="0">
                  <a:pos x="23" y="187"/>
                </a:cxn>
                <a:cxn ang="0">
                  <a:pos x="22" y="200"/>
                </a:cxn>
                <a:cxn ang="0">
                  <a:pos x="17" y="218"/>
                </a:cxn>
                <a:cxn ang="0">
                  <a:pos x="17" y="226"/>
                </a:cxn>
              </a:cxnLst>
              <a:rect l="0" t="0" r="r" b="b"/>
              <a:pathLst>
                <a:path w="123" h="237">
                  <a:moveTo>
                    <a:pt x="0" y="231"/>
                  </a:moveTo>
                  <a:lnTo>
                    <a:pt x="0" y="229"/>
                  </a:lnTo>
                  <a:lnTo>
                    <a:pt x="0" y="226"/>
                  </a:lnTo>
                  <a:lnTo>
                    <a:pt x="0" y="223"/>
                  </a:lnTo>
                  <a:lnTo>
                    <a:pt x="0" y="219"/>
                  </a:lnTo>
                  <a:lnTo>
                    <a:pt x="2" y="218"/>
                  </a:lnTo>
                  <a:lnTo>
                    <a:pt x="2" y="215"/>
                  </a:lnTo>
                  <a:lnTo>
                    <a:pt x="3" y="210"/>
                  </a:lnTo>
                  <a:lnTo>
                    <a:pt x="5" y="207"/>
                  </a:lnTo>
                  <a:lnTo>
                    <a:pt x="5" y="202"/>
                  </a:lnTo>
                  <a:lnTo>
                    <a:pt x="6" y="197"/>
                  </a:lnTo>
                  <a:lnTo>
                    <a:pt x="8" y="192"/>
                  </a:lnTo>
                  <a:lnTo>
                    <a:pt x="9" y="187"/>
                  </a:lnTo>
                  <a:lnTo>
                    <a:pt x="11" y="182"/>
                  </a:lnTo>
                  <a:lnTo>
                    <a:pt x="12" y="176"/>
                  </a:lnTo>
                  <a:lnTo>
                    <a:pt x="14" y="171"/>
                  </a:lnTo>
                  <a:lnTo>
                    <a:pt x="16" y="165"/>
                  </a:lnTo>
                  <a:lnTo>
                    <a:pt x="17" y="158"/>
                  </a:lnTo>
                  <a:lnTo>
                    <a:pt x="19" y="153"/>
                  </a:lnTo>
                  <a:lnTo>
                    <a:pt x="20" y="147"/>
                  </a:lnTo>
                  <a:lnTo>
                    <a:pt x="23" y="140"/>
                  </a:lnTo>
                  <a:lnTo>
                    <a:pt x="25" y="136"/>
                  </a:lnTo>
                  <a:lnTo>
                    <a:pt x="28" y="129"/>
                  </a:lnTo>
                  <a:lnTo>
                    <a:pt x="29" y="123"/>
                  </a:lnTo>
                  <a:lnTo>
                    <a:pt x="31" y="118"/>
                  </a:lnTo>
                  <a:lnTo>
                    <a:pt x="34" y="111"/>
                  </a:lnTo>
                  <a:lnTo>
                    <a:pt x="35" y="106"/>
                  </a:lnTo>
                  <a:lnTo>
                    <a:pt x="38" y="100"/>
                  </a:lnTo>
                  <a:lnTo>
                    <a:pt x="42" y="95"/>
                  </a:lnTo>
                  <a:lnTo>
                    <a:pt x="43" y="89"/>
                  </a:lnTo>
                  <a:lnTo>
                    <a:pt x="46" y="85"/>
                  </a:lnTo>
                  <a:lnTo>
                    <a:pt x="48" y="79"/>
                  </a:lnTo>
                  <a:lnTo>
                    <a:pt x="51" y="76"/>
                  </a:lnTo>
                  <a:lnTo>
                    <a:pt x="52" y="71"/>
                  </a:lnTo>
                  <a:lnTo>
                    <a:pt x="55" y="66"/>
                  </a:lnTo>
                  <a:lnTo>
                    <a:pt x="57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5" y="50"/>
                  </a:lnTo>
                  <a:lnTo>
                    <a:pt x="66" y="47"/>
                  </a:lnTo>
                  <a:lnTo>
                    <a:pt x="69" y="43"/>
                  </a:lnTo>
                  <a:lnTo>
                    <a:pt x="71" y="39"/>
                  </a:lnTo>
                  <a:lnTo>
                    <a:pt x="74" y="35"/>
                  </a:lnTo>
                  <a:lnTo>
                    <a:pt x="78" y="31"/>
                  </a:lnTo>
                  <a:lnTo>
                    <a:pt x="83" y="24"/>
                  </a:lnTo>
                  <a:lnTo>
                    <a:pt x="86" y="19"/>
                  </a:lnTo>
                  <a:lnTo>
                    <a:pt x="91" y="14"/>
                  </a:lnTo>
                  <a:lnTo>
                    <a:pt x="94" y="10"/>
                  </a:lnTo>
                  <a:lnTo>
                    <a:pt x="98" y="6"/>
                  </a:lnTo>
                  <a:lnTo>
                    <a:pt x="103" y="3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0" y="2"/>
                  </a:lnTo>
                  <a:lnTo>
                    <a:pt x="121" y="5"/>
                  </a:lnTo>
                  <a:lnTo>
                    <a:pt x="123" y="11"/>
                  </a:lnTo>
                  <a:lnTo>
                    <a:pt x="123" y="13"/>
                  </a:lnTo>
                  <a:lnTo>
                    <a:pt x="123" y="18"/>
                  </a:lnTo>
                  <a:lnTo>
                    <a:pt x="123" y="21"/>
                  </a:lnTo>
                  <a:lnTo>
                    <a:pt x="123" y="26"/>
                  </a:lnTo>
                  <a:lnTo>
                    <a:pt x="123" y="29"/>
                  </a:lnTo>
                  <a:lnTo>
                    <a:pt x="123" y="34"/>
                  </a:lnTo>
                  <a:lnTo>
                    <a:pt x="123" y="39"/>
                  </a:lnTo>
                  <a:lnTo>
                    <a:pt x="123" y="43"/>
                  </a:lnTo>
                  <a:lnTo>
                    <a:pt x="123" y="48"/>
                  </a:lnTo>
                  <a:lnTo>
                    <a:pt x="121" y="53"/>
                  </a:lnTo>
                  <a:lnTo>
                    <a:pt x="121" y="60"/>
                  </a:lnTo>
                  <a:lnTo>
                    <a:pt x="121" y="64"/>
                  </a:lnTo>
                  <a:lnTo>
                    <a:pt x="120" y="71"/>
                  </a:lnTo>
                  <a:lnTo>
                    <a:pt x="120" y="76"/>
                  </a:lnTo>
                  <a:lnTo>
                    <a:pt x="118" y="81"/>
                  </a:lnTo>
                  <a:lnTo>
                    <a:pt x="118" y="87"/>
                  </a:lnTo>
                  <a:lnTo>
                    <a:pt x="117" y="94"/>
                  </a:lnTo>
                  <a:lnTo>
                    <a:pt x="117" y="98"/>
                  </a:lnTo>
                  <a:lnTo>
                    <a:pt x="115" y="105"/>
                  </a:lnTo>
                  <a:lnTo>
                    <a:pt x="115" y="110"/>
                  </a:lnTo>
                  <a:lnTo>
                    <a:pt x="113" y="115"/>
                  </a:lnTo>
                  <a:lnTo>
                    <a:pt x="113" y="119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0" y="136"/>
                  </a:lnTo>
                  <a:lnTo>
                    <a:pt x="109" y="140"/>
                  </a:lnTo>
                  <a:lnTo>
                    <a:pt x="109" y="145"/>
                  </a:lnTo>
                  <a:lnTo>
                    <a:pt x="107" y="150"/>
                  </a:lnTo>
                  <a:lnTo>
                    <a:pt x="106" y="155"/>
                  </a:lnTo>
                  <a:lnTo>
                    <a:pt x="106" y="160"/>
                  </a:lnTo>
                  <a:lnTo>
                    <a:pt x="104" y="165"/>
                  </a:lnTo>
                  <a:lnTo>
                    <a:pt x="103" y="169"/>
                  </a:lnTo>
                  <a:lnTo>
                    <a:pt x="101" y="174"/>
                  </a:lnTo>
                  <a:lnTo>
                    <a:pt x="101" y="177"/>
                  </a:lnTo>
                  <a:lnTo>
                    <a:pt x="98" y="182"/>
                  </a:lnTo>
                  <a:lnTo>
                    <a:pt x="98" y="187"/>
                  </a:lnTo>
                  <a:lnTo>
                    <a:pt x="97" y="190"/>
                  </a:lnTo>
                  <a:lnTo>
                    <a:pt x="97" y="195"/>
                  </a:lnTo>
                  <a:lnTo>
                    <a:pt x="95" y="200"/>
                  </a:lnTo>
                  <a:lnTo>
                    <a:pt x="94" y="203"/>
                  </a:lnTo>
                  <a:lnTo>
                    <a:pt x="92" y="207"/>
                  </a:lnTo>
                  <a:lnTo>
                    <a:pt x="92" y="210"/>
                  </a:lnTo>
                  <a:lnTo>
                    <a:pt x="91" y="213"/>
                  </a:lnTo>
                  <a:lnTo>
                    <a:pt x="89" y="216"/>
                  </a:lnTo>
                  <a:lnTo>
                    <a:pt x="87" y="223"/>
                  </a:lnTo>
                  <a:lnTo>
                    <a:pt x="87" y="228"/>
                  </a:lnTo>
                  <a:lnTo>
                    <a:pt x="84" y="231"/>
                  </a:lnTo>
                  <a:lnTo>
                    <a:pt x="84" y="234"/>
                  </a:lnTo>
                  <a:lnTo>
                    <a:pt x="84" y="236"/>
                  </a:lnTo>
                  <a:lnTo>
                    <a:pt x="84" y="237"/>
                  </a:lnTo>
                  <a:lnTo>
                    <a:pt x="68" y="229"/>
                  </a:lnTo>
                  <a:lnTo>
                    <a:pt x="68" y="228"/>
                  </a:lnTo>
                  <a:lnTo>
                    <a:pt x="68" y="226"/>
                  </a:lnTo>
                  <a:lnTo>
                    <a:pt x="69" y="223"/>
                  </a:lnTo>
                  <a:lnTo>
                    <a:pt x="71" y="218"/>
                  </a:lnTo>
                  <a:lnTo>
                    <a:pt x="71" y="215"/>
                  </a:lnTo>
                  <a:lnTo>
                    <a:pt x="72" y="213"/>
                  </a:lnTo>
                  <a:lnTo>
                    <a:pt x="72" y="210"/>
                  </a:lnTo>
                  <a:lnTo>
                    <a:pt x="75" y="207"/>
                  </a:lnTo>
                  <a:lnTo>
                    <a:pt x="75" y="202"/>
                  </a:lnTo>
                  <a:lnTo>
                    <a:pt x="77" y="198"/>
                  </a:lnTo>
                  <a:lnTo>
                    <a:pt x="78" y="195"/>
                  </a:lnTo>
                  <a:lnTo>
                    <a:pt x="80" y="192"/>
                  </a:lnTo>
                  <a:lnTo>
                    <a:pt x="81" y="187"/>
                  </a:lnTo>
                  <a:lnTo>
                    <a:pt x="81" y="182"/>
                  </a:lnTo>
                  <a:lnTo>
                    <a:pt x="83" y="179"/>
                  </a:lnTo>
                  <a:lnTo>
                    <a:pt x="84" y="174"/>
                  </a:lnTo>
                  <a:lnTo>
                    <a:pt x="86" y="169"/>
                  </a:lnTo>
                  <a:lnTo>
                    <a:pt x="87" y="165"/>
                  </a:lnTo>
                  <a:lnTo>
                    <a:pt x="89" y="160"/>
                  </a:lnTo>
                  <a:lnTo>
                    <a:pt x="91" y="155"/>
                  </a:lnTo>
                  <a:lnTo>
                    <a:pt x="92" y="150"/>
                  </a:lnTo>
                  <a:lnTo>
                    <a:pt x="94" y="145"/>
                  </a:lnTo>
                  <a:lnTo>
                    <a:pt x="94" y="140"/>
                  </a:lnTo>
                  <a:lnTo>
                    <a:pt x="95" y="136"/>
                  </a:lnTo>
                  <a:lnTo>
                    <a:pt x="97" y="129"/>
                  </a:lnTo>
                  <a:lnTo>
                    <a:pt x="98" y="124"/>
                  </a:lnTo>
                  <a:lnTo>
                    <a:pt x="98" y="119"/>
                  </a:lnTo>
                  <a:lnTo>
                    <a:pt x="101" y="115"/>
                  </a:lnTo>
                  <a:lnTo>
                    <a:pt x="101" y="110"/>
                  </a:lnTo>
                  <a:lnTo>
                    <a:pt x="101" y="103"/>
                  </a:lnTo>
                  <a:lnTo>
                    <a:pt x="101" y="98"/>
                  </a:lnTo>
                  <a:lnTo>
                    <a:pt x="103" y="95"/>
                  </a:lnTo>
                  <a:lnTo>
                    <a:pt x="104" y="89"/>
                  </a:lnTo>
                  <a:lnTo>
                    <a:pt x="104" y="84"/>
                  </a:lnTo>
                  <a:lnTo>
                    <a:pt x="104" y="79"/>
                  </a:lnTo>
                  <a:lnTo>
                    <a:pt x="106" y="76"/>
                  </a:lnTo>
                  <a:lnTo>
                    <a:pt x="106" y="71"/>
                  </a:lnTo>
                  <a:lnTo>
                    <a:pt x="106" y="66"/>
                  </a:lnTo>
                  <a:lnTo>
                    <a:pt x="107" y="63"/>
                  </a:lnTo>
                  <a:lnTo>
                    <a:pt x="107" y="60"/>
                  </a:lnTo>
                  <a:lnTo>
                    <a:pt x="109" y="55"/>
                  </a:lnTo>
                  <a:lnTo>
                    <a:pt x="109" y="52"/>
                  </a:lnTo>
                  <a:lnTo>
                    <a:pt x="109" y="48"/>
                  </a:lnTo>
                  <a:lnTo>
                    <a:pt x="110" y="45"/>
                  </a:lnTo>
                  <a:lnTo>
                    <a:pt x="110" y="39"/>
                  </a:lnTo>
                  <a:lnTo>
                    <a:pt x="110" y="34"/>
                  </a:lnTo>
                  <a:lnTo>
                    <a:pt x="110" y="29"/>
                  </a:lnTo>
                  <a:lnTo>
                    <a:pt x="110" y="26"/>
                  </a:lnTo>
                  <a:lnTo>
                    <a:pt x="109" y="19"/>
                  </a:lnTo>
                  <a:lnTo>
                    <a:pt x="107" y="19"/>
                  </a:lnTo>
                  <a:lnTo>
                    <a:pt x="106" y="21"/>
                  </a:lnTo>
                  <a:lnTo>
                    <a:pt x="103" y="24"/>
                  </a:lnTo>
                  <a:lnTo>
                    <a:pt x="100" y="27"/>
                  </a:lnTo>
                  <a:lnTo>
                    <a:pt x="97" y="32"/>
                  </a:lnTo>
                  <a:lnTo>
                    <a:pt x="92" y="37"/>
                  </a:lnTo>
                  <a:lnTo>
                    <a:pt x="87" y="45"/>
                  </a:lnTo>
                  <a:lnTo>
                    <a:pt x="84" y="48"/>
                  </a:lnTo>
                  <a:lnTo>
                    <a:pt x="83" y="52"/>
                  </a:lnTo>
                  <a:lnTo>
                    <a:pt x="80" y="56"/>
                  </a:lnTo>
                  <a:lnTo>
                    <a:pt x="78" y="61"/>
                  </a:lnTo>
                  <a:lnTo>
                    <a:pt x="75" y="64"/>
                  </a:lnTo>
                  <a:lnTo>
                    <a:pt x="72" y="68"/>
                  </a:lnTo>
                  <a:lnTo>
                    <a:pt x="69" y="73"/>
                  </a:lnTo>
                  <a:lnTo>
                    <a:pt x="68" y="77"/>
                  </a:lnTo>
                  <a:lnTo>
                    <a:pt x="65" y="82"/>
                  </a:lnTo>
                  <a:lnTo>
                    <a:pt x="61" y="87"/>
                  </a:lnTo>
                  <a:lnTo>
                    <a:pt x="58" y="92"/>
                  </a:lnTo>
                  <a:lnTo>
                    <a:pt x="57" y="97"/>
                  </a:lnTo>
                  <a:lnTo>
                    <a:pt x="54" y="102"/>
                  </a:lnTo>
                  <a:lnTo>
                    <a:pt x="52" y="106"/>
                  </a:lnTo>
                  <a:lnTo>
                    <a:pt x="49" y="111"/>
                  </a:lnTo>
                  <a:lnTo>
                    <a:pt x="48" y="116"/>
                  </a:lnTo>
                  <a:lnTo>
                    <a:pt x="45" y="121"/>
                  </a:lnTo>
                  <a:lnTo>
                    <a:pt x="43" y="126"/>
                  </a:lnTo>
                  <a:lnTo>
                    <a:pt x="42" y="131"/>
                  </a:lnTo>
                  <a:lnTo>
                    <a:pt x="40" y="137"/>
                  </a:lnTo>
                  <a:lnTo>
                    <a:pt x="38" y="140"/>
                  </a:lnTo>
                  <a:lnTo>
                    <a:pt x="37" y="145"/>
                  </a:lnTo>
                  <a:lnTo>
                    <a:pt x="35" y="150"/>
                  </a:lnTo>
                  <a:lnTo>
                    <a:pt x="34" y="155"/>
                  </a:lnTo>
                  <a:lnTo>
                    <a:pt x="31" y="158"/>
                  </a:lnTo>
                  <a:lnTo>
                    <a:pt x="31" y="163"/>
                  </a:lnTo>
                  <a:lnTo>
                    <a:pt x="29" y="166"/>
                  </a:lnTo>
                  <a:lnTo>
                    <a:pt x="29" y="171"/>
                  </a:lnTo>
                  <a:lnTo>
                    <a:pt x="26" y="176"/>
                  </a:lnTo>
                  <a:lnTo>
                    <a:pt x="26" y="179"/>
                  </a:lnTo>
                  <a:lnTo>
                    <a:pt x="25" y="182"/>
                  </a:lnTo>
                  <a:lnTo>
                    <a:pt x="23" y="187"/>
                  </a:lnTo>
                  <a:lnTo>
                    <a:pt x="23" y="189"/>
                  </a:lnTo>
                  <a:lnTo>
                    <a:pt x="22" y="194"/>
                  </a:lnTo>
                  <a:lnTo>
                    <a:pt x="22" y="197"/>
                  </a:lnTo>
                  <a:lnTo>
                    <a:pt x="22" y="200"/>
                  </a:lnTo>
                  <a:lnTo>
                    <a:pt x="19" y="205"/>
                  </a:lnTo>
                  <a:lnTo>
                    <a:pt x="19" y="210"/>
                  </a:lnTo>
                  <a:lnTo>
                    <a:pt x="17" y="215"/>
                  </a:lnTo>
                  <a:lnTo>
                    <a:pt x="17" y="218"/>
                  </a:lnTo>
                  <a:lnTo>
                    <a:pt x="17" y="221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7" y="226"/>
                  </a:lnTo>
                  <a:lnTo>
                    <a:pt x="0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64"/>
            <p:cNvSpPr>
              <a:spLocks/>
            </p:cNvSpPr>
            <p:nvPr/>
          </p:nvSpPr>
          <p:spPr bwMode="auto">
            <a:xfrm>
              <a:off x="5194" y="2847"/>
              <a:ext cx="92" cy="19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8" y="2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8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38" y="0"/>
                </a:cxn>
                <a:cxn ang="0">
                  <a:pos x="43" y="0"/>
                </a:cxn>
                <a:cxn ang="0">
                  <a:pos x="46" y="0"/>
                </a:cxn>
                <a:cxn ang="0">
                  <a:pos x="51" y="0"/>
                </a:cxn>
                <a:cxn ang="0">
                  <a:pos x="54" y="0"/>
                </a:cxn>
                <a:cxn ang="0">
                  <a:pos x="58" y="0"/>
                </a:cxn>
                <a:cxn ang="0">
                  <a:pos x="61" y="0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72" y="0"/>
                </a:cxn>
                <a:cxn ang="0">
                  <a:pos x="75" y="0"/>
                </a:cxn>
                <a:cxn ang="0">
                  <a:pos x="81" y="0"/>
                </a:cxn>
                <a:cxn ang="0">
                  <a:pos x="84" y="2"/>
                </a:cxn>
                <a:cxn ang="0">
                  <a:pos x="89" y="2"/>
                </a:cxn>
                <a:cxn ang="0">
                  <a:pos x="90" y="3"/>
                </a:cxn>
                <a:cxn ang="0">
                  <a:pos x="92" y="6"/>
                </a:cxn>
                <a:cxn ang="0">
                  <a:pos x="90" y="11"/>
                </a:cxn>
                <a:cxn ang="0">
                  <a:pos x="87" y="15"/>
                </a:cxn>
                <a:cxn ang="0">
                  <a:pos x="83" y="18"/>
                </a:cxn>
                <a:cxn ang="0">
                  <a:pos x="81" y="19"/>
                </a:cxn>
                <a:cxn ang="0">
                  <a:pos x="78" y="19"/>
                </a:cxn>
                <a:cxn ang="0">
                  <a:pos x="72" y="19"/>
                </a:cxn>
                <a:cxn ang="0">
                  <a:pos x="67" y="19"/>
                </a:cxn>
                <a:cxn ang="0">
                  <a:pos x="63" y="19"/>
                </a:cxn>
                <a:cxn ang="0">
                  <a:pos x="60" y="19"/>
                </a:cxn>
                <a:cxn ang="0">
                  <a:pos x="57" y="19"/>
                </a:cxn>
                <a:cxn ang="0">
                  <a:pos x="54" y="19"/>
                </a:cxn>
                <a:cxn ang="0">
                  <a:pos x="49" y="19"/>
                </a:cxn>
                <a:cxn ang="0">
                  <a:pos x="46" y="19"/>
                </a:cxn>
                <a:cxn ang="0">
                  <a:pos x="43" y="19"/>
                </a:cxn>
                <a:cxn ang="0">
                  <a:pos x="38" y="19"/>
                </a:cxn>
                <a:cxn ang="0">
                  <a:pos x="35" y="18"/>
                </a:cxn>
                <a:cxn ang="0">
                  <a:pos x="32" y="18"/>
                </a:cxn>
                <a:cxn ang="0">
                  <a:pos x="28" y="18"/>
                </a:cxn>
                <a:cxn ang="0">
                  <a:pos x="25" y="18"/>
                </a:cxn>
                <a:cxn ang="0">
                  <a:pos x="22" y="18"/>
                </a:cxn>
                <a:cxn ang="0">
                  <a:pos x="17" y="16"/>
                </a:cxn>
                <a:cxn ang="0">
                  <a:pos x="15" y="16"/>
                </a:cxn>
                <a:cxn ang="0">
                  <a:pos x="12" y="16"/>
                </a:cxn>
                <a:cxn ang="0">
                  <a:pos x="8" y="16"/>
                </a:cxn>
                <a:cxn ang="0">
                  <a:pos x="3" y="16"/>
                </a:cxn>
                <a:cxn ang="0">
                  <a:pos x="2" y="16"/>
                </a:cxn>
                <a:cxn ang="0">
                  <a:pos x="0" y="16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92" h="19">
                  <a:moveTo>
                    <a:pt x="6" y="2"/>
                  </a:moveTo>
                  <a:lnTo>
                    <a:pt x="6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4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6"/>
                  </a:lnTo>
                  <a:lnTo>
                    <a:pt x="90" y="11"/>
                  </a:lnTo>
                  <a:lnTo>
                    <a:pt x="87" y="15"/>
                  </a:lnTo>
                  <a:lnTo>
                    <a:pt x="83" y="18"/>
                  </a:lnTo>
                  <a:lnTo>
                    <a:pt x="81" y="19"/>
                  </a:lnTo>
                  <a:lnTo>
                    <a:pt x="78" y="19"/>
                  </a:lnTo>
                  <a:lnTo>
                    <a:pt x="72" y="19"/>
                  </a:lnTo>
                  <a:lnTo>
                    <a:pt x="67" y="19"/>
                  </a:lnTo>
                  <a:lnTo>
                    <a:pt x="63" y="19"/>
                  </a:lnTo>
                  <a:lnTo>
                    <a:pt x="60" y="19"/>
                  </a:lnTo>
                  <a:lnTo>
                    <a:pt x="57" y="19"/>
                  </a:lnTo>
                  <a:lnTo>
                    <a:pt x="54" y="19"/>
                  </a:lnTo>
                  <a:lnTo>
                    <a:pt x="49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38" y="19"/>
                  </a:lnTo>
                  <a:lnTo>
                    <a:pt x="35" y="18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5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65"/>
            <p:cNvSpPr>
              <a:spLocks/>
            </p:cNvSpPr>
            <p:nvPr/>
          </p:nvSpPr>
          <p:spPr bwMode="auto">
            <a:xfrm>
              <a:off x="5197" y="2652"/>
              <a:ext cx="116" cy="218"/>
            </a:xfrm>
            <a:custGeom>
              <a:avLst/>
              <a:gdLst/>
              <a:ahLst/>
              <a:cxnLst>
                <a:cxn ang="0">
                  <a:pos x="2" y="203"/>
                </a:cxn>
                <a:cxn ang="0">
                  <a:pos x="3" y="190"/>
                </a:cxn>
                <a:cxn ang="0">
                  <a:pos x="8" y="172"/>
                </a:cxn>
                <a:cxn ang="0">
                  <a:pos x="14" y="151"/>
                </a:cxn>
                <a:cxn ang="0">
                  <a:pos x="22" y="127"/>
                </a:cxn>
                <a:cxn ang="0">
                  <a:pos x="29" y="105"/>
                </a:cxn>
                <a:cxn ang="0">
                  <a:pos x="38" y="82"/>
                </a:cxn>
                <a:cxn ang="0">
                  <a:pos x="48" y="61"/>
                </a:cxn>
                <a:cxn ang="0">
                  <a:pos x="57" y="45"/>
                </a:cxn>
                <a:cxn ang="0">
                  <a:pos x="66" y="30"/>
                </a:cxn>
                <a:cxn ang="0">
                  <a:pos x="78" y="13"/>
                </a:cxn>
                <a:cxn ang="0">
                  <a:pos x="87" y="3"/>
                </a:cxn>
                <a:cxn ang="0">
                  <a:pos x="101" y="0"/>
                </a:cxn>
                <a:cxn ang="0">
                  <a:pos x="110" y="14"/>
                </a:cxn>
                <a:cxn ang="0">
                  <a:pos x="115" y="30"/>
                </a:cxn>
                <a:cxn ang="0">
                  <a:pos x="116" y="48"/>
                </a:cxn>
                <a:cxn ang="0">
                  <a:pos x="116" y="66"/>
                </a:cxn>
                <a:cxn ang="0">
                  <a:pos x="115" y="85"/>
                </a:cxn>
                <a:cxn ang="0">
                  <a:pos x="112" y="106"/>
                </a:cxn>
                <a:cxn ang="0">
                  <a:pos x="109" y="126"/>
                </a:cxn>
                <a:cxn ang="0">
                  <a:pos x="104" y="145"/>
                </a:cxn>
                <a:cxn ang="0">
                  <a:pos x="100" y="163"/>
                </a:cxn>
                <a:cxn ang="0">
                  <a:pos x="95" y="179"/>
                </a:cxn>
                <a:cxn ang="0">
                  <a:pos x="90" y="193"/>
                </a:cxn>
                <a:cxn ang="0">
                  <a:pos x="84" y="213"/>
                </a:cxn>
                <a:cxn ang="0">
                  <a:pos x="66" y="210"/>
                </a:cxn>
                <a:cxn ang="0">
                  <a:pos x="71" y="200"/>
                </a:cxn>
                <a:cxn ang="0">
                  <a:pos x="78" y="179"/>
                </a:cxn>
                <a:cxn ang="0">
                  <a:pos x="83" y="164"/>
                </a:cxn>
                <a:cxn ang="0">
                  <a:pos x="89" y="147"/>
                </a:cxn>
                <a:cxn ang="0">
                  <a:pos x="94" y="127"/>
                </a:cxn>
                <a:cxn ang="0">
                  <a:pos x="97" y="108"/>
                </a:cxn>
                <a:cxn ang="0">
                  <a:pos x="100" y="88"/>
                </a:cxn>
                <a:cxn ang="0">
                  <a:pos x="101" y="71"/>
                </a:cxn>
                <a:cxn ang="0">
                  <a:pos x="101" y="55"/>
                </a:cxn>
                <a:cxn ang="0">
                  <a:pos x="100" y="32"/>
                </a:cxn>
                <a:cxn ang="0">
                  <a:pos x="94" y="21"/>
                </a:cxn>
                <a:cxn ang="0">
                  <a:pos x="83" y="30"/>
                </a:cxn>
                <a:cxn ang="0">
                  <a:pos x="71" y="51"/>
                </a:cxn>
                <a:cxn ang="0">
                  <a:pos x="63" y="66"/>
                </a:cxn>
                <a:cxn ang="0">
                  <a:pos x="55" y="80"/>
                </a:cxn>
                <a:cxn ang="0">
                  <a:pos x="48" y="98"/>
                </a:cxn>
                <a:cxn ang="0">
                  <a:pos x="41" y="118"/>
                </a:cxn>
                <a:cxn ang="0">
                  <a:pos x="34" y="135"/>
                </a:cxn>
                <a:cxn ang="0">
                  <a:pos x="29" y="153"/>
                </a:cxn>
                <a:cxn ang="0">
                  <a:pos x="25" y="168"/>
                </a:cxn>
                <a:cxn ang="0">
                  <a:pos x="20" y="190"/>
                </a:cxn>
                <a:cxn ang="0">
                  <a:pos x="17" y="205"/>
                </a:cxn>
                <a:cxn ang="0">
                  <a:pos x="0" y="211"/>
                </a:cxn>
              </a:cxnLst>
              <a:rect l="0" t="0" r="r" b="b"/>
              <a:pathLst>
                <a:path w="116" h="218">
                  <a:moveTo>
                    <a:pt x="0" y="211"/>
                  </a:moveTo>
                  <a:lnTo>
                    <a:pt x="0" y="210"/>
                  </a:lnTo>
                  <a:lnTo>
                    <a:pt x="2" y="206"/>
                  </a:lnTo>
                  <a:lnTo>
                    <a:pt x="2" y="203"/>
                  </a:lnTo>
                  <a:lnTo>
                    <a:pt x="2" y="201"/>
                  </a:lnTo>
                  <a:lnTo>
                    <a:pt x="2" y="198"/>
                  </a:lnTo>
                  <a:lnTo>
                    <a:pt x="3" y="195"/>
                  </a:lnTo>
                  <a:lnTo>
                    <a:pt x="3" y="190"/>
                  </a:lnTo>
                  <a:lnTo>
                    <a:pt x="5" y="187"/>
                  </a:lnTo>
                  <a:lnTo>
                    <a:pt x="5" y="182"/>
                  </a:lnTo>
                  <a:lnTo>
                    <a:pt x="6" y="177"/>
                  </a:lnTo>
                  <a:lnTo>
                    <a:pt x="8" y="172"/>
                  </a:lnTo>
                  <a:lnTo>
                    <a:pt x="9" y="168"/>
                  </a:lnTo>
                  <a:lnTo>
                    <a:pt x="11" y="163"/>
                  </a:lnTo>
                  <a:lnTo>
                    <a:pt x="12" y="158"/>
                  </a:lnTo>
                  <a:lnTo>
                    <a:pt x="14" y="151"/>
                  </a:lnTo>
                  <a:lnTo>
                    <a:pt x="15" y="145"/>
                  </a:lnTo>
                  <a:lnTo>
                    <a:pt x="17" y="140"/>
                  </a:lnTo>
                  <a:lnTo>
                    <a:pt x="19" y="134"/>
                  </a:lnTo>
                  <a:lnTo>
                    <a:pt x="22" y="127"/>
                  </a:lnTo>
                  <a:lnTo>
                    <a:pt x="23" y="122"/>
                  </a:lnTo>
                  <a:lnTo>
                    <a:pt x="25" y="116"/>
                  </a:lnTo>
                  <a:lnTo>
                    <a:pt x="28" y="109"/>
                  </a:lnTo>
                  <a:lnTo>
                    <a:pt x="29" y="105"/>
                  </a:lnTo>
                  <a:lnTo>
                    <a:pt x="31" y="98"/>
                  </a:lnTo>
                  <a:lnTo>
                    <a:pt x="34" y="93"/>
                  </a:lnTo>
                  <a:lnTo>
                    <a:pt x="35" y="87"/>
                  </a:lnTo>
                  <a:lnTo>
                    <a:pt x="38" y="82"/>
                  </a:lnTo>
                  <a:lnTo>
                    <a:pt x="41" y="77"/>
                  </a:lnTo>
                  <a:lnTo>
                    <a:pt x="43" y="71"/>
                  </a:lnTo>
                  <a:lnTo>
                    <a:pt x="46" y="67"/>
                  </a:lnTo>
                  <a:lnTo>
                    <a:pt x="48" y="61"/>
                  </a:lnTo>
                  <a:lnTo>
                    <a:pt x="51" y="58"/>
                  </a:lnTo>
                  <a:lnTo>
                    <a:pt x="52" y="53"/>
                  </a:lnTo>
                  <a:lnTo>
                    <a:pt x="55" y="50"/>
                  </a:lnTo>
                  <a:lnTo>
                    <a:pt x="57" y="45"/>
                  </a:lnTo>
                  <a:lnTo>
                    <a:pt x="58" y="42"/>
                  </a:lnTo>
                  <a:lnTo>
                    <a:pt x="60" y="38"/>
                  </a:lnTo>
                  <a:lnTo>
                    <a:pt x="63" y="35"/>
                  </a:lnTo>
                  <a:lnTo>
                    <a:pt x="66" y="30"/>
                  </a:lnTo>
                  <a:lnTo>
                    <a:pt x="69" y="24"/>
                  </a:lnTo>
                  <a:lnTo>
                    <a:pt x="72" y="19"/>
                  </a:lnTo>
                  <a:lnTo>
                    <a:pt x="75" y="16"/>
                  </a:lnTo>
                  <a:lnTo>
                    <a:pt x="78" y="13"/>
                  </a:lnTo>
                  <a:lnTo>
                    <a:pt x="80" y="9"/>
                  </a:lnTo>
                  <a:lnTo>
                    <a:pt x="81" y="8"/>
                  </a:lnTo>
                  <a:lnTo>
                    <a:pt x="86" y="5"/>
                  </a:lnTo>
                  <a:lnTo>
                    <a:pt x="87" y="3"/>
                  </a:lnTo>
                  <a:lnTo>
                    <a:pt x="90" y="1"/>
                  </a:lnTo>
                  <a:lnTo>
                    <a:pt x="94" y="1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4" y="1"/>
                  </a:lnTo>
                  <a:lnTo>
                    <a:pt x="107" y="5"/>
                  </a:lnTo>
                  <a:lnTo>
                    <a:pt x="109" y="9"/>
                  </a:lnTo>
                  <a:lnTo>
                    <a:pt x="110" y="14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3" y="27"/>
                  </a:lnTo>
                  <a:lnTo>
                    <a:pt x="115" y="30"/>
                  </a:lnTo>
                  <a:lnTo>
                    <a:pt x="116" y="35"/>
                  </a:lnTo>
                  <a:lnTo>
                    <a:pt x="116" y="38"/>
                  </a:lnTo>
                  <a:lnTo>
                    <a:pt x="116" y="43"/>
                  </a:lnTo>
                  <a:lnTo>
                    <a:pt x="116" y="48"/>
                  </a:lnTo>
                  <a:lnTo>
                    <a:pt x="116" y="53"/>
                  </a:lnTo>
                  <a:lnTo>
                    <a:pt x="116" y="56"/>
                  </a:lnTo>
                  <a:lnTo>
                    <a:pt x="116" y="61"/>
                  </a:lnTo>
                  <a:lnTo>
                    <a:pt x="116" y="66"/>
                  </a:lnTo>
                  <a:lnTo>
                    <a:pt x="116" y="71"/>
                  </a:lnTo>
                  <a:lnTo>
                    <a:pt x="116" y="76"/>
                  </a:lnTo>
                  <a:lnTo>
                    <a:pt x="115" y="80"/>
                  </a:lnTo>
                  <a:lnTo>
                    <a:pt x="115" y="85"/>
                  </a:lnTo>
                  <a:lnTo>
                    <a:pt x="115" y="92"/>
                  </a:lnTo>
                  <a:lnTo>
                    <a:pt x="113" y="97"/>
                  </a:lnTo>
                  <a:lnTo>
                    <a:pt x="113" y="101"/>
                  </a:lnTo>
                  <a:lnTo>
                    <a:pt x="112" y="106"/>
                  </a:lnTo>
                  <a:lnTo>
                    <a:pt x="112" y="111"/>
                  </a:lnTo>
                  <a:lnTo>
                    <a:pt x="110" y="116"/>
                  </a:lnTo>
                  <a:lnTo>
                    <a:pt x="110" y="121"/>
                  </a:lnTo>
                  <a:lnTo>
                    <a:pt x="109" y="126"/>
                  </a:lnTo>
                  <a:lnTo>
                    <a:pt x="107" y="130"/>
                  </a:lnTo>
                  <a:lnTo>
                    <a:pt x="106" y="135"/>
                  </a:lnTo>
                  <a:lnTo>
                    <a:pt x="106" y="140"/>
                  </a:lnTo>
                  <a:lnTo>
                    <a:pt x="104" y="145"/>
                  </a:lnTo>
                  <a:lnTo>
                    <a:pt x="104" y="150"/>
                  </a:lnTo>
                  <a:lnTo>
                    <a:pt x="101" y="153"/>
                  </a:lnTo>
                  <a:lnTo>
                    <a:pt x="101" y="158"/>
                  </a:lnTo>
                  <a:lnTo>
                    <a:pt x="100" y="163"/>
                  </a:lnTo>
                  <a:lnTo>
                    <a:pt x="98" y="168"/>
                  </a:lnTo>
                  <a:lnTo>
                    <a:pt x="97" y="171"/>
                  </a:lnTo>
                  <a:lnTo>
                    <a:pt x="97" y="176"/>
                  </a:lnTo>
                  <a:lnTo>
                    <a:pt x="95" y="179"/>
                  </a:lnTo>
                  <a:lnTo>
                    <a:pt x="94" y="184"/>
                  </a:lnTo>
                  <a:lnTo>
                    <a:pt x="92" y="187"/>
                  </a:lnTo>
                  <a:lnTo>
                    <a:pt x="92" y="190"/>
                  </a:lnTo>
                  <a:lnTo>
                    <a:pt x="90" y="193"/>
                  </a:lnTo>
                  <a:lnTo>
                    <a:pt x="89" y="197"/>
                  </a:lnTo>
                  <a:lnTo>
                    <a:pt x="87" y="203"/>
                  </a:lnTo>
                  <a:lnTo>
                    <a:pt x="86" y="208"/>
                  </a:lnTo>
                  <a:lnTo>
                    <a:pt x="84" y="213"/>
                  </a:lnTo>
                  <a:lnTo>
                    <a:pt x="84" y="214"/>
                  </a:lnTo>
                  <a:lnTo>
                    <a:pt x="83" y="218"/>
                  </a:lnTo>
                  <a:lnTo>
                    <a:pt x="83" y="218"/>
                  </a:lnTo>
                  <a:lnTo>
                    <a:pt x="66" y="210"/>
                  </a:lnTo>
                  <a:lnTo>
                    <a:pt x="66" y="208"/>
                  </a:lnTo>
                  <a:lnTo>
                    <a:pt x="68" y="206"/>
                  </a:lnTo>
                  <a:lnTo>
                    <a:pt x="68" y="203"/>
                  </a:lnTo>
                  <a:lnTo>
                    <a:pt x="71" y="200"/>
                  </a:lnTo>
                  <a:lnTo>
                    <a:pt x="71" y="197"/>
                  </a:lnTo>
                  <a:lnTo>
                    <a:pt x="74" y="192"/>
                  </a:lnTo>
                  <a:lnTo>
                    <a:pt x="75" y="185"/>
                  </a:lnTo>
                  <a:lnTo>
                    <a:pt x="78" y="179"/>
                  </a:lnTo>
                  <a:lnTo>
                    <a:pt x="80" y="174"/>
                  </a:lnTo>
                  <a:lnTo>
                    <a:pt x="80" y="171"/>
                  </a:lnTo>
                  <a:lnTo>
                    <a:pt x="81" y="168"/>
                  </a:lnTo>
                  <a:lnTo>
                    <a:pt x="83" y="164"/>
                  </a:lnTo>
                  <a:lnTo>
                    <a:pt x="84" y="159"/>
                  </a:lnTo>
                  <a:lnTo>
                    <a:pt x="86" y="156"/>
                  </a:lnTo>
                  <a:lnTo>
                    <a:pt x="87" y="151"/>
                  </a:lnTo>
                  <a:lnTo>
                    <a:pt x="89" y="147"/>
                  </a:lnTo>
                  <a:lnTo>
                    <a:pt x="89" y="142"/>
                  </a:lnTo>
                  <a:lnTo>
                    <a:pt x="90" y="137"/>
                  </a:lnTo>
                  <a:lnTo>
                    <a:pt x="92" y="132"/>
                  </a:lnTo>
                  <a:lnTo>
                    <a:pt x="94" y="127"/>
                  </a:lnTo>
                  <a:lnTo>
                    <a:pt x="94" y="122"/>
                  </a:lnTo>
                  <a:lnTo>
                    <a:pt x="95" y="118"/>
                  </a:lnTo>
                  <a:lnTo>
                    <a:pt x="97" y="113"/>
                  </a:lnTo>
                  <a:lnTo>
                    <a:pt x="97" y="108"/>
                  </a:lnTo>
                  <a:lnTo>
                    <a:pt x="98" y="103"/>
                  </a:lnTo>
                  <a:lnTo>
                    <a:pt x="98" y="97"/>
                  </a:lnTo>
                  <a:lnTo>
                    <a:pt x="98" y="92"/>
                  </a:lnTo>
                  <a:lnTo>
                    <a:pt x="100" y="88"/>
                  </a:lnTo>
                  <a:lnTo>
                    <a:pt x="100" y="84"/>
                  </a:lnTo>
                  <a:lnTo>
                    <a:pt x="100" y="79"/>
                  </a:lnTo>
                  <a:lnTo>
                    <a:pt x="101" y="74"/>
                  </a:lnTo>
                  <a:lnTo>
                    <a:pt x="101" y="71"/>
                  </a:lnTo>
                  <a:lnTo>
                    <a:pt x="101" y="66"/>
                  </a:lnTo>
                  <a:lnTo>
                    <a:pt x="101" y="63"/>
                  </a:lnTo>
                  <a:lnTo>
                    <a:pt x="101" y="58"/>
                  </a:lnTo>
                  <a:lnTo>
                    <a:pt x="101" y="55"/>
                  </a:lnTo>
                  <a:lnTo>
                    <a:pt x="101" y="48"/>
                  </a:lnTo>
                  <a:lnTo>
                    <a:pt x="101" y="43"/>
                  </a:lnTo>
                  <a:lnTo>
                    <a:pt x="100" y="37"/>
                  </a:lnTo>
                  <a:lnTo>
                    <a:pt x="100" y="32"/>
                  </a:lnTo>
                  <a:lnTo>
                    <a:pt x="98" y="27"/>
                  </a:lnTo>
                  <a:lnTo>
                    <a:pt x="98" y="25"/>
                  </a:lnTo>
                  <a:lnTo>
                    <a:pt x="95" y="21"/>
                  </a:lnTo>
                  <a:lnTo>
                    <a:pt x="94" y="21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6" y="27"/>
                  </a:lnTo>
                  <a:lnTo>
                    <a:pt x="83" y="30"/>
                  </a:lnTo>
                  <a:lnTo>
                    <a:pt x="80" y="34"/>
                  </a:lnTo>
                  <a:lnTo>
                    <a:pt x="77" y="40"/>
                  </a:lnTo>
                  <a:lnTo>
                    <a:pt x="74" y="45"/>
                  </a:lnTo>
                  <a:lnTo>
                    <a:pt x="71" y="51"/>
                  </a:lnTo>
                  <a:lnTo>
                    <a:pt x="68" y="55"/>
                  </a:lnTo>
                  <a:lnTo>
                    <a:pt x="66" y="58"/>
                  </a:lnTo>
                  <a:lnTo>
                    <a:pt x="64" y="61"/>
                  </a:lnTo>
                  <a:lnTo>
                    <a:pt x="63" y="66"/>
                  </a:lnTo>
                  <a:lnTo>
                    <a:pt x="60" y="69"/>
                  </a:lnTo>
                  <a:lnTo>
                    <a:pt x="58" y="72"/>
                  </a:lnTo>
                  <a:lnTo>
                    <a:pt x="57" y="77"/>
                  </a:lnTo>
                  <a:lnTo>
                    <a:pt x="55" y="80"/>
                  </a:lnTo>
                  <a:lnTo>
                    <a:pt x="52" y="85"/>
                  </a:lnTo>
                  <a:lnTo>
                    <a:pt x="51" y="90"/>
                  </a:lnTo>
                  <a:lnTo>
                    <a:pt x="49" y="93"/>
                  </a:lnTo>
                  <a:lnTo>
                    <a:pt x="48" y="98"/>
                  </a:lnTo>
                  <a:lnTo>
                    <a:pt x="46" y="103"/>
                  </a:lnTo>
                  <a:lnTo>
                    <a:pt x="45" y="108"/>
                  </a:lnTo>
                  <a:lnTo>
                    <a:pt x="43" y="113"/>
                  </a:lnTo>
                  <a:lnTo>
                    <a:pt x="41" y="118"/>
                  </a:lnTo>
                  <a:lnTo>
                    <a:pt x="40" y="122"/>
                  </a:lnTo>
                  <a:lnTo>
                    <a:pt x="38" y="126"/>
                  </a:lnTo>
                  <a:lnTo>
                    <a:pt x="35" y="130"/>
                  </a:lnTo>
                  <a:lnTo>
                    <a:pt x="34" y="135"/>
                  </a:lnTo>
                  <a:lnTo>
                    <a:pt x="32" y="138"/>
                  </a:lnTo>
                  <a:lnTo>
                    <a:pt x="31" y="143"/>
                  </a:lnTo>
                  <a:lnTo>
                    <a:pt x="31" y="148"/>
                  </a:lnTo>
                  <a:lnTo>
                    <a:pt x="29" y="153"/>
                  </a:lnTo>
                  <a:lnTo>
                    <a:pt x="28" y="156"/>
                  </a:lnTo>
                  <a:lnTo>
                    <a:pt x="26" y="159"/>
                  </a:lnTo>
                  <a:lnTo>
                    <a:pt x="26" y="164"/>
                  </a:lnTo>
                  <a:lnTo>
                    <a:pt x="25" y="168"/>
                  </a:lnTo>
                  <a:lnTo>
                    <a:pt x="23" y="174"/>
                  </a:lnTo>
                  <a:lnTo>
                    <a:pt x="22" y="180"/>
                  </a:lnTo>
                  <a:lnTo>
                    <a:pt x="20" y="185"/>
                  </a:lnTo>
                  <a:lnTo>
                    <a:pt x="20" y="190"/>
                  </a:lnTo>
                  <a:lnTo>
                    <a:pt x="19" y="195"/>
                  </a:lnTo>
                  <a:lnTo>
                    <a:pt x="19" y="198"/>
                  </a:lnTo>
                  <a:lnTo>
                    <a:pt x="17" y="201"/>
                  </a:lnTo>
                  <a:lnTo>
                    <a:pt x="17" y="205"/>
                  </a:lnTo>
                  <a:lnTo>
                    <a:pt x="17" y="205"/>
                  </a:lnTo>
                  <a:lnTo>
                    <a:pt x="17" y="206"/>
                  </a:lnTo>
                  <a:lnTo>
                    <a:pt x="0" y="211"/>
                  </a:lnTo>
                  <a:lnTo>
                    <a:pt x="0" y="2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66"/>
            <p:cNvSpPr>
              <a:spLocks/>
            </p:cNvSpPr>
            <p:nvPr/>
          </p:nvSpPr>
          <p:spPr bwMode="auto">
            <a:xfrm>
              <a:off x="5335" y="2858"/>
              <a:ext cx="92" cy="2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8" y="0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40" y="0"/>
                </a:cxn>
                <a:cxn ang="0">
                  <a:pos x="43" y="0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58" y="0"/>
                </a:cxn>
                <a:cxn ang="0">
                  <a:pos x="63" y="0"/>
                </a:cxn>
                <a:cxn ang="0">
                  <a:pos x="66" y="0"/>
                </a:cxn>
                <a:cxn ang="0">
                  <a:pos x="69" y="0"/>
                </a:cxn>
                <a:cxn ang="0">
                  <a:pos x="72" y="0"/>
                </a:cxn>
                <a:cxn ang="0">
                  <a:pos x="76" y="0"/>
                </a:cxn>
                <a:cxn ang="0">
                  <a:pos x="81" y="0"/>
                </a:cxn>
                <a:cxn ang="0">
                  <a:pos x="86" y="0"/>
                </a:cxn>
                <a:cxn ang="0">
                  <a:pos x="90" y="0"/>
                </a:cxn>
                <a:cxn ang="0">
                  <a:pos x="92" y="4"/>
                </a:cxn>
                <a:cxn ang="0">
                  <a:pos x="90" y="7"/>
                </a:cxn>
                <a:cxn ang="0">
                  <a:pos x="89" y="10"/>
                </a:cxn>
                <a:cxn ang="0">
                  <a:pos x="86" y="13"/>
                </a:cxn>
                <a:cxn ang="0">
                  <a:pos x="81" y="18"/>
                </a:cxn>
                <a:cxn ang="0">
                  <a:pos x="78" y="18"/>
                </a:cxn>
                <a:cxn ang="0">
                  <a:pos x="75" y="20"/>
                </a:cxn>
                <a:cxn ang="0">
                  <a:pos x="70" y="20"/>
                </a:cxn>
                <a:cxn ang="0">
                  <a:pos x="64" y="20"/>
                </a:cxn>
                <a:cxn ang="0">
                  <a:pos x="61" y="20"/>
                </a:cxn>
                <a:cxn ang="0">
                  <a:pos x="58" y="20"/>
                </a:cxn>
                <a:cxn ang="0">
                  <a:pos x="54" y="20"/>
                </a:cxn>
                <a:cxn ang="0">
                  <a:pos x="50" y="20"/>
                </a:cxn>
                <a:cxn ang="0">
                  <a:pos x="47" y="18"/>
                </a:cxn>
                <a:cxn ang="0">
                  <a:pos x="44" y="18"/>
                </a:cxn>
                <a:cxn ang="0">
                  <a:pos x="41" y="18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29" y="16"/>
                </a:cxn>
                <a:cxn ang="0">
                  <a:pos x="26" y="16"/>
                </a:cxn>
                <a:cxn ang="0">
                  <a:pos x="23" y="16"/>
                </a:cxn>
                <a:cxn ang="0">
                  <a:pos x="17" y="16"/>
                </a:cxn>
                <a:cxn ang="0">
                  <a:pos x="11" y="16"/>
                </a:cxn>
                <a:cxn ang="0">
                  <a:pos x="6" y="15"/>
                </a:cxn>
                <a:cxn ang="0">
                  <a:pos x="3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92" h="20">
                  <a:moveTo>
                    <a:pt x="8" y="2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3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0" y="0"/>
                  </a:lnTo>
                  <a:lnTo>
                    <a:pt x="92" y="4"/>
                  </a:lnTo>
                  <a:lnTo>
                    <a:pt x="90" y="7"/>
                  </a:lnTo>
                  <a:lnTo>
                    <a:pt x="89" y="10"/>
                  </a:lnTo>
                  <a:lnTo>
                    <a:pt x="86" y="13"/>
                  </a:lnTo>
                  <a:lnTo>
                    <a:pt x="81" y="18"/>
                  </a:lnTo>
                  <a:lnTo>
                    <a:pt x="78" y="18"/>
                  </a:lnTo>
                  <a:lnTo>
                    <a:pt x="75" y="20"/>
                  </a:lnTo>
                  <a:lnTo>
                    <a:pt x="70" y="20"/>
                  </a:lnTo>
                  <a:lnTo>
                    <a:pt x="64" y="20"/>
                  </a:lnTo>
                  <a:lnTo>
                    <a:pt x="61" y="20"/>
                  </a:lnTo>
                  <a:lnTo>
                    <a:pt x="58" y="20"/>
                  </a:lnTo>
                  <a:lnTo>
                    <a:pt x="54" y="20"/>
                  </a:lnTo>
                  <a:lnTo>
                    <a:pt x="50" y="20"/>
                  </a:lnTo>
                  <a:lnTo>
                    <a:pt x="47" y="18"/>
                  </a:lnTo>
                  <a:lnTo>
                    <a:pt x="44" y="18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34" y="18"/>
                  </a:lnTo>
                  <a:lnTo>
                    <a:pt x="29" y="16"/>
                  </a:lnTo>
                  <a:lnTo>
                    <a:pt x="26" y="16"/>
                  </a:lnTo>
                  <a:lnTo>
                    <a:pt x="23" y="16"/>
                  </a:lnTo>
                  <a:lnTo>
                    <a:pt x="17" y="16"/>
                  </a:lnTo>
                  <a:lnTo>
                    <a:pt x="11" y="16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67"/>
            <p:cNvSpPr>
              <a:spLocks/>
            </p:cNvSpPr>
            <p:nvPr/>
          </p:nvSpPr>
          <p:spPr bwMode="auto">
            <a:xfrm>
              <a:off x="5338" y="2661"/>
              <a:ext cx="116" cy="218"/>
            </a:xfrm>
            <a:custGeom>
              <a:avLst/>
              <a:gdLst/>
              <a:ahLst/>
              <a:cxnLst>
                <a:cxn ang="0">
                  <a:pos x="2" y="204"/>
                </a:cxn>
                <a:cxn ang="0">
                  <a:pos x="8" y="186"/>
                </a:cxn>
                <a:cxn ang="0">
                  <a:pos x="14" y="165"/>
                </a:cxn>
                <a:cxn ang="0">
                  <a:pos x="21" y="142"/>
                </a:cxn>
                <a:cxn ang="0">
                  <a:pos x="31" y="118"/>
                </a:cxn>
                <a:cxn ang="0">
                  <a:pos x="40" y="94"/>
                </a:cxn>
                <a:cxn ang="0">
                  <a:pos x="51" y="71"/>
                </a:cxn>
                <a:cxn ang="0">
                  <a:pos x="60" y="50"/>
                </a:cxn>
                <a:cxn ang="0">
                  <a:pos x="67" y="36"/>
                </a:cxn>
                <a:cxn ang="0">
                  <a:pos x="77" y="16"/>
                </a:cxn>
                <a:cxn ang="0">
                  <a:pos x="89" y="4"/>
                </a:cxn>
                <a:cxn ang="0">
                  <a:pos x="103" y="0"/>
                </a:cxn>
                <a:cxn ang="0">
                  <a:pos x="112" y="15"/>
                </a:cxn>
                <a:cxn ang="0">
                  <a:pos x="115" y="31"/>
                </a:cxn>
                <a:cxn ang="0">
                  <a:pos x="116" y="49"/>
                </a:cxn>
                <a:cxn ang="0">
                  <a:pos x="116" y="68"/>
                </a:cxn>
                <a:cxn ang="0">
                  <a:pos x="115" y="88"/>
                </a:cxn>
                <a:cxn ang="0">
                  <a:pos x="112" y="107"/>
                </a:cxn>
                <a:cxn ang="0">
                  <a:pos x="107" y="126"/>
                </a:cxn>
                <a:cxn ang="0">
                  <a:pos x="104" y="146"/>
                </a:cxn>
                <a:cxn ang="0">
                  <a:pos x="99" y="163"/>
                </a:cxn>
                <a:cxn ang="0">
                  <a:pos x="95" y="180"/>
                </a:cxn>
                <a:cxn ang="0">
                  <a:pos x="90" y="194"/>
                </a:cxn>
                <a:cxn ang="0">
                  <a:pos x="84" y="212"/>
                </a:cxn>
                <a:cxn ang="0">
                  <a:pos x="67" y="210"/>
                </a:cxn>
                <a:cxn ang="0">
                  <a:pos x="69" y="202"/>
                </a:cxn>
                <a:cxn ang="0">
                  <a:pos x="78" y="180"/>
                </a:cxn>
                <a:cxn ang="0">
                  <a:pos x="83" y="165"/>
                </a:cxn>
                <a:cxn ang="0">
                  <a:pos x="89" y="147"/>
                </a:cxn>
                <a:cxn ang="0">
                  <a:pos x="93" y="129"/>
                </a:cxn>
                <a:cxn ang="0">
                  <a:pos x="98" y="110"/>
                </a:cxn>
                <a:cxn ang="0">
                  <a:pos x="99" y="89"/>
                </a:cxn>
                <a:cxn ang="0">
                  <a:pos x="101" y="71"/>
                </a:cxn>
                <a:cxn ang="0">
                  <a:pos x="101" y="57"/>
                </a:cxn>
                <a:cxn ang="0">
                  <a:pos x="103" y="44"/>
                </a:cxn>
                <a:cxn ang="0">
                  <a:pos x="99" y="28"/>
                </a:cxn>
                <a:cxn ang="0">
                  <a:pos x="90" y="26"/>
                </a:cxn>
                <a:cxn ang="0">
                  <a:pos x="80" y="44"/>
                </a:cxn>
                <a:cxn ang="0">
                  <a:pos x="73" y="58"/>
                </a:cxn>
                <a:cxn ang="0">
                  <a:pos x="66" y="75"/>
                </a:cxn>
                <a:cxn ang="0">
                  <a:pos x="58" y="92"/>
                </a:cxn>
                <a:cxn ang="0">
                  <a:pos x="51" y="110"/>
                </a:cxn>
                <a:cxn ang="0">
                  <a:pos x="44" y="129"/>
                </a:cxn>
                <a:cxn ang="0">
                  <a:pos x="38" y="147"/>
                </a:cxn>
                <a:cxn ang="0">
                  <a:pos x="32" y="162"/>
                </a:cxn>
                <a:cxn ang="0">
                  <a:pos x="23" y="188"/>
                </a:cxn>
                <a:cxn ang="0">
                  <a:pos x="18" y="202"/>
                </a:cxn>
                <a:cxn ang="0">
                  <a:pos x="0" y="212"/>
                </a:cxn>
              </a:cxnLst>
              <a:rect l="0" t="0" r="r" b="b"/>
              <a:pathLst>
                <a:path w="116" h="218">
                  <a:moveTo>
                    <a:pt x="0" y="212"/>
                  </a:moveTo>
                  <a:lnTo>
                    <a:pt x="0" y="210"/>
                  </a:lnTo>
                  <a:lnTo>
                    <a:pt x="0" y="209"/>
                  </a:lnTo>
                  <a:lnTo>
                    <a:pt x="2" y="204"/>
                  </a:lnTo>
                  <a:lnTo>
                    <a:pt x="5" y="197"/>
                  </a:lnTo>
                  <a:lnTo>
                    <a:pt x="5" y="192"/>
                  </a:lnTo>
                  <a:lnTo>
                    <a:pt x="6" y="189"/>
                  </a:lnTo>
                  <a:lnTo>
                    <a:pt x="8" y="186"/>
                  </a:lnTo>
                  <a:lnTo>
                    <a:pt x="9" y="181"/>
                  </a:lnTo>
                  <a:lnTo>
                    <a:pt x="11" y="176"/>
                  </a:lnTo>
                  <a:lnTo>
                    <a:pt x="12" y="171"/>
                  </a:lnTo>
                  <a:lnTo>
                    <a:pt x="14" y="165"/>
                  </a:lnTo>
                  <a:lnTo>
                    <a:pt x="15" y="160"/>
                  </a:lnTo>
                  <a:lnTo>
                    <a:pt x="18" y="155"/>
                  </a:lnTo>
                  <a:lnTo>
                    <a:pt x="20" y="149"/>
                  </a:lnTo>
                  <a:lnTo>
                    <a:pt x="21" y="142"/>
                  </a:lnTo>
                  <a:lnTo>
                    <a:pt x="23" y="138"/>
                  </a:lnTo>
                  <a:lnTo>
                    <a:pt x="26" y="131"/>
                  </a:lnTo>
                  <a:lnTo>
                    <a:pt x="28" y="125"/>
                  </a:lnTo>
                  <a:lnTo>
                    <a:pt x="31" y="118"/>
                  </a:lnTo>
                  <a:lnTo>
                    <a:pt x="32" y="113"/>
                  </a:lnTo>
                  <a:lnTo>
                    <a:pt x="35" y="107"/>
                  </a:lnTo>
                  <a:lnTo>
                    <a:pt x="38" y="100"/>
                  </a:lnTo>
                  <a:lnTo>
                    <a:pt x="40" y="94"/>
                  </a:lnTo>
                  <a:lnTo>
                    <a:pt x="43" y="89"/>
                  </a:lnTo>
                  <a:lnTo>
                    <a:pt x="44" y="83"/>
                  </a:lnTo>
                  <a:lnTo>
                    <a:pt x="47" y="78"/>
                  </a:lnTo>
                  <a:lnTo>
                    <a:pt x="51" y="71"/>
                  </a:lnTo>
                  <a:lnTo>
                    <a:pt x="52" y="67"/>
                  </a:lnTo>
                  <a:lnTo>
                    <a:pt x="55" y="62"/>
                  </a:lnTo>
                  <a:lnTo>
                    <a:pt x="58" y="55"/>
                  </a:lnTo>
                  <a:lnTo>
                    <a:pt x="60" y="50"/>
                  </a:lnTo>
                  <a:lnTo>
                    <a:pt x="61" y="47"/>
                  </a:lnTo>
                  <a:lnTo>
                    <a:pt x="63" y="42"/>
                  </a:lnTo>
                  <a:lnTo>
                    <a:pt x="64" y="39"/>
                  </a:lnTo>
                  <a:lnTo>
                    <a:pt x="67" y="36"/>
                  </a:lnTo>
                  <a:lnTo>
                    <a:pt x="69" y="33"/>
                  </a:lnTo>
                  <a:lnTo>
                    <a:pt x="70" y="26"/>
                  </a:lnTo>
                  <a:lnTo>
                    <a:pt x="73" y="21"/>
                  </a:lnTo>
                  <a:lnTo>
                    <a:pt x="77" y="16"/>
                  </a:lnTo>
                  <a:lnTo>
                    <a:pt x="80" y="13"/>
                  </a:lnTo>
                  <a:lnTo>
                    <a:pt x="83" y="8"/>
                  </a:lnTo>
                  <a:lnTo>
                    <a:pt x="87" y="5"/>
                  </a:lnTo>
                  <a:lnTo>
                    <a:pt x="89" y="4"/>
                  </a:lnTo>
                  <a:lnTo>
                    <a:pt x="92" y="4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0"/>
                  </a:lnTo>
                  <a:lnTo>
                    <a:pt x="106" y="4"/>
                  </a:lnTo>
                  <a:lnTo>
                    <a:pt x="107" y="5"/>
                  </a:lnTo>
                  <a:lnTo>
                    <a:pt x="110" y="10"/>
                  </a:lnTo>
                  <a:lnTo>
                    <a:pt x="112" y="15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5" y="28"/>
                  </a:lnTo>
                  <a:lnTo>
                    <a:pt x="115" y="31"/>
                  </a:lnTo>
                  <a:lnTo>
                    <a:pt x="116" y="36"/>
                  </a:lnTo>
                  <a:lnTo>
                    <a:pt x="116" y="39"/>
                  </a:lnTo>
                  <a:lnTo>
                    <a:pt x="116" y="44"/>
                  </a:lnTo>
                  <a:lnTo>
                    <a:pt x="116" y="49"/>
                  </a:lnTo>
                  <a:lnTo>
                    <a:pt x="116" y="54"/>
                  </a:lnTo>
                  <a:lnTo>
                    <a:pt x="116" y="57"/>
                  </a:lnTo>
                  <a:lnTo>
                    <a:pt x="116" y="62"/>
                  </a:lnTo>
                  <a:lnTo>
                    <a:pt x="116" y="68"/>
                  </a:lnTo>
                  <a:lnTo>
                    <a:pt x="116" y="73"/>
                  </a:lnTo>
                  <a:lnTo>
                    <a:pt x="115" y="78"/>
                  </a:lnTo>
                  <a:lnTo>
                    <a:pt x="115" y="83"/>
                  </a:lnTo>
                  <a:lnTo>
                    <a:pt x="115" y="88"/>
                  </a:lnTo>
                  <a:lnTo>
                    <a:pt x="113" y="92"/>
                  </a:lnTo>
                  <a:lnTo>
                    <a:pt x="113" y="97"/>
                  </a:lnTo>
                  <a:lnTo>
                    <a:pt x="113" y="102"/>
                  </a:lnTo>
                  <a:lnTo>
                    <a:pt x="112" y="107"/>
                  </a:lnTo>
                  <a:lnTo>
                    <a:pt x="112" y="113"/>
                  </a:lnTo>
                  <a:lnTo>
                    <a:pt x="110" y="117"/>
                  </a:lnTo>
                  <a:lnTo>
                    <a:pt x="109" y="121"/>
                  </a:lnTo>
                  <a:lnTo>
                    <a:pt x="107" y="126"/>
                  </a:lnTo>
                  <a:lnTo>
                    <a:pt x="107" y="131"/>
                  </a:lnTo>
                  <a:lnTo>
                    <a:pt x="106" y="136"/>
                  </a:lnTo>
                  <a:lnTo>
                    <a:pt x="106" y="141"/>
                  </a:lnTo>
                  <a:lnTo>
                    <a:pt x="104" y="146"/>
                  </a:lnTo>
                  <a:lnTo>
                    <a:pt x="104" y="150"/>
                  </a:lnTo>
                  <a:lnTo>
                    <a:pt x="101" y="155"/>
                  </a:lnTo>
                  <a:lnTo>
                    <a:pt x="101" y="159"/>
                  </a:lnTo>
                  <a:lnTo>
                    <a:pt x="99" y="163"/>
                  </a:lnTo>
                  <a:lnTo>
                    <a:pt x="98" y="168"/>
                  </a:lnTo>
                  <a:lnTo>
                    <a:pt x="96" y="171"/>
                  </a:lnTo>
                  <a:lnTo>
                    <a:pt x="96" y="176"/>
                  </a:lnTo>
                  <a:lnTo>
                    <a:pt x="95" y="180"/>
                  </a:lnTo>
                  <a:lnTo>
                    <a:pt x="93" y="184"/>
                  </a:lnTo>
                  <a:lnTo>
                    <a:pt x="92" y="188"/>
                  </a:lnTo>
                  <a:lnTo>
                    <a:pt x="92" y="191"/>
                  </a:lnTo>
                  <a:lnTo>
                    <a:pt x="90" y="194"/>
                  </a:lnTo>
                  <a:lnTo>
                    <a:pt x="89" y="197"/>
                  </a:lnTo>
                  <a:lnTo>
                    <a:pt x="87" y="204"/>
                  </a:lnTo>
                  <a:lnTo>
                    <a:pt x="87" y="209"/>
                  </a:lnTo>
                  <a:lnTo>
                    <a:pt x="84" y="212"/>
                  </a:lnTo>
                  <a:lnTo>
                    <a:pt x="84" y="215"/>
                  </a:lnTo>
                  <a:lnTo>
                    <a:pt x="84" y="217"/>
                  </a:lnTo>
                  <a:lnTo>
                    <a:pt x="84" y="218"/>
                  </a:lnTo>
                  <a:lnTo>
                    <a:pt x="67" y="210"/>
                  </a:lnTo>
                  <a:lnTo>
                    <a:pt x="67" y="209"/>
                  </a:lnTo>
                  <a:lnTo>
                    <a:pt x="67" y="209"/>
                  </a:lnTo>
                  <a:lnTo>
                    <a:pt x="67" y="205"/>
                  </a:lnTo>
                  <a:lnTo>
                    <a:pt x="69" y="202"/>
                  </a:lnTo>
                  <a:lnTo>
                    <a:pt x="72" y="197"/>
                  </a:lnTo>
                  <a:lnTo>
                    <a:pt x="73" y="192"/>
                  </a:lnTo>
                  <a:lnTo>
                    <a:pt x="75" y="186"/>
                  </a:lnTo>
                  <a:lnTo>
                    <a:pt x="78" y="180"/>
                  </a:lnTo>
                  <a:lnTo>
                    <a:pt x="80" y="175"/>
                  </a:lnTo>
                  <a:lnTo>
                    <a:pt x="80" y="171"/>
                  </a:lnTo>
                  <a:lnTo>
                    <a:pt x="81" y="168"/>
                  </a:lnTo>
                  <a:lnTo>
                    <a:pt x="83" y="165"/>
                  </a:lnTo>
                  <a:lnTo>
                    <a:pt x="84" y="160"/>
                  </a:lnTo>
                  <a:lnTo>
                    <a:pt x="86" y="155"/>
                  </a:lnTo>
                  <a:lnTo>
                    <a:pt x="87" y="152"/>
                  </a:lnTo>
                  <a:lnTo>
                    <a:pt x="89" y="147"/>
                  </a:lnTo>
                  <a:lnTo>
                    <a:pt x="89" y="142"/>
                  </a:lnTo>
                  <a:lnTo>
                    <a:pt x="90" y="138"/>
                  </a:lnTo>
                  <a:lnTo>
                    <a:pt x="92" y="133"/>
                  </a:lnTo>
                  <a:lnTo>
                    <a:pt x="93" y="129"/>
                  </a:lnTo>
                  <a:lnTo>
                    <a:pt x="93" y="123"/>
                  </a:lnTo>
                  <a:lnTo>
                    <a:pt x="95" y="118"/>
                  </a:lnTo>
                  <a:lnTo>
                    <a:pt x="96" y="113"/>
                  </a:lnTo>
                  <a:lnTo>
                    <a:pt x="98" y="110"/>
                  </a:lnTo>
                  <a:lnTo>
                    <a:pt x="98" y="104"/>
                  </a:lnTo>
                  <a:lnTo>
                    <a:pt x="98" y="99"/>
                  </a:lnTo>
                  <a:lnTo>
                    <a:pt x="98" y="94"/>
                  </a:lnTo>
                  <a:lnTo>
                    <a:pt x="99" y="89"/>
                  </a:lnTo>
                  <a:lnTo>
                    <a:pt x="99" y="84"/>
                  </a:lnTo>
                  <a:lnTo>
                    <a:pt x="101" y="81"/>
                  </a:lnTo>
                  <a:lnTo>
                    <a:pt x="101" y="76"/>
                  </a:lnTo>
                  <a:lnTo>
                    <a:pt x="101" y="71"/>
                  </a:lnTo>
                  <a:lnTo>
                    <a:pt x="101" y="68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57"/>
                  </a:lnTo>
                  <a:lnTo>
                    <a:pt x="101" y="54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103" y="44"/>
                  </a:lnTo>
                  <a:lnTo>
                    <a:pt x="101" y="39"/>
                  </a:lnTo>
                  <a:lnTo>
                    <a:pt x="101" y="34"/>
                  </a:lnTo>
                  <a:lnTo>
                    <a:pt x="99" y="29"/>
                  </a:lnTo>
                  <a:lnTo>
                    <a:pt x="99" y="28"/>
                  </a:lnTo>
                  <a:lnTo>
                    <a:pt x="96" y="23"/>
                  </a:lnTo>
                  <a:lnTo>
                    <a:pt x="95" y="23"/>
                  </a:lnTo>
                  <a:lnTo>
                    <a:pt x="93" y="25"/>
                  </a:lnTo>
                  <a:lnTo>
                    <a:pt x="90" y="26"/>
                  </a:lnTo>
                  <a:lnTo>
                    <a:pt x="89" y="29"/>
                  </a:lnTo>
                  <a:lnTo>
                    <a:pt x="86" y="34"/>
                  </a:lnTo>
                  <a:lnTo>
                    <a:pt x="83" y="39"/>
                  </a:lnTo>
                  <a:lnTo>
                    <a:pt x="80" y="44"/>
                  </a:lnTo>
                  <a:lnTo>
                    <a:pt x="78" y="47"/>
                  </a:lnTo>
                  <a:lnTo>
                    <a:pt x="77" y="52"/>
                  </a:lnTo>
                  <a:lnTo>
                    <a:pt x="75" y="55"/>
                  </a:lnTo>
                  <a:lnTo>
                    <a:pt x="73" y="58"/>
                  </a:lnTo>
                  <a:lnTo>
                    <a:pt x="70" y="62"/>
                  </a:lnTo>
                  <a:lnTo>
                    <a:pt x="69" y="67"/>
                  </a:lnTo>
                  <a:lnTo>
                    <a:pt x="67" y="70"/>
                  </a:lnTo>
                  <a:lnTo>
                    <a:pt x="66" y="75"/>
                  </a:lnTo>
                  <a:lnTo>
                    <a:pt x="64" y="78"/>
                  </a:lnTo>
                  <a:lnTo>
                    <a:pt x="61" y="83"/>
                  </a:lnTo>
                  <a:lnTo>
                    <a:pt x="60" y="88"/>
                  </a:lnTo>
                  <a:lnTo>
                    <a:pt x="58" y="92"/>
                  </a:lnTo>
                  <a:lnTo>
                    <a:pt x="57" y="96"/>
                  </a:lnTo>
                  <a:lnTo>
                    <a:pt x="55" y="100"/>
                  </a:lnTo>
                  <a:lnTo>
                    <a:pt x="52" y="105"/>
                  </a:lnTo>
                  <a:lnTo>
                    <a:pt x="51" y="110"/>
                  </a:lnTo>
                  <a:lnTo>
                    <a:pt x="49" y="113"/>
                  </a:lnTo>
                  <a:lnTo>
                    <a:pt x="47" y="120"/>
                  </a:lnTo>
                  <a:lnTo>
                    <a:pt x="46" y="123"/>
                  </a:lnTo>
                  <a:lnTo>
                    <a:pt x="44" y="129"/>
                  </a:lnTo>
                  <a:lnTo>
                    <a:pt x="43" y="134"/>
                  </a:lnTo>
                  <a:lnTo>
                    <a:pt x="41" y="138"/>
                  </a:lnTo>
                  <a:lnTo>
                    <a:pt x="40" y="142"/>
                  </a:lnTo>
                  <a:lnTo>
                    <a:pt x="38" y="147"/>
                  </a:lnTo>
                  <a:lnTo>
                    <a:pt x="35" y="150"/>
                  </a:lnTo>
                  <a:lnTo>
                    <a:pt x="35" y="155"/>
                  </a:lnTo>
                  <a:lnTo>
                    <a:pt x="34" y="159"/>
                  </a:lnTo>
                  <a:lnTo>
                    <a:pt x="32" y="162"/>
                  </a:lnTo>
                  <a:lnTo>
                    <a:pt x="29" y="168"/>
                  </a:lnTo>
                  <a:lnTo>
                    <a:pt x="28" y="175"/>
                  </a:lnTo>
                  <a:lnTo>
                    <a:pt x="26" y="181"/>
                  </a:lnTo>
                  <a:lnTo>
                    <a:pt x="23" y="188"/>
                  </a:lnTo>
                  <a:lnTo>
                    <a:pt x="21" y="191"/>
                  </a:lnTo>
                  <a:lnTo>
                    <a:pt x="20" y="196"/>
                  </a:lnTo>
                  <a:lnTo>
                    <a:pt x="18" y="197"/>
                  </a:lnTo>
                  <a:lnTo>
                    <a:pt x="18" y="202"/>
                  </a:lnTo>
                  <a:lnTo>
                    <a:pt x="17" y="205"/>
                  </a:lnTo>
                  <a:lnTo>
                    <a:pt x="17" y="207"/>
                  </a:lnTo>
                  <a:lnTo>
                    <a:pt x="0" y="212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68"/>
            <p:cNvSpPr>
              <a:spLocks/>
            </p:cNvSpPr>
            <p:nvPr/>
          </p:nvSpPr>
          <p:spPr bwMode="auto">
            <a:xfrm>
              <a:off x="4941" y="3205"/>
              <a:ext cx="89" cy="21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1" y="2"/>
                </a:cxn>
                <a:cxn ang="0">
                  <a:pos x="17" y="2"/>
                </a:cxn>
                <a:cxn ang="0">
                  <a:pos x="20" y="0"/>
                </a:cxn>
                <a:cxn ang="0">
                  <a:pos x="23" y="0"/>
                </a:cxn>
                <a:cxn ang="0">
                  <a:pos x="27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42" y="0"/>
                </a:cxn>
                <a:cxn ang="0">
                  <a:pos x="46" y="0"/>
                </a:cxn>
                <a:cxn ang="0">
                  <a:pos x="49" y="0"/>
                </a:cxn>
                <a:cxn ang="0">
                  <a:pos x="54" y="0"/>
                </a:cxn>
                <a:cxn ang="0">
                  <a:pos x="57" y="0"/>
                </a:cxn>
                <a:cxn ang="0">
                  <a:pos x="62" y="0"/>
                </a:cxn>
                <a:cxn ang="0">
                  <a:pos x="65" y="0"/>
                </a:cxn>
                <a:cxn ang="0">
                  <a:pos x="68" y="0"/>
                </a:cxn>
                <a:cxn ang="0">
                  <a:pos x="71" y="0"/>
                </a:cxn>
                <a:cxn ang="0">
                  <a:pos x="74" y="2"/>
                </a:cxn>
                <a:cxn ang="0">
                  <a:pos x="80" y="2"/>
                </a:cxn>
                <a:cxn ang="0">
                  <a:pos x="85" y="2"/>
                </a:cxn>
                <a:cxn ang="0">
                  <a:pos x="88" y="4"/>
                </a:cxn>
                <a:cxn ang="0">
                  <a:pos x="89" y="4"/>
                </a:cxn>
                <a:cxn ang="0">
                  <a:pos x="89" y="8"/>
                </a:cxn>
                <a:cxn ang="0">
                  <a:pos x="89" y="12"/>
                </a:cxn>
                <a:cxn ang="0">
                  <a:pos x="85" y="16"/>
                </a:cxn>
                <a:cxn ang="0">
                  <a:pos x="80" y="20"/>
                </a:cxn>
                <a:cxn ang="0">
                  <a:pos x="77" y="21"/>
                </a:cxn>
                <a:cxn ang="0">
                  <a:pos x="74" y="21"/>
                </a:cxn>
                <a:cxn ang="0">
                  <a:pos x="69" y="21"/>
                </a:cxn>
                <a:cxn ang="0">
                  <a:pos x="65" y="21"/>
                </a:cxn>
                <a:cxn ang="0">
                  <a:pos x="60" y="21"/>
                </a:cxn>
                <a:cxn ang="0">
                  <a:pos x="57" y="21"/>
                </a:cxn>
                <a:cxn ang="0">
                  <a:pos x="54" y="21"/>
                </a:cxn>
                <a:cxn ang="0">
                  <a:pos x="51" y="21"/>
                </a:cxn>
                <a:cxn ang="0">
                  <a:pos x="48" y="21"/>
                </a:cxn>
                <a:cxn ang="0">
                  <a:pos x="43" y="21"/>
                </a:cxn>
                <a:cxn ang="0">
                  <a:pos x="40" y="21"/>
                </a:cxn>
                <a:cxn ang="0">
                  <a:pos x="37" y="21"/>
                </a:cxn>
                <a:cxn ang="0">
                  <a:pos x="33" y="20"/>
                </a:cxn>
                <a:cxn ang="0">
                  <a:pos x="30" y="20"/>
                </a:cxn>
                <a:cxn ang="0">
                  <a:pos x="27" y="18"/>
                </a:cxn>
                <a:cxn ang="0">
                  <a:pos x="23" y="18"/>
                </a:cxn>
                <a:cxn ang="0">
                  <a:pos x="16" y="18"/>
                </a:cxn>
                <a:cxn ang="0">
                  <a:pos x="11" y="18"/>
                </a:cxn>
                <a:cxn ang="0">
                  <a:pos x="7" y="16"/>
                </a:cxn>
                <a:cxn ang="0">
                  <a:pos x="4" y="16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89" h="21">
                  <a:moveTo>
                    <a:pt x="5" y="2"/>
                  </a:moveTo>
                  <a:lnTo>
                    <a:pt x="7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8" y="0"/>
                  </a:lnTo>
                  <a:lnTo>
                    <a:pt x="71" y="0"/>
                  </a:lnTo>
                  <a:lnTo>
                    <a:pt x="74" y="2"/>
                  </a:lnTo>
                  <a:lnTo>
                    <a:pt x="80" y="2"/>
                  </a:lnTo>
                  <a:lnTo>
                    <a:pt x="85" y="2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89" y="8"/>
                  </a:lnTo>
                  <a:lnTo>
                    <a:pt x="89" y="12"/>
                  </a:lnTo>
                  <a:lnTo>
                    <a:pt x="85" y="16"/>
                  </a:lnTo>
                  <a:lnTo>
                    <a:pt x="80" y="20"/>
                  </a:lnTo>
                  <a:lnTo>
                    <a:pt x="77" y="21"/>
                  </a:lnTo>
                  <a:lnTo>
                    <a:pt x="74" y="21"/>
                  </a:lnTo>
                  <a:lnTo>
                    <a:pt x="69" y="21"/>
                  </a:lnTo>
                  <a:lnTo>
                    <a:pt x="65" y="21"/>
                  </a:lnTo>
                  <a:lnTo>
                    <a:pt x="60" y="21"/>
                  </a:lnTo>
                  <a:lnTo>
                    <a:pt x="57" y="21"/>
                  </a:lnTo>
                  <a:lnTo>
                    <a:pt x="54" y="21"/>
                  </a:lnTo>
                  <a:lnTo>
                    <a:pt x="51" y="21"/>
                  </a:lnTo>
                  <a:lnTo>
                    <a:pt x="48" y="21"/>
                  </a:lnTo>
                  <a:lnTo>
                    <a:pt x="43" y="21"/>
                  </a:lnTo>
                  <a:lnTo>
                    <a:pt x="40" y="21"/>
                  </a:lnTo>
                  <a:lnTo>
                    <a:pt x="37" y="21"/>
                  </a:lnTo>
                  <a:lnTo>
                    <a:pt x="33" y="20"/>
                  </a:lnTo>
                  <a:lnTo>
                    <a:pt x="30" y="20"/>
                  </a:lnTo>
                  <a:lnTo>
                    <a:pt x="27" y="18"/>
                  </a:lnTo>
                  <a:lnTo>
                    <a:pt x="23" y="18"/>
                  </a:lnTo>
                  <a:lnTo>
                    <a:pt x="16" y="18"/>
                  </a:lnTo>
                  <a:lnTo>
                    <a:pt x="11" y="18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69"/>
            <p:cNvSpPr>
              <a:spLocks/>
            </p:cNvSpPr>
            <p:nvPr/>
          </p:nvSpPr>
          <p:spPr bwMode="auto">
            <a:xfrm>
              <a:off x="4943" y="3018"/>
              <a:ext cx="119" cy="210"/>
            </a:xfrm>
            <a:custGeom>
              <a:avLst/>
              <a:gdLst/>
              <a:ahLst/>
              <a:cxnLst>
                <a:cxn ang="0">
                  <a:pos x="0" y="195"/>
                </a:cxn>
                <a:cxn ang="0">
                  <a:pos x="5" y="181"/>
                </a:cxn>
                <a:cxn ang="0">
                  <a:pos x="9" y="165"/>
                </a:cxn>
                <a:cxn ang="0">
                  <a:pos x="15" y="144"/>
                </a:cxn>
                <a:cxn ang="0">
                  <a:pos x="23" y="123"/>
                </a:cxn>
                <a:cxn ang="0">
                  <a:pos x="31" y="100"/>
                </a:cxn>
                <a:cxn ang="0">
                  <a:pos x="41" y="79"/>
                </a:cxn>
                <a:cxn ang="0">
                  <a:pos x="51" y="58"/>
                </a:cxn>
                <a:cxn ang="0">
                  <a:pos x="60" y="40"/>
                </a:cxn>
                <a:cxn ang="0">
                  <a:pos x="67" y="29"/>
                </a:cxn>
                <a:cxn ang="0">
                  <a:pos x="80" y="13"/>
                </a:cxn>
                <a:cxn ang="0">
                  <a:pos x="93" y="3"/>
                </a:cxn>
                <a:cxn ang="0">
                  <a:pos x="107" y="0"/>
                </a:cxn>
                <a:cxn ang="0">
                  <a:pos x="116" y="11"/>
                </a:cxn>
                <a:cxn ang="0">
                  <a:pos x="118" y="28"/>
                </a:cxn>
                <a:cxn ang="0">
                  <a:pos x="118" y="42"/>
                </a:cxn>
                <a:cxn ang="0">
                  <a:pos x="118" y="60"/>
                </a:cxn>
                <a:cxn ang="0">
                  <a:pos x="115" y="78"/>
                </a:cxn>
                <a:cxn ang="0">
                  <a:pos x="113" y="99"/>
                </a:cxn>
                <a:cxn ang="0">
                  <a:pos x="109" y="118"/>
                </a:cxn>
                <a:cxn ang="0">
                  <a:pos x="104" y="136"/>
                </a:cxn>
                <a:cxn ang="0">
                  <a:pos x="100" y="153"/>
                </a:cxn>
                <a:cxn ang="0">
                  <a:pos x="95" y="171"/>
                </a:cxn>
                <a:cxn ang="0">
                  <a:pos x="90" y="186"/>
                </a:cxn>
                <a:cxn ang="0">
                  <a:pos x="84" y="203"/>
                </a:cxn>
                <a:cxn ang="0">
                  <a:pos x="67" y="203"/>
                </a:cxn>
                <a:cxn ang="0">
                  <a:pos x="70" y="194"/>
                </a:cxn>
                <a:cxn ang="0">
                  <a:pos x="78" y="173"/>
                </a:cxn>
                <a:cxn ang="0">
                  <a:pos x="84" y="157"/>
                </a:cxn>
                <a:cxn ang="0">
                  <a:pos x="89" y="139"/>
                </a:cxn>
                <a:cxn ang="0">
                  <a:pos x="93" y="121"/>
                </a:cxn>
                <a:cxn ang="0">
                  <a:pos x="98" y="100"/>
                </a:cxn>
                <a:cxn ang="0">
                  <a:pos x="101" y="81"/>
                </a:cxn>
                <a:cxn ang="0">
                  <a:pos x="103" y="65"/>
                </a:cxn>
                <a:cxn ang="0">
                  <a:pos x="104" y="52"/>
                </a:cxn>
                <a:cxn ang="0">
                  <a:pos x="104" y="31"/>
                </a:cxn>
                <a:cxn ang="0">
                  <a:pos x="101" y="23"/>
                </a:cxn>
                <a:cxn ang="0">
                  <a:pos x="90" y="31"/>
                </a:cxn>
                <a:cxn ang="0">
                  <a:pos x="77" y="48"/>
                </a:cxn>
                <a:cxn ang="0">
                  <a:pos x="64" y="68"/>
                </a:cxn>
                <a:cxn ang="0">
                  <a:pos x="57" y="82"/>
                </a:cxn>
                <a:cxn ang="0">
                  <a:pos x="49" y="100"/>
                </a:cxn>
                <a:cxn ang="0">
                  <a:pos x="43" y="118"/>
                </a:cxn>
                <a:cxn ang="0">
                  <a:pos x="35" y="136"/>
                </a:cxn>
                <a:cxn ang="0">
                  <a:pos x="31" y="152"/>
                </a:cxn>
                <a:cxn ang="0">
                  <a:pos x="26" y="166"/>
                </a:cxn>
                <a:cxn ang="0">
                  <a:pos x="20" y="184"/>
                </a:cxn>
                <a:cxn ang="0">
                  <a:pos x="17" y="200"/>
                </a:cxn>
              </a:cxnLst>
              <a:rect l="0" t="0" r="r" b="b"/>
              <a:pathLst>
                <a:path w="119" h="210">
                  <a:moveTo>
                    <a:pt x="0" y="203"/>
                  </a:moveTo>
                  <a:lnTo>
                    <a:pt x="0" y="203"/>
                  </a:lnTo>
                  <a:lnTo>
                    <a:pt x="0" y="200"/>
                  </a:lnTo>
                  <a:lnTo>
                    <a:pt x="0" y="195"/>
                  </a:lnTo>
                  <a:lnTo>
                    <a:pt x="2" y="191"/>
                  </a:lnTo>
                  <a:lnTo>
                    <a:pt x="2" y="187"/>
                  </a:lnTo>
                  <a:lnTo>
                    <a:pt x="3" y="184"/>
                  </a:lnTo>
                  <a:lnTo>
                    <a:pt x="5" y="181"/>
                  </a:lnTo>
                  <a:lnTo>
                    <a:pt x="6" y="178"/>
                  </a:lnTo>
                  <a:lnTo>
                    <a:pt x="6" y="173"/>
                  </a:lnTo>
                  <a:lnTo>
                    <a:pt x="8" y="168"/>
                  </a:lnTo>
                  <a:lnTo>
                    <a:pt x="9" y="165"/>
                  </a:lnTo>
                  <a:lnTo>
                    <a:pt x="12" y="160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4"/>
                  </a:lnTo>
                  <a:lnTo>
                    <a:pt x="17" y="139"/>
                  </a:lnTo>
                  <a:lnTo>
                    <a:pt x="18" y="134"/>
                  </a:lnTo>
                  <a:lnTo>
                    <a:pt x="21" y="129"/>
                  </a:lnTo>
                  <a:lnTo>
                    <a:pt x="23" y="123"/>
                  </a:lnTo>
                  <a:lnTo>
                    <a:pt x="26" y="118"/>
                  </a:lnTo>
                  <a:lnTo>
                    <a:pt x="28" y="111"/>
                  </a:lnTo>
                  <a:lnTo>
                    <a:pt x="29" y="107"/>
                  </a:lnTo>
                  <a:lnTo>
                    <a:pt x="31" y="100"/>
                  </a:lnTo>
                  <a:lnTo>
                    <a:pt x="34" y="95"/>
                  </a:lnTo>
                  <a:lnTo>
                    <a:pt x="35" y="90"/>
                  </a:lnTo>
                  <a:lnTo>
                    <a:pt x="38" y="84"/>
                  </a:lnTo>
                  <a:lnTo>
                    <a:pt x="41" y="79"/>
                  </a:lnTo>
                  <a:lnTo>
                    <a:pt x="44" y="74"/>
                  </a:lnTo>
                  <a:lnTo>
                    <a:pt x="46" y="68"/>
                  </a:lnTo>
                  <a:lnTo>
                    <a:pt x="49" y="63"/>
                  </a:lnTo>
                  <a:lnTo>
                    <a:pt x="51" y="58"/>
                  </a:lnTo>
                  <a:lnTo>
                    <a:pt x="54" y="53"/>
                  </a:lnTo>
                  <a:lnTo>
                    <a:pt x="55" y="48"/>
                  </a:lnTo>
                  <a:lnTo>
                    <a:pt x="58" y="45"/>
                  </a:lnTo>
                  <a:lnTo>
                    <a:pt x="60" y="40"/>
                  </a:lnTo>
                  <a:lnTo>
                    <a:pt x="63" y="39"/>
                  </a:lnTo>
                  <a:lnTo>
                    <a:pt x="64" y="34"/>
                  </a:lnTo>
                  <a:lnTo>
                    <a:pt x="66" y="31"/>
                  </a:lnTo>
                  <a:lnTo>
                    <a:pt x="67" y="29"/>
                  </a:lnTo>
                  <a:lnTo>
                    <a:pt x="70" y="26"/>
                  </a:lnTo>
                  <a:lnTo>
                    <a:pt x="74" y="21"/>
                  </a:lnTo>
                  <a:lnTo>
                    <a:pt x="77" y="18"/>
                  </a:lnTo>
                  <a:lnTo>
                    <a:pt x="80" y="13"/>
                  </a:lnTo>
                  <a:lnTo>
                    <a:pt x="84" y="10"/>
                  </a:lnTo>
                  <a:lnTo>
                    <a:pt x="87" y="8"/>
                  </a:lnTo>
                  <a:lnTo>
                    <a:pt x="90" y="5"/>
                  </a:lnTo>
                  <a:lnTo>
                    <a:pt x="93" y="3"/>
                  </a:lnTo>
                  <a:lnTo>
                    <a:pt x="96" y="3"/>
                  </a:lnTo>
                  <a:lnTo>
                    <a:pt x="101" y="2"/>
                  </a:lnTo>
                  <a:lnTo>
                    <a:pt x="104" y="2"/>
                  </a:lnTo>
                  <a:lnTo>
                    <a:pt x="107" y="0"/>
                  </a:lnTo>
                  <a:lnTo>
                    <a:pt x="110" y="2"/>
                  </a:lnTo>
                  <a:lnTo>
                    <a:pt x="113" y="3"/>
                  </a:lnTo>
                  <a:lnTo>
                    <a:pt x="115" y="8"/>
                  </a:lnTo>
                  <a:lnTo>
                    <a:pt x="116" y="11"/>
                  </a:lnTo>
                  <a:lnTo>
                    <a:pt x="118" y="18"/>
                  </a:lnTo>
                  <a:lnTo>
                    <a:pt x="118" y="19"/>
                  </a:lnTo>
                  <a:lnTo>
                    <a:pt x="118" y="23"/>
                  </a:lnTo>
                  <a:lnTo>
                    <a:pt x="118" y="28"/>
                  </a:lnTo>
                  <a:lnTo>
                    <a:pt x="119" y="31"/>
                  </a:lnTo>
                  <a:lnTo>
                    <a:pt x="118" y="34"/>
                  </a:lnTo>
                  <a:lnTo>
                    <a:pt x="118" y="39"/>
                  </a:lnTo>
                  <a:lnTo>
                    <a:pt x="118" y="42"/>
                  </a:lnTo>
                  <a:lnTo>
                    <a:pt x="118" y="47"/>
                  </a:lnTo>
                  <a:lnTo>
                    <a:pt x="118" y="50"/>
                  </a:lnTo>
                  <a:lnTo>
                    <a:pt x="118" y="55"/>
                  </a:lnTo>
                  <a:lnTo>
                    <a:pt x="118" y="60"/>
                  </a:lnTo>
                  <a:lnTo>
                    <a:pt x="118" y="65"/>
                  </a:lnTo>
                  <a:lnTo>
                    <a:pt x="116" y="69"/>
                  </a:lnTo>
                  <a:lnTo>
                    <a:pt x="116" y="74"/>
                  </a:lnTo>
                  <a:lnTo>
                    <a:pt x="115" y="78"/>
                  </a:lnTo>
                  <a:lnTo>
                    <a:pt x="115" y="84"/>
                  </a:lnTo>
                  <a:lnTo>
                    <a:pt x="113" y="87"/>
                  </a:lnTo>
                  <a:lnTo>
                    <a:pt x="113" y="92"/>
                  </a:lnTo>
                  <a:lnTo>
                    <a:pt x="113" y="99"/>
                  </a:lnTo>
                  <a:lnTo>
                    <a:pt x="113" y="103"/>
                  </a:lnTo>
                  <a:lnTo>
                    <a:pt x="110" y="108"/>
                  </a:lnTo>
                  <a:lnTo>
                    <a:pt x="110" y="113"/>
                  </a:lnTo>
                  <a:lnTo>
                    <a:pt x="109" y="118"/>
                  </a:lnTo>
                  <a:lnTo>
                    <a:pt x="109" y="123"/>
                  </a:lnTo>
                  <a:lnTo>
                    <a:pt x="106" y="126"/>
                  </a:lnTo>
                  <a:lnTo>
                    <a:pt x="106" y="131"/>
                  </a:lnTo>
                  <a:lnTo>
                    <a:pt x="104" y="136"/>
                  </a:lnTo>
                  <a:lnTo>
                    <a:pt x="104" y="142"/>
                  </a:lnTo>
                  <a:lnTo>
                    <a:pt x="101" y="145"/>
                  </a:lnTo>
                  <a:lnTo>
                    <a:pt x="101" y="150"/>
                  </a:lnTo>
                  <a:lnTo>
                    <a:pt x="100" y="153"/>
                  </a:lnTo>
                  <a:lnTo>
                    <a:pt x="100" y="160"/>
                  </a:lnTo>
                  <a:lnTo>
                    <a:pt x="96" y="163"/>
                  </a:lnTo>
                  <a:lnTo>
                    <a:pt x="96" y="168"/>
                  </a:lnTo>
                  <a:lnTo>
                    <a:pt x="95" y="171"/>
                  </a:lnTo>
                  <a:lnTo>
                    <a:pt x="93" y="176"/>
                  </a:lnTo>
                  <a:lnTo>
                    <a:pt x="92" y="179"/>
                  </a:lnTo>
                  <a:lnTo>
                    <a:pt x="92" y="182"/>
                  </a:lnTo>
                  <a:lnTo>
                    <a:pt x="90" y="186"/>
                  </a:lnTo>
                  <a:lnTo>
                    <a:pt x="89" y="189"/>
                  </a:lnTo>
                  <a:lnTo>
                    <a:pt x="87" y="195"/>
                  </a:lnTo>
                  <a:lnTo>
                    <a:pt x="87" y="200"/>
                  </a:lnTo>
                  <a:lnTo>
                    <a:pt x="84" y="203"/>
                  </a:lnTo>
                  <a:lnTo>
                    <a:pt x="84" y="207"/>
                  </a:lnTo>
                  <a:lnTo>
                    <a:pt x="84" y="208"/>
                  </a:lnTo>
                  <a:lnTo>
                    <a:pt x="84" y="210"/>
                  </a:lnTo>
                  <a:lnTo>
                    <a:pt x="67" y="203"/>
                  </a:lnTo>
                  <a:lnTo>
                    <a:pt x="67" y="202"/>
                  </a:lnTo>
                  <a:lnTo>
                    <a:pt x="67" y="200"/>
                  </a:lnTo>
                  <a:lnTo>
                    <a:pt x="67" y="197"/>
                  </a:lnTo>
                  <a:lnTo>
                    <a:pt x="70" y="194"/>
                  </a:lnTo>
                  <a:lnTo>
                    <a:pt x="72" y="189"/>
                  </a:lnTo>
                  <a:lnTo>
                    <a:pt x="74" y="184"/>
                  </a:lnTo>
                  <a:lnTo>
                    <a:pt x="75" y="178"/>
                  </a:lnTo>
                  <a:lnTo>
                    <a:pt x="78" y="173"/>
                  </a:lnTo>
                  <a:lnTo>
                    <a:pt x="80" y="168"/>
                  </a:lnTo>
                  <a:lnTo>
                    <a:pt x="81" y="165"/>
                  </a:lnTo>
                  <a:lnTo>
                    <a:pt x="81" y="160"/>
                  </a:lnTo>
                  <a:lnTo>
                    <a:pt x="84" y="157"/>
                  </a:lnTo>
                  <a:lnTo>
                    <a:pt x="84" y="152"/>
                  </a:lnTo>
                  <a:lnTo>
                    <a:pt x="86" y="149"/>
                  </a:lnTo>
                  <a:lnTo>
                    <a:pt x="87" y="144"/>
                  </a:lnTo>
                  <a:lnTo>
                    <a:pt x="89" y="139"/>
                  </a:lnTo>
                  <a:lnTo>
                    <a:pt x="89" y="134"/>
                  </a:lnTo>
                  <a:lnTo>
                    <a:pt x="90" y="129"/>
                  </a:lnTo>
                  <a:lnTo>
                    <a:pt x="92" y="124"/>
                  </a:lnTo>
                  <a:lnTo>
                    <a:pt x="93" y="121"/>
                  </a:lnTo>
                  <a:lnTo>
                    <a:pt x="93" y="115"/>
                  </a:lnTo>
                  <a:lnTo>
                    <a:pt x="95" y="111"/>
                  </a:lnTo>
                  <a:lnTo>
                    <a:pt x="96" y="105"/>
                  </a:lnTo>
                  <a:lnTo>
                    <a:pt x="98" y="100"/>
                  </a:lnTo>
                  <a:lnTo>
                    <a:pt x="98" y="95"/>
                  </a:lnTo>
                  <a:lnTo>
                    <a:pt x="100" y="90"/>
                  </a:lnTo>
                  <a:lnTo>
                    <a:pt x="100" y="86"/>
                  </a:lnTo>
                  <a:lnTo>
                    <a:pt x="101" y="81"/>
                  </a:lnTo>
                  <a:lnTo>
                    <a:pt x="101" y="78"/>
                  </a:lnTo>
                  <a:lnTo>
                    <a:pt x="101" y="73"/>
                  </a:lnTo>
                  <a:lnTo>
                    <a:pt x="101" y="69"/>
                  </a:lnTo>
                  <a:lnTo>
                    <a:pt x="103" y="65"/>
                  </a:lnTo>
                  <a:lnTo>
                    <a:pt x="103" y="61"/>
                  </a:lnTo>
                  <a:lnTo>
                    <a:pt x="104" y="57"/>
                  </a:lnTo>
                  <a:lnTo>
                    <a:pt x="104" y="53"/>
                  </a:lnTo>
                  <a:lnTo>
                    <a:pt x="104" y="52"/>
                  </a:lnTo>
                  <a:lnTo>
                    <a:pt x="104" y="45"/>
                  </a:lnTo>
                  <a:lnTo>
                    <a:pt x="106" y="40"/>
                  </a:lnTo>
                  <a:lnTo>
                    <a:pt x="104" y="34"/>
                  </a:lnTo>
                  <a:lnTo>
                    <a:pt x="104" y="31"/>
                  </a:lnTo>
                  <a:lnTo>
                    <a:pt x="104" y="28"/>
                  </a:lnTo>
                  <a:lnTo>
                    <a:pt x="104" y="26"/>
                  </a:lnTo>
                  <a:lnTo>
                    <a:pt x="103" y="23"/>
                  </a:lnTo>
                  <a:lnTo>
                    <a:pt x="101" y="23"/>
                  </a:lnTo>
                  <a:lnTo>
                    <a:pt x="98" y="23"/>
                  </a:lnTo>
                  <a:lnTo>
                    <a:pt x="96" y="26"/>
                  </a:lnTo>
                  <a:lnTo>
                    <a:pt x="93" y="28"/>
                  </a:lnTo>
                  <a:lnTo>
                    <a:pt x="90" y="31"/>
                  </a:lnTo>
                  <a:lnTo>
                    <a:pt x="87" y="34"/>
                  </a:lnTo>
                  <a:lnTo>
                    <a:pt x="83" y="39"/>
                  </a:lnTo>
                  <a:lnTo>
                    <a:pt x="80" y="44"/>
                  </a:lnTo>
                  <a:lnTo>
                    <a:pt x="77" y="48"/>
                  </a:lnTo>
                  <a:lnTo>
                    <a:pt x="72" y="53"/>
                  </a:lnTo>
                  <a:lnTo>
                    <a:pt x="69" y="60"/>
                  </a:lnTo>
                  <a:lnTo>
                    <a:pt x="66" y="63"/>
                  </a:lnTo>
                  <a:lnTo>
                    <a:pt x="64" y="68"/>
                  </a:lnTo>
                  <a:lnTo>
                    <a:pt x="63" y="71"/>
                  </a:lnTo>
                  <a:lnTo>
                    <a:pt x="60" y="74"/>
                  </a:lnTo>
                  <a:lnTo>
                    <a:pt x="58" y="79"/>
                  </a:lnTo>
                  <a:lnTo>
                    <a:pt x="57" y="82"/>
                  </a:lnTo>
                  <a:lnTo>
                    <a:pt x="54" y="86"/>
                  </a:lnTo>
                  <a:lnTo>
                    <a:pt x="52" y="90"/>
                  </a:lnTo>
                  <a:lnTo>
                    <a:pt x="51" y="95"/>
                  </a:lnTo>
                  <a:lnTo>
                    <a:pt x="49" y="100"/>
                  </a:lnTo>
                  <a:lnTo>
                    <a:pt x="47" y="103"/>
                  </a:lnTo>
                  <a:lnTo>
                    <a:pt x="46" y="110"/>
                  </a:lnTo>
                  <a:lnTo>
                    <a:pt x="44" y="113"/>
                  </a:lnTo>
                  <a:lnTo>
                    <a:pt x="43" y="118"/>
                  </a:lnTo>
                  <a:lnTo>
                    <a:pt x="41" y="123"/>
                  </a:lnTo>
                  <a:lnTo>
                    <a:pt x="38" y="128"/>
                  </a:lnTo>
                  <a:lnTo>
                    <a:pt x="37" y="131"/>
                  </a:lnTo>
                  <a:lnTo>
                    <a:pt x="35" y="136"/>
                  </a:lnTo>
                  <a:lnTo>
                    <a:pt x="34" y="139"/>
                  </a:lnTo>
                  <a:lnTo>
                    <a:pt x="34" y="144"/>
                  </a:lnTo>
                  <a:lnTo>
                    <a:pt x="31" y="149"/>
                  </a:lnTo>
                  <a:lnTo>
                    <a:pt x="31" y="152"/>
                  </a:lnTo>
                  <a:lnTo>
                    <a:pt x="29" y="155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6" y="166"/>
                  </a:lnTo>
                  <a:lnTo>
                    <a:pt x="25" y="170"/>
                  </a:lnTo>
                  <a:lnTo>
                    <a:pt x="25" y="173"/>
                  </a:lnTo>
                  <a:lnTo>
                    <a:pt x="21" y="178"/>
                  </a:lnTo>
                  <a:lnTo>
                    <a:pt x="20" y="184"/>
                  </a:lnTo>
                  <a:lnTo>
                    <a:pt x="18" y="187"/>
                  </a:lnTo>
                  <a:lnTo>
                    <a:pt x="18" y="192"/>
                  </a:lnTo>
                  <a:lnTo>
                    <a:pt x="17" y="197"/>
                  </a:lnTo>
                  <a:lnTo>
                    <a:pt x="17" y="200"/>
                  </a:lnTo>
                  <a:lnTo>
                    <a:pt x="0" y="203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70"/>
            <p:cNvSpPr>
              <a:spLocks/>
            </p:cNvSpPr>
            <p:nvPr/>
          </p:nvSpPr>
          <p:spPr bwMode="auto">
            <a:xfrm>
              <a:off x="5076" y="3209"/>
              <a:ext cx="117" cy="2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0"/>
                </a:cxn>
                <a:cxn ang="0">
                  <a:pos x="16" y="0"/>
                </a:cxn>
                <a:cxn ang="0">
                  <a:pos x="23" y="0"/>
                </a:cxn>
                <a:cxn ang="0">
                  <a:pos x="32" y="0"/>
                </a:cxn>
                <a:cxn ang="0">
                  <a:pos x="42" y="0"/>
                </a:cxn>
                <a:cxn ang="0">
                  <a:pos x="49" y="0"/>
                </a:cxn>
                <a:cxn ang="0">
                  <a:pos x="55" y="0"/>
                </a:cxn>
                <a:cxn ang="0">
                  <a:pos x="58" y="1"/>
                </a:cxn>
                <a:cxn ang="0">
                  <a:pos x="65" y="3"/>
                </a:cxn>
                <a:cxn ang="0">
                  <a:pos x="74" y="3"/>
                </a:cxn>
                <a:cxn ang="0">
                  <a:pos x="84" y="4"/>
                </a:cxn>
                <a:cxn ang="0">
                  <a:pos x="94" y="4"/>
                </a:cxn>
                <a:cxn ang="0">
                  <a:pos x="103" y="6"/>
                </a:cxn>
                <a:cxn ang="0">
                  <a:pos x="110" y="6"/>
                </a:cxn>
                <a:cxn ang="0">
                  <a:pos x="115" y="6"/>
                </a:cxn>
                <a:cxn ang="0">
                  <a:pos x="115" y="9"/>
                </a:cxn>
                <a:cxn ang="0">
                  <a:pos x="112" y="19"/>
                </a:cxn>
                <a:cxn ang="0">
                  <a:pos x="106" y="22"/>
                </a:cxn>
                <a:cxn ang="0">
                  <a:pos x="98" y="22"/>
                </a:cxn>
                <a:cxn ang="0">
                  <a:pos x="92" y="22"/>
                </a:cxn>
                <a:cxn ang="0">
                  <a:pos x="84" y="22"/>
                </a:cxn>
                <a:cxn ang="0">
                  <a:pos x="75" y="21"/>
                </a:cxn>
                <a:cxn ang="0">
                  <a:pos x="66" y="21"/>
                </a:cxn>
                <a:cxn ang="0">
                  <a:pos x="57" y="19"/>
                </a:cxn>
                <a:cxn ang="0">
                  <a:pos x="46" y="19"/>
                </a:cxn>
                <a:cxn ang="0">
                  <a:pos x="37" y="17"/>
                </a:cxn>
                <a:cxn ang="0">
                  <a:pos x="26" y="17"/>
                </a:cxn>
                <a:cxn ang="0">
                  <a:pos x="19" y="16"/>
                </a:cxn>
                <a:cxn ang="0">
                  <a:pos x="12" y="16"/>
                </a:cxn>
                <a:cxn ang="0">
                  <a:pos x="5" y="14"/>
                </a:cxn>
                <a:cxn ang="0">
                  <a:pos x="0" y="14"/>
                </a:cxn>
                <a:cxn ang="0">
                  <a:pos x="5" y="0"/>
                </a:cxn>
              </a:cxnLst>
              <a:rect l="0" t="0" r="r" b="b"/>
              <a:pathLst>
                <a:path w="117" h="24">
                  <a:moveTo>
                    <a:pt x="5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4" y="3"/>
                  </a:lnTo>
                  <a:lnTo>
                    <a:pt x="78" y="4"/>
                  </a:lnTo>
                  <a:lnTo>
                    <a:pt x="84" y="4"/>
                  </a:lnTo>
                  <a:lnTo>
                    <a:pt x="89" y="4"/>
                  </a:lnTo>
                  <a:lnTo>
                    <a:pt x="94" y="4"/>
                  </a:lnTo>
                  <a:lnTo>
                    <a:pt x="98" y="6"/>
                  </a:lnTo>
                  <a:lnTo>
                    <a:pt x="103" y="6"/>
                  </a:lnTo>
                  <a:lnTo>
                    <a:pt x="107" y="6"/>
                  </a:lnTo>
                  <a:lnTo>
                    <a:pt x="110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7" y="8"/>
                  </a:lnTo>
                  <a:lnTo>
                    <a:pt x="115" y="9"/>
                  </a:lnTo>
                  <a:lnTo>
                    <a:pt x="115" y="14"/>
                  </a:lnTo>
                  <a:lnTo>
                    <a:pt x="112" y="19"/>
                  </a:lnTo>
                  <a:lnTo>
                    <a:pt x="109" y="24"/>
                  </a:lnTo>
                  <a:lnTo>
                    <a:pt x="106" y="22"/>
                  </a:lnTo>
                  <a:lnTo>
                    <a:pt x="101" y="22"/>
                  </a:lnTo>
                  <a:lnTo>
                    <a:pt x="98" y="22"/>
                  </a:lnTo>
                  <a:lnTo>
                    <a:pt x="97" y="22"/>
                  </a:lnTo>
                  <a:lnTo>
                    <a:pt x="92" y="22"/>
                  </a:lnTo>
                  <a:lnTo>
                    <a:pt x="89" y="22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5" y="21"/>
                  </a:lnTo>
                  <a:lnTo>
                    <a:pt x="71" y="21"/>
                  </a:lnTo>
                  <a:lnTo>
                    <a:pt x="66" y="21"/>
                  </a:lnTo>
                  <a:lnTo>
                    <a:pt x="61" y="21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7"/>
                  </a:lnTo>
                  <a:lnTo>
                    <a:pt x="26" y="17"/>
                  </a:lnTo>
                  <a:lnTo>
                    <a:pt x="23" y="17"/>
                  </a:lnTo>
                  <a:lnTo>
                    <a:pt x="19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71"/>
            <p:cNvSpPr>
              <a:spLocks/>
            </p:cNvSpPr>
            <p:nvPr/>
          </p:nvSpPr>
          <p:spPr bwMode="auto">
            <a:xfrm>
              <a:off x="5075" y="3023"/>
              <a:ext cx="134" cy="207"/>
            </a:xfrm>
            <a:custGeom>
              <a:avLst/>
              <a:gdLst/>
              <a:ahLst/>
              <a:cxnLst>
                <a:cxn ang="0">
                  <a:pos x="1" y="190"/>
                </a:cxn>
                <a:cxn ang="0">
                  <a:pos x="6" y="174"/>
                </a:cxn>
                <a:cxn ang="0">
                  <a:pos x="10" y="158"/>
                </a:cxn>
                <a:cxn ang="0">
                  <a:pos x="17" y="140"/>
                </a:cxn>
                <a:cxn ang="0">
                  <a:pos x="23" y="123"/>
                </a:cxn>
                <a:cxn ang="0">
                  <a:pos x="29" y="106"/>
                </a:cxn>
                <a:cxn ang="0">
                  <a:pos x="39" y="87"/>
                </a:cxn>
                <a:cxn ang="0">
                  <a:pos x="49" y="71"/>
                </a:cxn>
                <a:cxn ang="0">
                  <a:pos x="59" y="56"/>
                </a:cxn>
                <a:cxn ang="0">
                  <a:pos x="72" y="40"/>
                </a:cxn>
                <a:cxn ang="0">
                  <a:pos x="84" y="26"/>
                </a:cxn>
                <a:cxn ang="0">
                  <a:pos x="104" y="5"/>
                </a:cxn>
                <a:cxn ang="0">
                  <a:pos x="121" y="2"/>
                </a:cxn>
                <a:cxn ang="0">
                  <a:pos x="128" y="16"/>
                </a:cxn>
                <a:cxn ang="0">
                  <a:pos x="131" y="32"/>
                </a:cxn>
                <a:cxn ang="0">
                  <a:pos x="133" y="50"/>
                </a:cxn>
                <a:cxn ang="0">
                  <a:pos x="133" y="69"/>
                </a:cxn>
                <a:cxn ang="0">
                  <a:pos x="133" y="89"/>
                </a:cxn>
                <a:cxn ang="0">
                  <a:pos x="131" y="106"/>
                </a:cxn>
                <a:cxn ang="0">
                  <a:pos x="130" y="121"/>
                </a:cxn>
                <a:cxn ang="0">
                  <a:pos x="127" y="136"/>
                </a:cxn>
                <a:cxn ang="0">
                  <a:pos x="124" y="150"/>
                </a:cxn>
                <a:cxn ang="0">
                  <a:pos x="121" y="165"/>
                </a:cxn>
                <a:cxn ang="0">
                  <a:pos x="118" y="181"/>
                </a:cxn>
                <a:cxn ang="0">
                  <a:pos x="111" y="200"/>
                </a:cxn>
                <a:cxn ang="0">
                  <a:pos x="98" y="207"/>
                </a:cxn>
                <a:cxn ang="0">
                  <a:pos x="99" y="194"/>
                </a:cxn>
                <a:cxn ang="0">
                  <a:pos x="102" y="181"/>
                </a:cxn>
                <a:cxn ang="0">
                  <a:pos x="107" y="165"/>
                </a:cxn>
                <a:cxn ang="0">
                  <a:pos x="110" y="148"/>
                </a:cxn>
                <a:cxn ang="0">
                  <a:pos x="113" y="134"/>
                </a:cxn>
                <a:cxn ang="0">
                  <a:pos x="114" y="121"/>
                </a:cxn>
                <a:cxn ang="0">
                  <a:pos x="116" y="102"/>
                </a:cxn>
                <a:cxn ang="0">
                  <a:pos x="118" y="89"/>
                </a:cxn>
                <a:cxn ang="0">
                  <a:pos x="118" y="73"/>
                </a:cxn>
                <a:cxn ang="0">
                  <a:pos x="118" y="56"/>
                </a:cxn>
                <a:cxn ang="0">
                  <a:pos x="118" y="42"/>
                </a:cxn>
                <a:cxn ang="0">
                  <a:pos x="114" y="23"/>
                </a:cxn>
                <a:cxn ang="0">
                  <a:pos x="102" y="26"/>
                </a:cxn>
                <a:cxn ang="0">
                  <a:pos x="82" y="48"/>
                </a:cxn>
                <a:cxn ang="0">
                  <a:pos x="73" y="64"/>
                </a:cxn>
                <a:cxn ang="0">
                  <a:pos x="62" y="79"/>
                </a:cxn>
                <a:cxn ang="0">
                  <a:pos x="53" y="95"/>
                </a:cxn>
                <a:cxn ang="0">
                  <a:pos x="44" y="110"/>
                </a:cxn>
                <a:cxn ang="0">
                  <a:pos x="39" y="123"/>
                </a:cxn>
                <a:cxn ang="0">
                  <a:pos x="30" y="145"/>
                </a:cxn>
                <a:cxn ang="0">
                  <a:pos x="24" y="169"/>
                </a:cxn>
                <a:cxn ang="0">
                  <a:pos x="18" y="189"/>
                </a:cxn>
                <a:cxn ang="0">
                  <a:pos x="18" y="198"/>
                </a:cxn>
              </a:cxnLst>
              <a:rect l="0" t="0" r="r" b="b"/>
              <a:pathLst>
                <a:path w="134" h="207">
                  <a:moveTo>
                    <a:pt x="0" y="198"/>
                  </a:moveTo>
                  <a:lnTo>
                    <a:pt x="0" y="198"/>
                  </a:lnTo>
                  <a:lnTo>
                    <a:pt x="0" y="195"/>
                  </a:lnTo>
                  <a:lnTo>
                    <a:pt x="1" y="190"/>
                  </a:lnTo>
                  <a:lnTo>
                    <a:pt x="3" y="186"/>
                  </a:lnTo>
                  <a:lnTo>
                    <a:pt x="3" y="182"/>
                  </a:lnTo>
                  <a:lnTo>
                    <a:pt x="4" y="177"/>
                  </a:lnTo>
                  <a:lnTo>
                    <a:pt x="6" y="174"/>
                  </a:lnTo>
                  <a:lnTo>
                    <a:pt x="7" y="171"/>
                  </a:lnTo>
                  <a:lnTo>
                    <a:pt x="7" y="168"/>
                  </a:lnTo>
                  <a:lnTo>
                    <a:pt x="9" y="163"/>
                  </a:lnTo>
                  <a:lnTo>
                    <a:pt x="10" y="158"/>
                  </a:lnTo>
                  <a:lnTo>
                    <a:pt x="13" y="155"/>
                  </a:lnTo>
                  <a:lnTo>
                    <a:pt x="13" y="150"/>
                  </a:lnTo>
                  <a:lnTo>
                    <a:pt x="15" y="145"/>
                  </a:lnTo>
                  <a:lnTo>
                    <a:pt x="17" y="140"/>
                  </a:lnTo>
                  <a:lnTo>
                    <a:pt x="18" y="137"/>
                  </a:lnTo>
                  <a:lnTo>
                    <a:pt x="20" y="131"/>
                  </a:lnTo>
                  <a:lnTo>
                    <a:pt x="21" y="127"/>
                  </a:lnTo>
                  <a:lnTo>
                    <a:pt x="23" y="123"/>
                  </a:lnTo>
                  <a:lnTo>
                    <a:pt x="24" y="119"/>
                  </a:lnTo>
                  <a:lnTo>
                    <a:pt x="26" y="115"/>
                  </a:lnTo>
                  <a:lnTo>
                    <a:pt x="27" y="111"/>
                  </a:lnTo>
                  <a:lnTo>
                    <a:pt x="29" y="106"/>
                  </a:lnTo>
                  <a:lnTo>
                    <a:pt x="30" y="103"/>
                  </a:lnTo>
                  <a:lnTo>
                    <a:pt x="33" y="98"/>
                  </a:lnTo>
                  <a:lnTo>
                    <a:pt x="36" y="94"/>
                  </a:lnTo>
                  <a:lnTo>
                    <a:pt x="39" y="87"/>
                  </a:lnTo>
                  <a:lnTo>
                    <a:pt x="43" y="81"/>
                  </a:lnTo>
                  <a:lnTo>
                    <a:pt x="44" y="77"/>
                  </a:lnTo>
                  <a:lnTo>
                    <a:pt x="47" y="74"/>
                  </a:lnTo>
                  <a:lnTo>
                    <a:pt x="49" y="71"/>
                  </a:lnTo>
                  <a:lnTo>
                    <a:pt x="52" y="68"/>
                  </a:lnTo>
                  <a:lnTo>
                    <a:pt x="53" y="63"/>
                  </a:lnTo>
                  <a:lnTo>
                    <a:pt x="56" y="60"/>
                  </a:lnTo>
                  <a:lnTo>
                    <a:pt x="59" y="56"/>
                  </a:lnTo>
                  <a:lnTo>
                    <a:pt x="62" y="52"/>
                  </a:lnTo>
                  <a:lnTo>
                    <a:pt x="66" y="48"/>
                  </a:lnTo>
                  <a:lnTo>
                    <a:pt x="69" y="43"/>
                  </a:lnTo>
                  <a:lnTo>
                    <a:pt x="72" y="40"/>
                  </a:lnTo>
                  <a:lnTo>
                    <a:pt x="75" y="37"/>
                  </a:lnTo>
                  <a:lnTo>
                    <a:pt x="78" y="32"/>
                  </a:lnTo>
                  <a:lnTo>
                    <a:pt x="81" y="29"/>
                  </a:lnTo>
                  <a:lnTo>
                    <a:pt x="84" y="26"/>
                  </a:lnTo>
                  <a:lnTo>
                    <a:pt x="87" y="23"/>
                  </a:lnTo>
                  <a:lnTo>
                    <a:pt x="93" y="16"/>
                  </a:lnTo>
                  <a:lnTo>
                    <a:pt x="99" y="11"/>
                  </a:lnTo>
                  <a:lnTo>
                    <a:pt x="104" y="5"/>
                  </a:lnTo>
                  <a:lnTo>
                    <a:pt x="110" y="3"/>
                  </a:lnTo>
                  <a:lnTo>
                    <a:pt x="113" y="0"/>
                  </a:lnTo>
                  <a:lnTo>
                    <a:pt x="118" y="0"/>
                  </a:lnTo>
                  <a:lnTo>
                    <a:pt x="121" y="2"/>
                  </a:lnTo>
                  <a:lnTo>
                    <a:pt x="124" y="5"/>
                  </a:lnTo>
                  <a:lnTo>
                    <a:pt x="127" y="8"/>
                  </a:lnTo>
                  <a:lnTo>
                    <a:pt x="128" y="14"/>
                  </a:lnTo>
                  <a:lnTo>
                    <a:pt x="128" y="16"/>
                  </a:lnTo>
                  <a:lnTo>
                    <a:pt x="130" y="21"/>
                  </a:lnTo>
                  <a:lnTo>
                    <a:pt x="130" y="24"/>
                  </a:lnTo>
                  <a:lnTo>
                    <a:pt x="131" y="29"/>
                  </a:lnTo>
                  <a:lnTo>
                    <a:pt x="131" y="32"/>
                  </a:lnTo>
                  <a:lnTo>
                    <a:pt x="131" y="37"/>
                  </a:lnTo>
                  <a:lnTo>
                    <a:pt x="133" y="42"/>
                  </a:lnTo>
                  <a:lnTo>
                    <a:pt x="133" y="47"/>
                  </a:lnTo>
                  <a:lnTo>
                    <a:pt x="133" y="50"/>
                  </a:lnTo>
                  <a:lnTo>
                    <a:pt x="133" y="55"/>
                  </a:lnTo>
                  <a:lnTo>
                    <a:pt x="133" y="60"/>
                  </a:lnTo>
                  <a:lnTo>
                    <a:pt x="133" y="64"/>
                  </a:lnTo>
                  <a:lnTo>
                    <a:pt x="133" y="69"/>
                  </a:lnTo>
                  <a:lnTo>
                    <a:pt x="133" y="74"/>
                  </a:lnTo>
                  <a:lnTo>
                    <a:pt x="133" y="79"/>
                  </a:lnTo>
                  <a:lnTo>
                    <a:pt x="134" y="84"/>
                  </a:lnTo>
                  <a:lnTo>
                    <a:pt x="133" y="89"/>
                  </a:lnTo>
                  <a:lnTo>
                    <a:pt x="133" y="94"/>
                  </a:lnTo>
                  <a:lnTo>
                    <a:pt x="131" y="97"/>
                  </a:lnTo>
                  <a:lnTo>
                    <a:pt x="131" y="102"/>
                  </a:lnTo>
                  <a:lnTo>
                    <a:pt x="131" y="106"/>
                  </a:lnTo>
                  <a:lnTo>
                    <a:pt x="131" y="110"/>
                  </a:lnTo>
                  <a:lnTo>
                    <a:pt x="131" y="113"/>
                  </a:lnTo>
                  <a:lnTo>
                    <a:pt x="131" y="118"/>
                  </a:lnTo>
                  <a:lnTo>
                    <a:pt x="130" y="121"/>
                  </a:lnTo>
                  <a:lnTo>
                    <a:pt x="128" y="124"/>
                  </a:lnTo>
                  <a:lnTo>
                    <a:pt x="128" y="129"/>
                  </a:lnTo>
                  <a:lnTo>
                    <a:pt x="128" y="132"/>
                  </a:lnTo>
                  <a:lnTo>
                    <a:pt x="127" y="136"/>
                  </a:lnTo>
                  <a:lnTo>
                    <a:pt x="127" y="139"/>
                  </a:lnTo>
                  <a:lnTo>
                    <a:pt x="125" y="144"/>
                  </a:lnTo>
                  <a:lnTo>
                    <a:pt x="125" y="147"/>
                  </a:lnTo>
                  <a:lnTo>
                    <a:pt x="124" y="150"/>
                  </a:lnTo>
                  <a:lnTo>
                    <a:pt x="124" y="155"/>
                  </a:lnTo>
                  <a:lnTo>
                    <a:pt x="122" y="158"/>
                  </a:lnTo>
                  <a:lnTo>
                    <a:pt x="122" y="161"/>
                  </a:lnTo>
                  <a:lnTo>
                    <a:pt x="121" y="165"/>
                  </a:lnTo>
                  <a:lnTo>
                    <a:pt x="119" y="168"/>
                  </a:lnTo>
                  <a:lnTo>
                    <a:pt x="119" y="173"/>
                  </a:lnTo>
                  <a:lnTo>
                    <a:pt x="119" y="176"/>
                  </a:lnTo>
                  <a:lnTo>
                    <a:pt x="118" y="181"/>
                  </a:lnTo>
                  <a:lnTo>
                    <a:pt x="114" y="187"/>
                  </a:lnTo>
                  <a:lnTo>
                    <a:pt x="114" y="192"/>
                  </a:lnTo>
                  <a:lnTo>
                    <a:pt x="113" y="197"/>
                  </a:lnTo>
                  <a:lnTo>
                    <a:pt x="111" y="200"/>
                  </a:lnTo>
                  <a:lnTo>
                    <a:pt x="111" y="203"/>
                  </a:lnTo>
                  <a:lnTo>
                    <a:pt x="111" y="205"/>
                  </a:lnTo>
                  <a:lnTo>
                    <a:pt x="111" y="207"/>
                  </a:lnTo>
                  <a:lnTo>
                    <a:pt x="98" y="207"/>
                  </a:lnTo>
                  <a:lnTo>
                    <a:pt x="98" y="205"/>
                  </a:lnTo>
                  <a:lnTo>
                    <a:pt x="98" y="203"/>
                  </a:lnTo>
                  <a:lnTo>
                    <a:pt x="98" y="198"/>
                  </a:lnTo>
                  <a:lnTo>
                    <a:pt x="99" y="194"/>
                  </a:lnTo>
                  <a:lnTo>
                    <a:pt x="99" y="190"/>
                  </a:lnTo>
                  <a:lnTo>
                    <a:pt x="101" y="187"/>
                  </a:lnTo>
                  <a:lnTo>
                    <a:pt x="102" y="182"/>
                  </a:lnTo>
                  <a:lnTo>
                    <a:pt x="102" y="181"/>
                  </a:lnTo>
                  <a:lnTo>
                    <a:pt x="104" y="176"/>
                  </a:lnTo>
                  <a:lnTo>
                    <a:pt x="105" y="173"/>
                  </a:lnTo>
                  <a:lnTo>
                    <a:pt x="105" y="169"/>
                  </a:lnTo>
                  <a:lnTo>
                    <a:pt x="107" y="165"/>
                  </a:lnTo>
                  <a:lnTo>
                    <a:pt x="107" y="161"/>
                  </a:lnTo>
                  <a:lnTo>
                    <a:pt x="107" y="156"/>
                  </a:lnTo>
                  <a:lnTo>
                    <a:pt x="108" y="152"/>
                  </a:lnTo>
                  <a:lnTo>
                    <a:pt x="110" y="148"/>
                  </a:lnTo>
                  <a:lnTo>
                    <a:pt x="110" y="144"/>
                  </a:lnTo>
                  <a:lnTo>
                    <a:pt x="111" y="140"/>
                  </a:lnTo>
                  <a:lnTo>
                    <a:pt x="111" y="137"/>
                  </a:lnTo>
                  <a:lnTo>
                    <a:pt x="113" y="134"/>
                  </a:lnTo>
                  <a:lnTo>
                    <a:pt x="113" y="131"/>
                  </a:lnTo>
                  <a:lnTo>
                    <a:pt x="113" y="126"/>
                  </a:lnTo>
                  <a:lnTo>
                    <a:pt x="114" y="123"/>
                  </a:lnTo>
                  <a:lnTo>
                    <a:pt x="114" y="121"/>
                  </a:lnTo>
                  <a:lnTo>
                    <a:pt x="114" y="115"/>
                  </a:lnTo>
                  <a:lnTo>
                    <a:pt x="116" y="111"/>
                  </a:lnTo>
                  <a:lnTo>
                    <a:pt x="116" y="106"/>
                  </a:lnTo>
                  <a:lnTo>
                    <a:pt x="116" y="102"/>
                  </a:lnTo>
                  <a:lnTo>
                    <a:pt x="116" y="98"/>
                  </a:lnTo>
                  <a:lnTo>
                    <a:pt x="116" y="95"/>
                  </a:lnTo>
                  <a:lnTo>
                    <a:pt x="116" y="92"/>
                  </a:lnTo>
                  <a:lnTo>
                    <a:pt x="118" y="89"/>
                  </a:lnTo>
                  <a:lnTo>
                    <a:pt x="118" y="85"/>
                  </a:lnTo>
                  <a:lnTo>
                    <a:pt x="118" y="81"/>
                  </a:lnTo>
                  <a:lnTo>
                    <a:pt x="118" y="77"/>
                  </a:lnTo>
                  <a:lnTo>
                    <a:pt x="118" y="73"/>
                  </a:lnTo>
                  <a:lnTo>
                    <a:pt x="118" y="69"/>
                  </a:lnTo>
                  <a:lnTo>
                    <a:pt x="118" y="64"/>
                  </a:lnTo>
                  <a:lnTo>
                    <a:pt x="118" y="61"/>
                  </a:lnTo>
                  <a:lnTo>
                    <a:pt x="118" y="56"/>
                  </a:lnTo>
                  <a:lnTo>
                    <a:pt x="118" y="53"/>
                  </a:lnTo>
                  <a:lnTo>
                    <a:pt x="118" y="48"/>
                  </a:lnTo>
                  <a:lnTo>
                    <a:pt x="118" y="45"/>
                  </a:lnTo>
                  <a:lnTo>
                    <a:pt x="118" y="42"/>
                  </a:lnTo>
                  <a:lnTo>
                    <a:pt x="118" y="35"/>
                  </a:lnTo>
                  <a:lnTo>
                    <a:pt x="118" y="31"/>
                  </a:lnTo>
                  <a:lnTo>
                    <a:pt x="114" y="26"/>
                  </a:lnTo>
                  <a:lnTo>
                    <a:pt x="114" y="23"/>
                  </a:lnTo>
                  <a:lnTo>
                    <a:pt x="111" y="21"/>
                  </a:lnTo>
                  <a:lnTo>
                    <a:pt x="110" y="21"/>
                  </a:lnTo>
                  <a:lnTo>
                    <a:pt x="105" y="23"/>
                  </a:lnTo>
                  <a:lnTo>
                    <a:pt x="102" y="26"/>
                  </a:lnTo>
                  <a:lnTo>
                    <a:pt x="98" y="31"/>
                  </a:lnTo>
                  <a:lnTo>
                    <a:pt x="93" y="35"/>
                  </a:lnTo>
                  <a:lnTo>
                    <a:pt x="88" y="42"/>
                  </a:lnTo>
                  <a:lnTo>
                    <a:pt x="82" y="48"/>
                  </a:lnTo>
                  <a:lnTo>
                    <a:pt x="81" y="52"/>
                  </a:lnTo>
                  <a:lnTo>
                    <a:pt x="78" y="56"/>
                  </a:lnTo>
                  <a:lnTo>
                    <a:pt x="75" y="60"/>
                  </a:lnTo>
                  <a:lnTo>
                    <a:pt x="73" y="64"/>
                  </a:lnTo>
                  <a:lnTo>
                    <a:pt x="70" y="68"/>
                  </a:lnTo>
                  <a:lnTo>
                    <a:pt x="67" y="71"/>
                  </a:lnTo>
                  <a:lnTo>
                    <a:pt x="64" y="74"/>
                  </a:lnTo>
                  <a:lnTo>
                    <a:pt x="62" y="79"/>
                  </a:lnTo>
                  <a:lnTo>
                    <a:pt x="59" y="82"/>
                  </a:lnTo>
                  <a:lnTo>
                    <a:pt x="56" y="87"/>
                  </a:lnTo>
                  <a:lnTo>
                    <a:pt x="55" y="90"/>
                  </a:lnTo>
                  <a:lnTo>
                    <a:pt x="53" y="95"/>
                  </a:lnTo>
                  <a:lnTo>
                    <a:pt x="50" y="98"/>
                  </a:lnTo>
                  <a:lnTo>
                    <a:pt x="49" y="102"/>
                  </a:lnTo>
                  <a:lnTo>
                    <a:pt x="47" y="106"/>
                  </a:lnTo>
                  <a:lnTo>
                    <a:pt x="44" y="110"/>
                  </a:lnTo>
                  <a:lnTo>
                    <a:pt x="43" y="113"/>
                  </a:lnTo>
                  <a:lnTo>
                    <a:pt x="41" y="116"/>
                  </a:lnTo>
                  <a:lnTo>
                    <a:pt x="39" y="119"/>
                  </a:lnTo>
                  <a:lnTo>
                    <a:pt x="39" y="123"/>
                  </a:lnTo>
                  <a:lnTo>
                    <a:pt x="36" y="126"/>
                  </a:lnTo>
                  <a:lnTo>
                    <a:pt x="35" y="132"/>
                  </a:lnTo>
                  <a:lnTo>
                    <a:pt x="32" y="139"/>
                  </a:lnTo>
                  <a:lnTo>
                    <a:pt x="30" y="145"/>
                  </a:lnTo>
                  <a:lnTo>
                    <a:pt x="29" y="150"/>
                  </a:lnTo>
                  <a:lnTo>
                    <a:pt x="27" y="156"/>
                  </a:lnTo>
                  <a:lnTo>
                    <a:pt x="24" y="163"/>
                  </a:lnTo>
                  <a:lnTo>
                    <a:pt x="24" y="169"/>
                  </a:lnTo>
                  <a:lnTo>
                    <a:pt x="23" y="174"/>
                  </a:lnTo>
                  <a:lnTo>
                    <a:pt x="20" y="181"/>
                  </a:lnTo>
                  <a:lnTo>
                    <a:pt x="20" y="186"/>
                  </a:lnTo>
                  <a:lnTo>
                    <a:pt x="18" y="189"/>
                  </a:lnTo>
                  <a:lnTo>
                    <a:pt x="18" y="192"/>
                  </a:lnTo>
                  <a:lnTo>
                    <a:pt x="18" y="195"/>
                  </a:lnTo>
                  <a:lnTo>
                    <a:pt x="18" y="197"/>
                  </a:lnTo>
                  <a:lnTo>
                    <a:pt x="18" y="198"/>
                  </a:lnTo>
                  <a:lnTo>
                    <a:pt x="0" y="198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72"/>
            <p:cNvSpPr>
              <a:spLocks/>
            </p:cNvSpPr>
            <p:nvPr/>
          </p:nvSpPr>
          <p:spPr bwMode="auto">
            <a:xfrm>
              <a:off x="5209" y="3220"/>
              <a:ext cx="114" cy="2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0"/>
                </a:cxn>
                <a:cxn ang="0">
                  <a:pos x="20" y="0"/>
                </a:cxn>
                <a:cxn ang="0">
                  <a:pos x="28" y="0"/>
                </a:cxn>
                <a:cxn ang="0">
                  <a:pos x="36" y="1"/>
                </a:cxn>
                <a:cxn ang="0">
                  <a:pos x="42" y="1"/>
                </a:cxn>
                <a:cxn ang="0">
                  <a:pos x="48" y="3"/>
                </a:cxn>
                <a:cxn ang="0">
                  <a:pos x="51" y="3"/>
                </a:cxn>
                <a:cxn ang="0">
                  <a:pos x="57" y="5"/>
                </a:cxn>
                <a:cxn ang="0">
                  <a:pos x="66" y="5"/>
                </a:cxn>
                <a:cxn ang="0">
                  <a:pos x="77" y="6"/>
                </a:cxn>
                <a:cxn ang="0">
                  <a:pos x="88" y="6"/>
                </a:cxn>
                <a:cxn ang="0">
                  <a:pos x="97" y="6"/>
                </a:cxn>
                <a:cxn ang="0">
                  <a:pos x="104" y="6"/>
                </a:cxn>
                <a:cxn ang="0">
                  <a:pos x="109" y="6"/>
                </a:cxn>
                <a:cxn ang="0">
                  <a:pos x="111" y="8"/>
                </a:cxn>
                <a:cxn ang="0">
                  <a:pos x="114" y="18"/>
                </a:cxn>
                <a:cxn ang="0">
                  <a:pos x="108" y="21"/>
                </a:cxn>
                <a:cxn ang="0">
                  <a:pos x="100" y="21"/>
                </a:cxn>
                <a:cxn ang="0">
                  <a:pos x="94" y="21"/>
                </a:cxn>
                <a:cxn ang="0">
                  <a:pos x="85" y="21"/>
                </a:cxn>
                <a:cxn ang="0">
                  <a:pos x="77" y="19"/>
                </a:cxn>
                <a:cxn ang="0">
                  <a:pos x="66" y="19"/>
                </a:cxn>
                <a:cxn ang="0">
                  <a:pos x="57" y="19"/>
                </a:cxn>
                <a:cxn ang="0">
                  <a:pos x="48" y="18"/>
                </a:cxn>
                <a:cxn ang="0">
                  <a:pos x="37" y="16"/>
                </a:cxn>
                <a:cxn ang="0">
                  <a:pos x="28" y="16"/>
                </a:cxn>
                <a:cxn ang="0">
                  <a:pos x="20" y="16"/>
                </a:cxn>
                <a:cxn ang="0">
                  <a:pos x="13" y="14"/>
                </a:cxn>
                <a:cxn ang="0">
                  <a:pos x="7" y="14"/>
                </a:cxn>
                <a:cxn ang="0">
                  <a:pos x="2" y="14"/>
                </a:cxn>
                <a:cxn ang="0">
                  <a:pos x="5" y="0"/>
                </a:cxn>
              </a:cxnLst>
              <a:rect l="0" t="0" r="r" b="b"/>
              <a:pathLst>
                <a:path w="114" h="21">
                  <a:moveTo>
                    <a:pt x="5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6" y="1"/>
                  </a:lnTo>
                  <a:lnTo>
                    <a:pt x="39" y="1"/>
                  </a:lnTo>
                  <a:lnTo>
                    <a:pt x="42" y="1"/>
                  </a:lnTo>
                  <a:lnTo>
                    <a:pt x="46" y="1"/>
                  </a:lnTo>
                  <a:lnTo>
                    <a:pt x="48" y="3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4" y="5"/>
                  </a:lnTo>
                  <a:lnTo>
                    <a:pt x="57" y="5"/>
                  </a:lnTo>
                  <a:lnTo>
                    <a:pt x="62" y="5"/>
                  </a:lnTo>
                  <a:lnTo>
                    <a:pt x="66" y="5"/>
                  </a:lnTo>
                  <a:lnTo>
                    <a:pt x="72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8" y="6"/>
                  </a:lnTo>
                  <a:lnTo>
                    <a:pt x="92" y="6"/>
                  </a:lnTo>
                  <a:lnTo>
                    <a:pt x="97" y="6"/>
                  </a:lnTo>
                  <a:lnTo>
                    <a:pt x="101" y="6"/>
                  </a:lnTo>
                  <a:lnTo>
                    <a:pt x="104" y="6"/>
                  </a:lnTo>
                  <a:lnTo>
                    <a:pt x="108" y="6"/>
                  </a:lnTo>
                  <a:lnTo>
                    <a:pt x="109" y="6"/>
                  </a:lnTo>
                  <a:lnTo>
                    <a:pt x="111" y="6"/>
                  </a:lnTo>
                  <a:lnTo>
                    <a:pt x="111" y="8"/>
                  </a:lnTo>
                  <a:lnTo>
                    <a:pt x="112" y="13"/>
                  </a:lnTo>
                  <a:lnTo>
                    <a:pt x="114" y="18"/>
                  </a:lnTo>
                  <a:lnTo>
                    <a:pt x="111" y="21"/>
                  </a:lnTo>
                  <a:lnTo>
                    <a:pt x="108" y="21"/>
                  </a:lnTo>
                  <a:lnTo>
                    <a:pt x="103" y="21"/>
                  </a:lnTo>
                  <a:lnTo>
                    <a:pt x="100" y="21"/>
                  </a:lnTo>
                  <a:lnTo>
                    <a:pt x="97" y="21"/>
                  </a:lnTo>
                  <a:lnTo>
                    <a:pt x="94" y="21"/>
                  </a:lnTo>
                  <a:lnTo>
                    <a:pt x="89" y="21"/>
                  </a:lnTo>
                  <a:lnTo>
                    <a:pt x="85" y="21"/>
                  </a:lnTo>
                  <a:lnTo>
                    <a:pt x="82" y="21"/>
                  </a:lnTo>
                  <a:lnTo>
                    <a:pt x="77" y="19"/>
                  </a:lnTo>
                  <a:lnTo>
                    <a:pt x="72" y="19"/>
                  </a:lnTo>
                  <a:lnTo>
                    <a:pt x="66" y="19"/>
                  </a:lnTo>
                  <a:lnTo>
                    <a:pt x="62" y="19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8" y="18"/>
                  </a:lnTo>
                  <a:lnTo>
                    <a:pt x="42" y="18"/>
                  </a:lnTo>
                  <a:lnTo>
                    <a:pt x="37" y="16"/>
                  </a:lnTo>
                  <a:lnTo>
                    <a:pt x="33" y="16"/>
                  </a:lnTo>
                  <a:lnTo>
                    <a:pt x="28" y="16"/>
                  </a:lnTo>
                  <a:lnTo>
                    <a:pt x="23" y="16"/>
                  </a:lnTo>
                  <a:lnTo>
                    <a:pt x="20" y="16"/>
                  </a:lnTo>
                  <a:lnTo>
                    <a:pt x="17" y="16"/>
                  </a:lnTo>
                  <a:lnTo>
                    <a:pt x="13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73"/>
            <p:cNvSpPr>
              <a:spLocks/>
            </p:cNvSpPr>
            <p:nvPr/>
          </p:nvSpPr>
          <p:spPr bwMode="auto">
            <a:xfrm>
              <a:off x="5211" y="3047"/>
              <a:ext cx="124" cy="197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" y="170"/>
                </a:cxn>
                <a:cxn ang="0">
                  <a:pos x="9" y="153"/>
                </a:cxn>
                <a:cxn ang="0">
                  <a:pos x="14" y="134"/>
                </a:cxn>
                <a:cxn ang="0">
                  <a:pos x="17" y="121"/>
                </a:cxn>
                <a:cxn ang="0">
                  <a:pos x="21" y="108"/>
                </a:cxn>
                <a:cxn ang="0">
                  <a:pos x="24" y="95"/>
                </a:cxn>
                <a:cxn ang="0">
                  <a:pos x="27" y="84"/>
                </a:cxn>
                <a:cxn ang="0">
                  <a:pos x="34" y="74"/>
                </a:cxn>
                <a:cxn ang="0">
                  <a:pos x="38" y="60"/>
                </a:cxn>
                <a:cxn ang="0">
                  <a:pos x="46" y="49"/>
                </a:cxn>
                <a:cxn ang="0">
                  <a:pos x="54" y="36"/>
                </a:cxn>
                <a:cxn ang="0">
                  <a:pos x="61" y="24"/>
                </a:cxn>
                <a:cxn ang="0">
                  <a:pos x="78" y="7"/>
                </a:cxn>
                <a:cxn ang="0">
                  <a:pos x="95" y="0"/>
                </a:cxn>
                <a:cxn ang="0">
                  <a:pos x="106" y="7"/>
                </a:cxn>
                <a:cxn ang="0">
                  <a:pos x="115" y="23"/>
                </a:cxn>
                <a:cxn ang="0">
                  <a:pos x="118" y="34"/>
                </a:cxn>
                <a:cxn ang="0">
                  <a:pos x="119" y="45"/>
                </a:cxn>
                <a:cxn ang="0">
                  <a:pos x="121" y="58"/>
                </a:cxn>
                <a:cxn ang="0">
                  <a:pos x="122" y="71"/>
                </a:cxn>
                <a:cxn ang="0">
                  <a:pos x="122" y="84"/>
                </a:cxn>
                <a:cxn ang="0">
                  <a:pos x="124" y="95"/>
                </a:cxn>
                <a:cxn ang="0">
                  <a:pos x="124" y="105"/>
                </a:cxn>
                <a:cxn ang="0">
                  <a:pos x="122" y="116"/>
                </a:cxn>
                <a:cxn ang="0">
                  <a:pos x="121" y="128"/>
                </a:cxn>
                <a:cxn ang="0">
                  <a:pos x="119" y="139"/>
                </a:cxn>
                <a:cxn ang="0">
                  <a:pos x="116" y="150"/>
                </a:cxn>
                <a:cxn ang="0">
                  <a:pos x="116" y="163"/>
                </a:cxn>
                <a:cxn ang="0">
                  <a:pos x="112" y="181"/>
                </a:cxn>
                <a:cxn ang="0">
                  <a:pos x="109" y="194"/>
                </a:cxn>
                <a:cxn ang="0">
                  <a:pos x="93" y="192"/>
                </a:cxn>
                <a:cxn ang="0">
                  <a:pos x="93" y="187"/>
                </a:cxn>
                <a:cxn ang="0">
                  <a:pos x="98" y="173"/>
                </a:cxn>
                <a:cxn ang="0">
                  <a:pos x="102" y="157"/>
                </a:cxn>
                <a:cxn ang="0">
                  <a:pos x="104" y="147"/>
                </a:cxn>
                <a:cxn ang="0">
                  <a:pos x="107" y="136"/>
                </a:cxn>
                <a:cxn ang="0">
                  <a:pos x="109" y="126"/>
                </a:cxn>
                <a:cxn ang="0">
                  <a:pos x="110" y="115"/>
                </a:cxn>
                <a:cxn ang="0">
                  <a:pos x="110" y="97"/>
                </a:cxn>
                <a:cxn ang="0">
                  <a:pos x="110" y="87"/>
                </a:cxn>
                <a:cxn ang="0">
                  <a:pos x="110" y="74"/>
                </a:cxn>
                <a:cxn ang="0">
                  <a:pos x="109" y="61"/>
                </a:cxn>
                <a:cxn ang="0">
                  <a:pos x="107" y="50"/>
                </a:cxn>
                <a:cxn ang="0">
                  <a:pos x="104" y="37"/>
                </a:cxn>
                <a:cxn ang="0">
                  <a:pos x="99" y="23"/>
                </a:cxn>
                <a:cxn ang="0">
                  <a:pos x="92" y="15"/>
                </a:cxn>
                <a:cxn ang="0">
                  <a:pos x="83" y="23"/>
                </a:cxn>
                <a:cxn ang="0">
                  <a:pos x="73" y="36"/>
                </a:cxn>
                <a:cxn ang="0">
                  <a:pos x="67" y="45"/>
                </a:cxn>
                <a:cxn ang="0">
                  <a:pos x="60" y="57"/>
                </a:cxn>
                <a:cxn ang="0">
                  <a:pos x="54" y="68"/>
                </a:cxn>
                <a:cxn ang="0">
                  <a:pos x="47" y="79"/>
                </a:cxn>
                <a:cxn ang="0">
                  <a:pos x="41" y="89"/>
                </a:cxn>
                <a:cxn ang="0">
                  <a:pos x="34" y="107"/>
                </a:cxn>
                <a:cxn ang="0">
                  <a:pos x="29" y="120"/>
                </a:cxn>
                <a:cxn ang="0">
                  <a:pos x="26" y="136"/>
                </a:cxn>
                <a:cxn ang="0">
                  <a:pos x="23" y="153"/>
                </a:cxn>
                <a:cxn ang="0">
                  <a:pos x="20" y="170"/>
                </a:cxn>
                <a:cxn ang="0">
                  <a:pos x="17" y="179"/>
                </a:cxn>
                <a:cxn ang="0">
                  <a:pos x="0" y="183"/>
                </a:cxn>
              </a:cxnLst>
              <a:rect l="0" t="0" r="r" b="b"/>
              <a:pathLst>
                <a:path w="124" h="197">
                  <a:moveTo>
                    <a:pt x="0" y="183"/>
                  </a:moveTo>
                  <a:lnTo>
                    <a:pt x="0" y="181"/>
                  </a:lnTo>
                  <a:lnTo>
                    <a:pt x="0" y="179"/>
                  </a:lnTo>
                  <a:lnTo>
                    <a:pt x="1" y="176"/>
                  </a:lnTo>
                  <a:lnTo>
                    <a:pt x="3" y="174"/>
                  </a:lnTo>
                  <a:lnTo>
                    <a:pt x="3" y="170"/>
                  </a:lnTo>
                  <a:lnTo>
                    <a:pt x="5" y="165"/>
                  </a:lnTo>
                  <a:lnTo>
                    <a:pt x="8" y="158"/>
                  </a:lnTo>
                  <a:lnTo>
                    <a:pt x="9" y="153"/>
                  </a:lnTo>
                  <a:lnTo>
                    <a:pt x="11" y="147"/>
                  </a:lnTo>
                  <a:lnTo>
                    <a:pt x="12" y="141"/>
                  </a:lnTo>
                  <a:lnTo>
                    <a:pt x="14" y="134"/>
                  </a:lnTo>
                  <a:lnTo>
                    <a:pt x="15" y="128"/>
                  </a:lnTo>
                  <a:lnTo>
                    <a:pt x="17" y="124"/>
                  </a:lnTo>
                  <a:lnTo>
                    <a:pt x="17" y="121"/>
                  </a:lnTo>
                  <a:lnTo>
                    <a:pt x="18" y="118"/>
                  </a:lnTo>
                  <a:lnTo>
                    <a:pt x="20" y="115"/>
                  </a:lnTo>
                  <a:lnTo>
                    <a:pt x="21" y="108"/>
                  </a:lnTo>
                  <a:lnTo>
                    <a:pt x="23" y="102"/>
                  </a:lnTo>
                  <a:lnTo>
                    <a:pt x="23" y="99"/>
                  </a:lnTo>
                  <a:lnTo>
                    <a:pt x="24" y="95"/>
                  </a:lnTo>
                  <a:lnTo>
                    <a:pt x="24" y="92"/>
                  </a:lnTo>
                  <a:lnTo>
                    <a:pt x="27" y="89"/>
                  </a:lnTo>
                  <a:lnTo>
                    <a:pt x="27" y="84"/>
                  </a:lnTo>
                  <a:lnTo>
                    <a:pt x="29" y="81"/>
                  </a:lnTo>
                  <a:lnTo>
                    <a:pt x="32" y="78"/>
                  </a:lnTo>
                  <a:lnTo>
                    <a:pt x="34" y="74"/>
                  </a:lnTo>
                  <a:lnTo>
                    <a:pt x="35" y="70"/>
                  </a:lnTo>
                  <a:lnTo>
                    <a:pt x="37" y="65"/>
                  </a:lnTo>
                  <a:lnTo>
                    <a:pt x="38" y="60"/>
                  </a:lnTo>
                  <a:lnTo>
                    <a:pt x="41" y="57"/>
                  </a:lnTo>
                  <a:lnTo>
                    <a:pt x="43" y="52"/>
                  </a:lnTo>
                  <a:lnTo>
                    <a:pt x="46" y="49"/>
                  </a:lnTo>
                  <a:lnTo>
                    <a:pt x="49" y="44"/>
                  </a:lnTo>
                  <a:lnTo>
                    <a:pt x="50" y="40"/>
                  </a:lnTo>
                  <a:lnTo>
                    <a:pt x="54" y="36"/>
                  </a:lnTo>
                  <a:lnTo>
                    <a:pt x="57" y="32"/>
                  </a:lnTo>
                  <a:lnTo>
                    <a:pt x="58" y="28"/>
                  </a:lnTo>
                  <a:lnTo>
                    <a:pt x="61" y="24"/>
                  </a:lnTo>
                  <a:lnTo>
                    <a:pt x="67" y="18"/>
                  </a:lnTo>
                  <a:lnTo>
                    <a:pt x="73" y="11"/>
                  </a:lnTo>
                  <a:lnTo>
                    <a:pt x="78" y="7"/>
                  </a:lnTo>
                  <a:lnTo>
                    <a:pt x="83" y="3"/>
                  </a:lnTo>
                  <a:lnTo>
                    <a:pt x="89" y="2"/>
                  </a:lnTo>
                  <a:lnTo>
                    <a:pt x="95" y="0"/>
                  </a:lnTo>
                  <a:lnTo>
                    <a:pt x="98" y="0"/>
                  </a:lnTo>
                  <a:lnTo>
                    <a:pt x="102" y="3"/>
                  </a:lnTo>
                  <a:lnTo>
                    <a:pt x="106" y="7"/>
                  </a:lnTo>
                  <a:lnTo>
                    <a:pt x="110" y="11"/>
                  </a:lnTo>
                  <a:lnTo>
                    <a:pt x="112" y="16"/>
                  </a:lnTo>
                  <a:lnTo>
                    <a:pt x="115" y="23"/>
                  </a:lnTo>
                  <a:lnTo>
                    <a:pt x="115" y="26"/>
                  </a:lnTo>
                  <a:lnTo>
                    <a:pt x="116" y="29"/>
                  </a:lnTo>
                  <a:lnTo>
                    <a:pt x="118" y="34"/>
                  </a:lnTo>
                  <a:lnTo>
                    <a:pt x="119" y="39"/>
                  </a:lnTo>
                  <a:lnTo>
                    <a:pt x="119" y="42"/>
                  </a:lnTo>
                  <a:lnTo>
                    <a:pt x="119" y="45"/>
                  </a:lnTo>
                  <a:lnTo>
                    <a:pt x="119" y="50"/>
                  </a:lnTo>
                  <a:lnTo>
                    <a:pt x="121" y="53"/>
                  </a:lnTo>
                  <a:lnTo>
                    <a:pt x="121" y="58"/>
                  </a:lnTo>
                  <a:lnTo>
                    <a:pt x="121" y="63"/>
                  </a:lnTo>
                  <a:lnTo>
                    <a:pt x="122" y="66"/>
                  </a:lnTo>
                  <a:lnTo>
                    <a:pt x="122" y="71"/>
                  </a:lnTo>
                  <a:lnTo>
                    <a:pt x="122" y="76"/>
                  </a:lnTo>
                  <a:lnTo>
                    <a:pt x="122" y="79"/>
                  </a:lnTo>
                  <a:lnTo>
                    <a:pt x="122" y="84"/>
                  </a:lnTo>
                  <a:lnTo>
                    <a:pt x="124" y="87"/>
                  </a:lnTo>
                  <a:lnTo>
                    <a:pt x="124" y="92"/>
                  </a:lnTo>
                  <a:lnTo>
                    <a:pt x="124" y="95"/>
                  </a:lnTo>
                  <a:lnTo>
                    <a:pt x="124" y="99"/>
                  </a:lnTo>
                  <a:lnTo>
                    <a:pt x="124" y="102"/>
                  </a:lnTo>
                  <a:lnTo>
                    <a:pt x="124" y="105"/>
                  </a:lnTo>
                  <a:lnTo>
                    <a:pt x="124" y="108"/>
                  </a:lnTo>
                  <a:lnTo>
                    <a:pt x="122" y="113"/>
                  </a:lnTo>
                  <a:lnTo>
                    <a:pt x="122" y="116"/>
                  </a:lnTo>
                  <a:lnTo>
                    <a:pt x="122" y="120"/>
                  </a:lnTo>
                  <a:lnTo>
                    <a:pt x="121" y="123"/>
                  </a:lnTo>
                  <a:lnTo>
                    <a:pt x="121" y="128"/>
                  </a:lnTo>
                  <a:lnTo>
                    <a:pt x="121" y="131"/>
                  </a:lnTo>
                  <a:lnTo>
                    <a:pt x="119" y="136"/>
                  </a:lnTo>
                  <a:lnTo>
                    <a:pt x="119" y="139"/>
                  </a:lnTo>
                  <a:lnTo>
                    <a:pt x="119" y="142"/>
                  </a:lnTo>
                  <a:lnTo>
                    <a:pt x="118" y="147"/>
                  </a:lnTo>
                  <a:lnTo>
                    <a:pt x="116" y="150"/>
                  </a:lnTo>
                  <a:lnTo>
                    <a:pt x="116" y="155"/>
                  </a:lnTo>
                  <a:lnTo>
                    <a:pt x="116" y="158"/>
                  </a:lnTo>
                  <a:lnTo>
                    <a:pt x="116" y="163"/>
                  </a:lnTo>
                  <a:lnTo>
                    <a:pt x="113" y="168"/>
                  </a:lnTo>
                  <a:lnTo>
                    <a:pt x="112" y="176"/>
                  </a:lnTo>
                  <a:lnTo>
                    <a:pt x="112" y="181"/>
                  </a:lnTo>
                  <a:lnTo>
                    <a:pt x="110" y="187"/>
                  </a:lnTo>
                  <a:lnTo>
                    <a:pt x="109" y="191"/>
                  </a:lnTo>
                  <a:lnTo>
                    <a:pt x="109" y="194"/>
                  </a:lnTo>
                  <a:lnTo>
                    <a:pt x="109" y="195"/>
                  </a:lnTo>
                  <a:lnTo>
                    <a:pt x="109" y="197"/>
                  </a:lnTo>
                  <a:lnTo>
                    <a:pt x="93" y="192"/>
                  </a:lnTo>
                  <a:lnTo>
                    <a:pt x="93" y="192"/>
                  </a:lnTo>
                  <a:lnTo>
                    <a:pt x="93" y="189"/>
                  </a:lnTo>
                  <a:lnTo>
                    <a:pt x="93" y="187"/>
                  </a:lnTo>
                  <a:lnTo>
                    <a:pt x="95" y="183"/>
                  </a:lnTo>
                  <a:lnTo>
                    <a:pt x="96" y="178"/>
                  </a:lnTo>
                  <a:lnTo>
                    <a:pt x="98" y="173"/>
                  </a:lnTo>
                  <a:lnTo>
                    <a:pt x="99" y="166"/>
                  </a:lnTo>
                  <a:lnTo>
                    <a:pt x="101" y="160"/>
                  </a:lnTo>
                  <a:lnTo>
                    <a:pt x="102" y="157"/>
                  </a:lnTo>
                  <a:lnTo>
                    <a:pt x="102" y="153"/>
                  </a:lnTo>
                  <a:lnTo>
                    <a:pt x="102" y="150"/>
                  </a:lnTo>
                  <a:lnTo>
                    <a:pt x="104" y="147"/>
                  </a:lnTo>
                  <a:lnTo>
                    <a:pt x="104" y="144"/>
                  </a:lnTo>
                  <a:lnTo>
                    <a:pt x="106" y="139"/>
                  </a:lnTo>
                  <a:lnTo>
                    <a:pt x="107" y="136"/>
                  </a:lnTo>
                  <a:lnTo>
                    <a:pt x="107" y="132"/>
                  </a:lnTo>
                  <a:lnTo>
                    <a:pt x="107" y="129"/>
                  </a:lnTo>
                  <a:lnTo>
                    <a:pt x="109" y="126"/>
                  </a:lnTo>
                  <a:lnTo>
                    <a:pt x="109" y="123"/>
                  </a:lnTo>
                  <a:lnTo>
                    <a:pt x="110" y="120"/>
                  </a:lnTo>
                  <a:lnTo>
                    <a:pt x="110" y="115"/>
                  </a:lnTo>
                  <a:lnTo>
                    <a:pt x="112" y="110"/>
                  </a:lnTo>
                  <a:lnTo>
                    <a:pt x="110" y="103"/>
                  </a:lnTo>
                  <a:lnTo>
                    <a:pt x="110" y="97"/>
                  </a:lnTo>
                  <a:lnTo>
                    <a:pt x="110" y="94"/>
                  </a:lnTo>
                  <a:lnTo>
                    <a:pt x="110" y="91"/>
                  </a:lnTo>
                  <a:lnTo>
                    <a:pt x="110" y="87"/>
                  </a:lnTo>
                  <a:lnTo>
                    <a:pt x="110" y="82"/>
                  </a:lnTo>
                  <a:lnTo>
                    <a:pt x="110" y="78"/>
                  </a:lnTo>
                  <a:lnTo>
                    <a:pt x="110" y="74"/>
                  </a:lnTo>
                  <a:lnTo>
                    <a:pt x="109" y="70"/>
                  </a:lnTo>
                  <a:lnTo>
                    <a:pt x="109" y="66"/>
                  </a:lnTo>
                  <a:lnTo>
                    <a:pt x="109" y="61"/>
                  </a:lnTo>
                  <a:lnTo>
                    <a:pt x="107" y="57"/>
                  </a:lnTo>
                  <a:lnTo>
                    <a:pt x="107" y="53"/>
                  </a:lnTo>
                  <a:lnTo>
                    <a:pt x="107" y="50"/>
                  </a:lnTo>
                  <a:lnTo>
                    <a:pt x="106" y="45"/>
                  </a:lnTo>
                  <a:lnTo>
                    <a:pt x="106" y="40"/>
                  </a:lnTo>
                  <a:lnTo>
                    <a:pt x="104" y="37"/>
                  </a:lnTo>
                  <a:lnTo>
                    <a:pt x="104" y="34"/>
                  </a:lnTo>
                  <a:lnTo>
                    <a:pt x="102" y="28"/>
                  </a:lnTo>
                  <a:lnTo>
                    <a:pt x="99" y="23"/>
                  </a:lnTo>
                  <a:lnTo>
                    <a:pt x="96" y="18"/>
                  </a:lnTo>
                  <a:lnTo>
                    <a:pt x="95" y="16"/>
                  </a:lnTo>
                  <a:lnTo>
                    <a:pt x="92" y="15"/>
                  </a:lnTo>
                  <a:lnTo>
                    <a:pt x="90" y="16"/>
                  </a:lnTo>
                  <a:lnTo>
                    <a:pt x="87" y="19"/>
                  </a:lnTo>
                  <a:lnTo>
                    <a:pt x="83" y="23"/>
                  </a:lnTo>
                  <a:lnTo>
                    <a:pt x="80" y="28"/>
                  </a:lnTo>
                  <a:lnTo>
                    <a:pt x="75" y="32"/>
                  </a:lnTo>
                  <a:lnTo>
                    <a:pt x="73" y="36"/>
                  </a:lnTo>
                  <a:lnTo>
                    <a:pt x="70" y="39"/>
                  </a:lnTo>
                  <a:lnTo>
                    <a:pt x="69" y="42"/>
                  </a:lnTo>
                  <a:lnTo>
                    <a:pt x="67" y="45"/>
                  </a:lnTo>
                  <a:lnTo>
                    <a:pt x="64" y="50"/>
                  </a:lnTo>
                  <a:lnTo>
                    <a:pt x="63" y="53"/>
                  </a:lnTo>
                  <a:lnTo>
                    <a:pt x="60" y="57"/>
                  </a:lnTo>
                  <a:lnTo>
                    <a:pt x="58" y="61"/>
                  </a:lnTo>
                  <a:lnTo>
                    <a:pt x="57" y="63"/>
                  </a:lnTo>
                  <a:lnTo>
                    <a:pt x="54" y="68"/>
                  </a:lnTo>
                  <a:lnTo>
                    <a:pt x="50" y="71"/>
                  </a:lnTo>
                  <a:lnTo>
                    <a:pt x="49" y="74"/>
                  </a:lnTo>
                  <a:lnTo>
                    <a:pt x="47" y="79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1" y="89"/>
                  </a:lnTo>
                  <a:lnTo>
                    <a:pt x="38" y="95"/>
                  </a:lnTo>
                  <a:lnTo>
                    <a:pt x="37" y="102"/>
                  </a:lnTo>
                  <a:lnTo>
                    <a:pt x="34" y="107"/>
                  </a:lnTo>
                  <a:lnTo>
                    <a:pt x="32" y="112"/>
                  </a:lnTo>
                  <a:lnTo>
                    <a:pt x="31" y="115"/>
                  </a:lnTo>
                  <a:lnTo>
                    <a:pt x="29" y="120"/>
                  </a:lnTo>
                  <a:lnTo>
                    <a:pt x="29" y="124"/>
                  </a:lnTo>
                  <a:lnTo>
                    <a:pt x="27" y="131"/>
                  </a:lnTo>
                  <a:lnTo>
                    <a:pt x="26" y="136"/>
                  </a:lnTo>
                  <a:lnTo>
                    <a:pt x="24" y="142"/>
                  </a:lnTo>
                  <a:lnTo>
                    <a:pt x="24" y="149"/>
                  </a:lnTo>
                  <a:lnTo>
                    <a:pt x="23" y="153"/>
                  </a:lnTo>
                  <a:lnTo>
                    <a:pt x="21" y="158"/>
                  </a:lnTo>
                  <a:lnTo>
                    <a:pt x="20" y="165"/>
                  </a:lnTo>
                  <a:lnTo>
                    <a:pt x="20" y="170"/>
                  </a:lnTo>
                  <a:lnTo>
                    <a:pt x="18" y="174"/>
                  </a:lnTo>
                  <a:lnTo>
                    <a:pt x="18" y="176"/>
                  </a:lnTo>
                  <a:lnTo>
                    <a:pt x="17" y="179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0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74"/>
            <p:cNvSpPr>
              <a:spLocks/>
            </p:cNvSpPr>
            <p:nvPr/>
          </p:nvSpPr>
          <p:spPr bwMode="auto">
            <a:xfrm>
              <a:off x="4808" y="3606"/>
              <a:ext cx="115" cy="2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22" y="0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5" y="0"/>
                </a:cxn>
                <a:cxn ang="0">
                  <a:pos x="58" y="1"/>
                </a:cxn>
                <a:cxn ang="0">
                  <a:pos x="65" y="3"/>
                </a:cxn>
                <a:cxn ang="0">
                  <a:pos x="74" y="3"/>
                </a:cxn>
                <a:cxn ang="0">
                  <a:pos x="85" y="4"/>
                </a:cxn>
                <a:cxn ang="0">
                  <a:pos x="94" y="4"/>
                </a:cxn>
                <a:cxn ang="0">
                  <a:pos x="103" y="4"/>
                </a:cxn>
                <a:cxn ang="0">
                  <a:pos x="109" y="6"/>
                </a:cxn>
                <a:cxn ang="0">
                  <a:pos x="114" y="6"/>
                </a:cxn>
                <a:cxn ang="0">
                  <a:pos x="114" y="9"/>
                </a:cxn>
                <a:cxn ang="0">
                  <a:pos x="112" y="19"/>
                </a:cxn>
                <a:cxn ang="0">
                  <a:pos x="106" y="22"/>
                </a:cxn>
                <a:cxn ang="0">
                  <a:pos x="98" y="22"/>
                </a:cxn>
                <a:cxn ang="0">
                  <a:pos x="92" y="22"/>
                </a:cxn>
                <a:cxn ang="0">
                  <a:pos x="85" y="21"/>
                </a:cxn>
                <a:cxn ang="0">
                  <a:pos x="75" y="21"/>
                </a:cxn>
                <a:cxn ang="0">
                  <a:pos x="66" y="21"/>
                </a:cxn>
                <a:cxn ang="0">
                  <a:pos x="57" y="19"/>
                </a:cxn>
                <a:cxn ang="0">
                  <a:pos x="46" y="19"/>
                </a:cxn>
                <a:cxn ang="0">
                  <a:pos x="37" y="17"/>
                </a:cxn>
                <a:cxn ang="0">
                  <a:pos x="28" y="17"/>
                </a:cxn>
                <a:cxn ang="0">
                  <a:pos x="19" y="16"/>
                </a:cxn>
                <a:cxn ang="0">
                  <a:pos x="13" y="16"/>
                </a:cxn>
                <a:cxn ang="0">
                  <a:pos x="6" y="14"/>
                </a:cxn>
                <a:cxn ang="0">
                  <a:pos x="0" y="14"/>
                </a:cxn>
                <a:cxn ang="0">
                  <a:pos x="3" y="0"/>
                </a:cxn>
              </a:cxnLst>
              <a:rect l="0" t="0" r="r" b="b"/>
              <a:pathLst>
                <a:path w="115" h="24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62" y="1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4" y="4"/>
                  </a:lnTo>
                  <a:lnTo>
                    <a:pt x="98" y="4"/>
                  </a:lnTo>
                  <a:lnTo>
                    <a:pt x="103" y="4"/>
                  </a:lnTo>
                  <a:lnTo>
                    <a:pt x="106" y="6"/>
                  </a:lnTo>
                  <a:lnTo>
                    <a:pt x="109" y="6"/>
                  </a:lnTo>
                  <a:lnTo>
                    <a:pt x="112" y="6"/>
                  </a:lnTo>
                  <a:lnTo>
                    <a:pt x="114" y="6"/>
                  </a:lnTo>
                  <a:lnTo>
                    <a:pt x="115" y="8"/>
                  </a:lnTo>
                  <a:lnTo>
                    <a:pt x="114" y="9"/>
                  </a:lnTo>
                  <a:lnTo>
                    <a:pt x="114" y="14"/>
                  </a:lnTo>
                  <a:lnTo>
                    <a:pt x="112" y="19"/>
                  </a:lnTo>
                  <a:lnTo>
                    <a:pt x="109" y="24"/>
                  </a:lnTo>
                  <a:lnTo>
                    <a:pt x="106" y="22"/>
                  </a:lnTo>
                  <a:lnTo>
                    <a:pt x="103" y="22"/>
                  </a:lnTo>
                  <a:lnTo>
                    <a:pt x="98" y="22"/>
                  </a:lnTo>
                  <a:lnTo>
                    <a:pt x="95" y="22"/>
                  </a:lnTo>
                  <a:lnTo>
                    <a:pt x="92" y="22"/>
                  </a:lnTo>
                  <a:lnTo>
                    <a:pt x="89" y="22"/>
                  </a:lnTo>
                  <a:lnTo>
                    <a:pt x="85" y="21"/>
                  </a:lnTo>
                  <a:lnTo>
                    <a:pt x="80" y="21"/>
                  </a:lnTo>
                  <a:lnTo>
                    <a:pt x="75" y="21"/>
                  </a:lnTo>
                  <a:lnTo>
                    <a:pt x="71" y="21"/>
                  </a:lnTo>
                  <a:lnTo>
                    <a:pt x="66" y="21"/>
                  </a:lnTo>
                  <a:lnTo>
                    <a:pt x="62" y="21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2" y="17"/>
                  </a:lnTo>
                  <a:lnTo>
                    <a:pt x="37" y="17"/>
                  </a:lnTo>
                  <a:lnTo>
                    <a:pt x="32" y="17"/>
                  </a:lnTo>
                  <a:lnTo>
                    <a:pt x="28" y="17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6" y="16"/>
                  </a:lnTo>
                  <a:lnTo>
                    <a:pt x="13" y="16"/>
                  </a:lnTo>
                  <a:lnTo>
                    <a:pt x="10" y="16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75"/>
            <p:cNvSpPr>
              <a:spLocks/>
            </p:cNvSpPr>
            <p:nvPr/>
          </p:nvSpPr>
          <p:spPr bwMode="auto">
            <a:xfrm>
              <a:off x="4807" y="3412"/>
              <a:ext cx="145" cy="215"/>
            </a:xfrm>
            <a:custGeom>
              <a:avLst/>
              <a:gdLst/>
              <a:ahLst/>
              <a:cxnLst>
                <a:cxn ang="0">
                  <a:pos x="1" y="197"/>
                </a:cxn>
                <a:cxn ang="0">
                  <a:pos x="6" y="179"/>
                </a:cxn>
                <a:cxn ang="0">
                  <a:pos x="12" y="163"/>
                </a:cxn>
                <a:cxn ang="0">
                  <a:pos x="18" y="142"/>
                </a:cxn>
                <a:cxn ang="0">
                  <a:pos x="26" y="124"/>
                </a:cxn>
                <a:cxn ang="0">
                  <a:pos x="32" y="106"/>
                </a:cxn>
                <a:cxn ang="0">
                  <a:pos x="37" y="95"/>
                </a:cxn>
                <a:cxn ang="0">
                  <a:pos x="43" y="84"/>
                </a:cxn>
                <a:cxn ang="0">
                  <a:pos x="50" y="71"/>
                </a:cxn>
                <a:cxn ang="0">
                  <a:pos x="59" y="55"/>
                </a:cxn>
                <a:cxn ang="0">
                  <a:pos x="72" y="40"/>
                </a:cxn>
                <a:cxn ang="0">
                  <a:pos x="84" y="24"/>
                </a:cxn>
                <a:cxn ang="0">
                  <a:pos x="96" y="11"/>
                </a:cxn>
                <a:cxn ang="0">
                  <a:pos x="118" y="0"/>
                </a:cxn>
                <a:cxn ang="0">
                  <a:pos x="136" y="8"/>
                </a:cxn>
                <a:cxn ang="0">
                  <a:pos x="142" y="24"/>
                </a:cxn>
                <a:cxn ang="0">
                  <a:pos x="144" y="39"/>
                </a:cxn>
                <a:cxn ang="0">
                  <a:pos x="145" y="56"/>
                </a:cxn>
                <a:cxn ang="0">
                  <a:pos x="144" y="74"/>
                </a:cxn>
                <a:cxn ang="0">
                  <a:pos x="141" y="92"/>
                </a:cxn>
                <a:cxn ang="0">
                  <a:pos x="139" y="108"/>
                </a:cxn>
                <a:cxn ang="0">
                  <a:pos x="136" y="123"/>
                </a:cxn>
                <a:cxn ang="0">
                  <a:pos x="133" y="139"/>
                </a:cxn>
                <a:cxn ang="0">
                  <a:pos x="128" y="155"/>
                </a:cxn>
                <a:cxn ang="0">
                  <a:pos x="124" y="171"/>
                </a:cxn>
                <a:cxn ang="0">
                  <a:pos x="119" y="187"/>
                </a:cxn>
                <a:cxn ang="0">
                  <a:pos x="113" y="207"/>
                </a:cxn>
                <a:cxn ang="0">
                  <a:pos x="98" y="215"/>
                </a:cxn>
                <a:cxn ang="0">
                  <a:pos x="102" y="200"/>
                </a:cxn>
                <a:cxn ang="0">
                  <a:pos x="107" y="186"/>
                </a:cxn>
                <a:cxn ang="0">
                  <a:pos x="112" y="168"/>
                </a:cxn>
                <a:cxn ang="0">
                  <a:pos x="116" y="150"/>
                </a:cxn>
                <a:cxn ang="0">
                  <a:pos x="121" y="134"/>
                </a:cxn>
                <a:cxn ang="0">
                  <a:pos x="124" y="119"/>
                </a:cxn>
                <a:cxn ang="0">
                  <a:pos x="125" y="102"/>
                </a:cxn>
                <a:cxn ang="0">
                  <a:pos x="127" y="89"/>
                </a:cxn>
                <a:cxn ang="0">
                  <a:pos x="128" y="73"/>
                </a:cxn>
                <a:cxn ang="0">
                  <a:pos x="130" y="56"/>
                </a:cxn>
                <a:cxn ang="0">
                  <a:pos x="130" y="42"/>
                </a:cxn>
                <a:cxn ang="0">
                  <a:pos x="124" y="23"/>
                </a:cxn>
                <a:cxn ang="0">
                  <a:pos x="104" y="24"/>
                </a:cxn>
                <a:cxn ang="0">
                  <a:pos x="87" y="42"/>
                </a:cxn>
                <a:cxn ang="0">
                  <a:pos x="76" y="56"/>
                </a:cxn>
                <a:cxn ang="0">
                  <a:pos x="66" y="74"/>
                </a:cxn>
                <a:cxn ang="0">
                  <a:pos x="55" y="92"/>
                </a:cxn>
                <a:cxn ang="0">
                  <a:pos x="47" y="110"/>
                </a:cxn>
                <a:cxn ang="0">
                  <a:pos x="41" y="124"/>
                </a:cxn>
                <a:cxn ang="0">
                  <a:pos x="33" y="140"/>
                </a:cxn>
                <a:cxn ang="0">
                  <a:pos x="27" y="165"/>
                </a:cxn>
                <a:cxn ang="0">
                  <a:pos x="21" y="187"/>
                </a:cxn>
                <a:cxn ang="0">
                  <a:pos x="18" y="203"/>
                </a:cxn>
                <a:cxn ang="0">
                  <a:pos x="0" y="207"/>
                </a:cxn>
              </a:cxnLst>
              <a:rect l="0" t="0" r="r" b="b"/>
              <a:pathLst>
                <a:path w="145" h="215">
                  <a:moveTo>
                    <a:pt x="0" y="207"/>
                  </a:moveTo>
                  <a:lnTo>
                    <a:pt x="0" y="205"/>
                  </a:lnTo>
                  <a:lnTo>
                    <a:pt x="0" y="202"/>
                  </a:lnTo>
                  <a:lnTo>
                    <a:pt x="1" y="197"/>
                  </a:lnTo>
                  <a:lnTo>
                    <a:pt x="3" y="192"/>
                  </a:lnTo>
                  <a:lnTo>
                    <a:pt x="4" y="187"/>
                  </a:lnTo>
                  <a:lnTo>
                    <a:pt x="4" y="184"/>
                  </a:lnTo>
                  <a:lnTo>
                    <a:pt x="6" y="179"/>
                  </a:lnTo>
                  <a:lnTo>
                    <a:pt x="7" y="176"/>
                  </a:lnTo>
                  <a:lnTo>
                    <a:pt x="9" y="171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4" y="158"/>
                  </a:lnTo>
                  <a:lnTo>
                    <a:pt x="15" y="153"/>
                  </a:lnTo>
                  <a:lnTo>
                    <a:pt x="17" y="147"/>
                  </a:lnTo>
                  <a:lnTo>
                    <a:pt x="18" y="142"/>
                  </a:lnTo>
                  <a:lnTo>
                    <a:pt x="20" y="139"/>
                  </a:lnTo>
                  <a:lnTo>
                    <a:pt x="21" y="132"/>
                  </a:lnTo>
                  <a:lnTo>
                    <a:pt x="24" y="129"/>
                  </a:lnTo>
                  <a:lnTo>
                    <a:pt x="26" y="124"/>
                  </a:lnTo>
                  <a:lnTo>
                    <a:pt x="27" y="119"/>
                  </a:lnTo>
                  <a:lnTo>
                    <a:pt x="29" y="115"/>
                  </a:lnTo>
                  <a:lnTo>
                    <a:pt x="30" y="111"/>
                  </a:lnTo>
                  <a:lnTo>
                    <a:pt x="32" y="106"/>
                  </a:lnTo>
                  <a:lnTo>
                    <a:pt x="33" y="105"/>
                  </a:lnTo>
                  <a:lnTo>
                    <a:pt x="33" y="100"/>
                  </a:lnTo>
                  <a:lnTo>
                    <a:pt x="37" y="97"/>
                  </a:lnTo>
                  <a:lnTo>
                    <a:pt x="37" y="95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41" y="87"/>
                  </a:lnTo>
                  <a:lnTo>
                    <a:pt x="43" y="84"/>
                  </a:lnTo>
                  <a:lnTo>
                    <a:pt x="44" y="81"/>
                  </a:lnTo>
                  <a:lnTo>
                    <a:pt x="46" y="77"/>
                  </a:lnTo>
                  <a:lnTo>
                    <a:pt x="47" y="74"/>
                  </a:lnTo>
                  <a:lnTo>
                    <a:pt x="50" y="71"/>
                  </a:lnTo>
                  <a:lnTo>
                    <a:pt x="53" y="68"/>
                  </a:lnTo>
                  <a:lnTo>
                    <a:pt x="55" y="63"/>
                  </a:lnTo>
                  <a:lnTo>
                    <a:pt x="58" y="58"/>
                  </a:lnTo>
                  <a:lnTo>
                    <a:pt x="59" y="55"/>
                  </a:lnTo>
                  <a:lnTo>
                    <a:pt x="63" y="52"/>
                  </a:lnTo>
                  <a:lnTo>
                    <a:pt x="66" y="47"/>
                  </a:lnTo>
                  <a:lnTo>
                    <a:pt x="69" y="44"/>
                  </a:lnTo>
                  <a:lnTo>
                    <a:pt x="72" y="40"/>
                  </a:lnTo>
                  <a:lnTo>
                    <a:pt x="75" y="35"/>
                  </a:lnTo>
                  <a:lnTo>
                    <a:pt x="78" y="32"/>
                  </a:lnTo>
                  <a:lnTo>
                    <a:pt x="81" y="27"/>
                  </a:lnTo>
                  <a:lnTo>
                    <a:pt x="84" y="24"/>
                  </a:lnTo>
                  <a:lnTo>
                    <a:pt x="87" y="21"/>
                  </a:lnTo>
                  <a:lnTo>
                    <a:pt x="90" y="16"/>
                  </a:lnTo>
                  <a:lnTo>
                    <a:pt x="93" y="14"/>
                  </a:lnTo>
                  <a:lnTo>
                    <a:pt x="96" y="11"/>
                  </a:lnTo>
                  <a:lnTo>
                    <a:pt x="99" y="10"/>
                  </a:lnTo>
                  <a:lnTo>
                    <a:pt x="105" y="5"/>
                  </a:lnTo>
                  <a:lnTo>
                    <a:pt x="112" y="2"/>
                  </a:lnTo>
                  <a:lnTo>
                    <a:pt x="118" y="0"/>
                  </a:lnTo>
                  <a:lnTo>
                    <a:pt x="124" y="2"/>
                  </a:lnTo>
                  <a:lnTo>
                    <a:pt x="128" y="2"/>
                  </a:lnTo>
                  <a:lnTo>
                    <a:pt x="133" y="5"/>
                  </a:lnTo>
                  <a:lnTo>
                    <a:pt x="136" y="8"/>
                  </a:lnTo>
                  <a:lnTo>
                    <a:pt x="139" y="14"/>
                  </a:lnTo>
                  <a:lnTo>
                    <a:pt x="141" y="16"/>
                  </a:lnTo>
                  <a:lnTo>
                    <a:pt x="141" y="19"/>
                  </a:lnTo>
                  <a:lnTo>
                    <a:pt x="142" y="24"/>
                  </a:lnTo>
                  <a:lnTo>
                    <a:pt x="142" y="27"/>
                  </a:lnTo>
                  <a:lnTo>
                    <a:pt x="142" y="31"/>
                  </a:lnTo>
                  <a:lnTo>
                    <a:pt x="144" y="34"/>
                  </a:lnTo>
                  <a:lnTo>
                    <a:pt x="144" y="39"/>
                  </a:lnTo>
                  <a:lnTo>
                    <a:pt x="145" y="44"/>
                  </a:lnTo>
                  <a:lnTo>
                    <a:pt x="145" y="48"/>
                  </a:lnTo>
                  <a:lnTo>
                    <a:pt x="145" y="52"/>
                  </a:lnTo>
                  <a:lnTo>
                    <a:pt x="145" y="56"/>
                  </a:lnTo>
                  <a:lnTo>
                    <a:pt x="145" y="61"/>
                  </a:lnTo>
                  <a:lnTo>
                    <a:pt x="144" y="64"/>
                  </a:lnTo>
                  <a:lnTo>
                    <a:pt x="144" y="71"/>
                  </a:lnTo>
                  <a:lnTo>
                    <a:pt x="144" y="74"/>
                  </a:lnTo>
                  <a:lnTo>
                    <a:pt x="144" y="79"/>
                  </a:lnTo>
                  <a:lnTo>
                    <a:pt x="142" y="84"/>
                  </a:lnTo>
                  <a:lnTo>
                    <a:pt x="142" y="89"/>
                  </a:lnTo>
                  <a:lnTo>
                    <a:pt x="141" y="92"/>
                  </a:lnTo>
                  <a:lnTo>
                    <a:pt x="141" y="97"/>
                  </a:lnTo>
                  <a:lnTo>
                    <a:pt x="141" y="100"/>
                  </a:lnTo>
                  <a:lnTo>
                    <a:pt x="141" y="105"/>
                  </a:lnTo>
                  <a:lnTo>
                    <a:pt x="139" y="108"/>
                  </a:lnTo>
                  <a:lnTo>
                    <a:pt x="139" y="111"/>
                  </a:lnTo>
                  <a:lnTo>
                    <a:pt x="138" y="115"/>
                  </a:lnTo>
                  <a:lnTo>
                    <a:pt x="138" y="119"/>
                  </a:lnTo>
                  <a:lnTo>
                    <a:pt x="136" y="123"/>
                  </a:lnTo>
                  <a:lnTo>
                    <a:pt x="136" y="126"/>
                  </a:lnTo>
                  <a:lnTo>
                    <a:pt x="134" y="129"/>
                  </a:lnTo>
                  <a:lnTo>
                    <a:pt x="134" y="134"/>
                  </a:lnTo>
                  <a:lnTo>
                    <a:pt x="133" y="139"/>
                  </a:lnTo>
                  <a:lnTo>
                    <a:pt x="133" y="142"/>
                  </a:lnTo>
                  <a:lnTo>
                    <a:pt x="131" y="147"/>
                  </a:lnTo>
                  <a:lnTo>
                    <a:pt x="130" y="150"/>
                  </a:lnTo>
                  <a:lnTo>
                    <a:pt x="128" y="155"/>
                  </a:lnTo>
                  <a:lnTo>
                    <a:pt x="128" y="160"/>
                  </a:lnTo>
                  <a:lnTo>
                    <a:pt x="125" y="163"/>
                  </a:lnTo>
                  <a:lnTo>
                    <a:pt x="125" y="168"/>
                  </a:lnTo>
                  <a:lnTo>
                    <a:pt x="124" y="171"/>
                  </a:lnTo>
                  <a:lnTo>
                    <a:pt x="124" y="176"/>
                  </a:lnTo>
                  <a:lnTo>
                    <a:pt x="121" y="179"/>
                  </a:lnTo>
                  <a:lnTo>
                    <a:pt x="121" y="184"/>
                  </a:lnTo>
                  <a:lnTo>
                    <a:pt x="119" y="187"/>
                  </a:lnTo>
                  <a:lnTo>
                    <a:pt x="118" y="190"/>
                  </a:lnTo>
                  <a:lnTo>
                    <a:pt x="116" y="197"/>
                  </a:lnTo>
                  <a:lnTo>
                    <a:pt x="115" y="203"/>
                  </a:lnTo>
                  <a:lnTo>
                    <a:pt x="113" y="207"/>
                  </a:lnTo>
                  <a:lnTo>
                    <a:pt x="112" y="211"/>
                  </a:lnTo>
                  <a:lnTo>
                    <a:pt x="112" y="213"/>
                  </a:lnTo>
                  <a:lnTo>
                    <a:pt x="112" y="215"/>
                  </a:lnTo>
                  <a:lnTo>
                    <a:pt x="98" y="215"/>
                  </a:lnTo>
                  <a:lnTo>
                    <a:pt x="98" y="213"/>
                  </a:lnTo>
                  <a:lnTo>
                    <a:pt x="99" y="210"/>
                  </a:lnTo>
                  <a:lnTo>
                    <a:pt x="99" y="205"/>
                  </a:lnTo>
                  <a:lnTo>
                    <a:pt x="102" y="200"/>
                  </a:lnTo>
                  <a:lnTo>
                    <a:pt x="102" y="197"/>
                  </a:lnTo>
                  <a:lnTo>
                    <a:pt x="104" y="192"/>
                  </a:lnTo>
                  <a:lnTo>
                    <a:pt x="104" y="189"/>
                  </a:lnTo>
                  <a:lnTo>
                    <a:pt x="107" y="186"/>
                  </a:lnTo>
                  <a:lnTo>
                    <a:pt x="107" y="181"/>
                  </a:lnTo>
                  <a:lnTo>
                    <a:pt x="108" y="176"/>
                  </a:lnTo>
                  <a:lnTo>
                    <a:pt x="110" y="173"/>
                  </a:lnTo>
                  <a:lnTo>
                    <a:pt x="112" y="168"/>
                  </a:lnTo>
                  <a:lnTo>
                    <a:pt x="113" y="163"/>
                  </a:lnTo>
                  <a:lnTo>
                    <a:pt x="115" y="160"/>
                  </a:lnTo>
                  <a:lnTo>
                    <a:pt x="115" y="155"/>
                  </a:lnTo>
                  <a:lnTo>
                    <a:pt x="116" y="150"/>
                  </a:lnTo>
                  <a:lnTo>
                    <a:pt x="118" y="145"/>
                  </a:lnTo>
                  <a:lnTo>
                    <a:pt x="119" y="142"/>
                  </a:lnTo>
                  <a:lnTo>
                    <a:pt x="119" y="137"/>
                  </a:lnTo>
                  <a:lnTo>
                    <a:pt x="121" y="134"/>
                  </a:lnTo>
                  <a:lnTo>
                    <a:pt x="121" y="129"/>
                  </a:lnTo>
                  <a:lnTo>
                    <a:pt x="122" y="126"/>
                  </a:lnTo>
                  <a:lnTo>
                    <a:pt x="122" y="123"/>
                  </a:lnTo>
                  <a:lnTo>
                    <a:pt x="124" y="119"/>
                  </a:lnTo>
                  <a:lnTo>
                    <a:pt x="125" y="115"/>
                  </a:lnTo>
                  <a:lnTo>
                    <a:pt x="125" y="111"/>
                  </a:lnTo>
                  <a:lnTo>
                    <a:pt x="125" y="106"/>
                  </a:lnTo>
                  <a:lnTo>
                    <a:pt x="125" y="102"/>
                  </a:lnTo>
                  <a:lnTo>
                    <a:pt x="125" y="98"/>
                  </a:lnTo>
                  <a:lnTo>
                    <a:pt x="125" y="95"/>
                  </a:lnTo>
                  <a:lnTo>
                    <a:pt x="127" y="92"/>
                  </a:lnTo>
                  <a:lnTo>
                    <a:pt x="127" y="89"/>
                  </a:lnTo>
                  <a:lnTo>
                    <a:pt x="127" y="84"/>
                  </a:lnTo>
                  <a:lnTo>
                    <a:pt x="128" y="81"/>
                  </a:lnTo>
                  <a:lnTo>
                    <a:pt x="128" y="76"/>
                  </a:lnTo>
                  <a:lnTo>
                    <a:pt x="128" y="73"/>
                  </a:lnTo>
                  <a:lnTo>
                    <a:pt x="128" y="68"/>
                  </a:lnTo>
                  <a:lnTo>
                    <a:pt x="128" y="64"/>
                  </a:lnTo>
                  <a:lnTo>
                    <a:pt x="130" y="61"/>
                  </a:lnTo>
                  <a:lnTo>
                    <a:pt x="130" y="56"/>
                  </a:lnTo>
                  <a:lnTo>
                    <a:pt x="130" y="53"/>
                  </a:lnTo>
                  <a:lnTo>
                    <a:pt x="130" y="48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28" y="34"/>
                  </a:lnTo>
                  <a:lnTo>
                    <a:pt x="128" y="31"/>
                  </a:lnTo>
                  <a:lnTo>
                    <a:pt x="125" y="24"/>
                  </a:lnTo>
                  <a:lnTo>
                    <a:pt x="124" y="23"/>
                  </a:lnTo>
                  <a:lnTo>
                    <a:pt x="119" y="19"/>
                  </a:lnTo>
                  <a:lnTo>
                    <a:pt x="116" y="21"/>
                  </a:lnTo>
                  <a:lnTo>
                    <a:pt x="110" y="23"/>
                  </a:lnTo>
                  <a:lnTo>
                    <a:pt x="104" y="24"/>
                  </a:lnTo>
                  <a:lnTo>
                    <a:pt x="99" y="29"/>
                  </a:lnTo>
                  <a:lnTo>
                    <a:pt x="93" y="34"/>
                  </a:lnTo>
                  <a:lnTo>
                    <a:pt x="90" y="37"/>
                  </a:lnTo>
                  <a:lnTo>
                    <a:pt x="87" y="42"/>
                  </a:lnTo>
                  <a:lnTo>
                    <a:pt x="84" y="45"/>
                  </a:lnTo>
                  <a:lnTo>
                    <a:pt x="82" y="48"/>
                  </a:lnTo>
                  <a:lnTo>
                    <a:pt x="78" y="53"/>
                  </a:lnTo>
                  <a:lnTo>
                    <a:pt x="76" y="56"/>
                  </a:lnTo>
                  <a:lnTo>
                    <a:pt x="73" y="61"/>
                  </a:lnTo>
                  <a:lnTo>
                    <a:pt x="70" y="66"/>
                  </a:lnTo>
                  <a:lnTo>
                    <a:pt x="67" y="69"/>
                  </a:lnTo>
                  <a:lnTo>
                    <a:pt x="66" y="74"/>
                  </a:lnTo>
                  <a:lnTo>
                    <a:pt x="63" y="79"/>
                  </a:lnTo>
                  <a:lnTo>
                    <a:pt x="59" y="84"/>
                  </a:lnTo>
                  <a:lnTo>
                    <a:pt x="58" y="87"/>
                  </a:lnTo>
                  <a:lnTo>
                    <a:pt x="55" y="92"/>
                  </a:lnTo>
                  <a:lnTo>
                    <a:pt x="53" y="97"/>
                  </a:lnTo>
                  <a:lnTo>
                    <a:pt x="50" y="102"/>
                  </a:lnTo>
                  <a:lnTo>
                    <a:pt x="49" y="105"/>
                  </a:lnTo>
                  <a:lnTo>
                    <a:pt x="47" y="110"/>
                  </a:lnTo>
                  <a:lnTo>
                    <a:pt x="46" y="113"/>
                  </a:lnTo>
                  <a:lnTo>
                    <a:pt x="43" y="116"/>
                  </a:lnTo>
                  <a:lnTo>
                    <a:pt x="41" y="119"/>
                  </a:lnTo>
                  <a:lnTo>
                    <a:pt x="41" y="124"/>
                  </a:lnTo>
                  <a:lnTo>
                    <a:pt x="40" y="127"/>
                  </a:lnTo>
                  <a:lnTo>
                    <a:pt x="40" y="129"/>
                  </a:lnTo>
                  <a:lnTo>
                    <a:pt x="37" y="134"/>
                  </a:lnTo>
                  <a:lnTo>
                    <a:pt x="33" y="140"/>
                  </a:lnTo>
                  <a:lnTo>
                    <a:pt x="32" y="145"/>
                  </a:lnTo>
                  <a:lnTo>
                    <a:pt x="30" y="153"/>
                  </a:lnTo>
                  <a:lnTo>
                    <a:pt x="29" y="158"/>
                  </a:lnTo>
                  <a:lnTo>
                    <a:pt x="27" y="165"/>
                  </a:lnTo>
                  <a:lnTo>
                    <a:pt x="24" y="171"/>
                  </a:lnTo>
                  <a:lnTo>
                    <a:pt x="24" y="177"/>
                  </a:lnTo>
                  <a:lnTo>
                    <a:pt x="21" y="182"/>
                  </a:lnTo>
                  <a:lnTo>
                    <a:pt x="21" y="187"/>
                  </a:lnTo>
                  <a:lnTo>
                    <a:pt x="20" y="192"/>
                  </a:lnTo>
                  <a:lnTo>
                    <a:pt x="20" y="197"/>
                  </a:lnTo>
                  <a:lnTo>
                    <a:pt x="18" y="200"/>
                  </a:lnTo>
                  <a:lnTo>
                    <a:pt x="18" y="203"/>
                  </a:lnTo>
                  <a:lnTo>
                    <a:pt x="18" y="203"/>
                  </a:lnTo>
                  <a:lnTo>
                    <a:pt x="18" y="205"/>
                  </a:lnTo>
                  <a:lnTo>
                    <a:pt x="0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76"/>
            <p:cNvSpPr>
              <a:spLocks/>
            </p:cNvSpPr>
            <p:nvPr/>
          </p:nvSpPr>
          <p:spPr bwMode="auto">
            <a:xfrm>
              <a:off x="4966" y="3625"/>
              <a:ext cx="136" cy="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" y="0"/>
                </a:cxn>
                <a:cxn ang="0">
                  <a:pos x="18" y="0"/>
                </a:cxn>
                <a:cxn ang="0">
                  <a:pos x="29" y="2"/>
                </a:cxn>
                <a:cxn ang="0">
                  <a:pos x="40" y="2"/>
                </a:cxn>
                <a:cxn ang="0">
                  <a:pos x="49" y="2"/>
                </a:cxn>
                <a:cxn ang="0">
                  <a:pos x="58" y="2"/>
                </a:cxn>
                <a:cxn ang="0">
                  <a:pos x="64" y="3"/>
                </a:cxn>
                <a:cxn ang="0">
                  <a:pos x="70" y="3"/>
                </a:cxn>
                <a:cxn ang="0">
                  <a:pos x="80" y="3"/>
                </a:cxn>
                <a:cxn ang="0">
                  <a:pos x="90" y="3"/>
                </a:cxn>
                <a:cxn ang="0">
                  <a:pos x="96" y="3"/>
                </a:cxn>
                <a:cxn ang="0">
                  <a:pos x="103" y="3"/>
                </a:cxn>
                <a:cxn ang="0">
                  <a:pos x="115" y="3"/>
                </a:cxn>
                <a:cxn ang="0">
                  <a:pos x="124" y="3"/>
                </a:cxn>
                <a:cxn ang="0">
                  <a:pos x="132" y="3"/>
                </a:cxn>
                <a:cxn ang="0">
                  <a:pos x="135" y="5"/>
                </a:cxn>
                <a:cxn ang="0">
                  <a:pos x="136" y="8"/>
                </a:cxn>
                <a:cxn ang="0">
                  <a:pos x="132" y="18"/>
                </a:cxn>
                <a:cxn ang="0">
                  <a:pos x="124" y="18"/>
                </a:cxn>
                <a:cxn ang="0">
                  <a:pos x="118" y="18"/>
                </a:cxn>
                <a:cxn ang="0">
                  <a:pos x="109" y="19"/>
                </a:cxn>
                <a:cxn ang="0">
                  <a:pos x="98" y="18"/>
                </a:cxn>
                <a:cxn ang="0">
                  <a:pos x="87" y="18"/>
                </a:cxn>
                <a:cxn ang="0">
                  <a:pos x="75" y="18"/>
                </a:cxn>
                <a:cxn ang="0">
                  <a:pos x="64" y="18"/>
                </a:cxn>
                <a:cxn ang="0">
                  <a:pos x="52" y="16"/>
                </a:cxn>
                <a:cxn ang="0">
                  <a:pos x="40" y="16"/>
                </a:cxn>
                <a:cxn ang="0">
                  <a:pos x="29" y="15"/>
                </a:cxn>
                <a:cxn ang="0">
                  <a:pos x="20" y="15"/>
                </a:cxn>
                <a:cxn ang="0">
                  <a:pos x="11" y="15"/>
                </a:cxn>
                <a:cxn ang="0">
                  <a:pos x="6" y="13"/>
                </a:cxn>
                <a:cxn ang="0">
                  <a:pos x="0" y="13"/>
                </a:cxn>
                <a:cxn ang="0">
                  <a:pos x="2" y="0"/>
                </a:cxn>
              </a:cxnLst>
              <a:rect l="0" t="0" r="r" b="b"/>
              <a:pathLst>
                <a:path w="136" h="19">
                  <a:moveTo>
                    <a:pt x="2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4" y="2"/>
                  </a:lnTo>
                  <a:lnTo>
                    <a:pt x="40" y="2"/>
                  </a:lnTo>
                  <a:lnTo>
                    <a:pt x="44" y="2"/>
                  </a:lnTo>
                  <a:lnTo>
                    <a:pt x="49" y="2"/>
                  </a:lnTo>
                  <a:lnTo>
                    <a:pt x="54" y="2"/>
                  </a:lnTo>
                  <a:lnTo>
                    <a:pt x="58" y="2"/>
                  </a:lnTo>
                  <a:lnTo>
                    <a:pt x="61" y="2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70" y="3"/>
                  </a:lnTo>
                  <a:lnTo>
                    <a:pt x="73" y="3"/>
                  </a:lnTo>
                  <a:lnTo>
                    <a:pt x="80" y="3"/>
                  </a:lnTo>
                  <a:lnTo>
                    <a:pt x="84" y="3"/>
                  </a:lnTo>
                  <a:lnTo>
                    <a:pt x="90" y="3"/>
                  </a:lnTo>
                  <a:lnTo>
                    <a:pt x="93" y="3"/>
                  </a:lnTo>
                  <a:lnTo>
                    <a:pt x="96" y="3"/>
                  </a:lnTo>
                  <a:lnTo>
                    <a:pt x="99" y="3"/>
                  </a:lnTo>
                  <a:lnTo>
                    <a:pt x="103" y="3"/>
                  </a:lnTo>
                  <a:lnTo>
                    <a:pt x="109" y="3"/>
                  </a:lnTo>
                  <a:lnTo>
                    <a:pt x="115" y="3"/>
                  </a:lnTo>
                  <a:lnTo>
                    <a:pt x="119" y="3"/>
                  </a:lnTo>
                  <a:lnTo>
                    <a:pt x="124" y="3"/>
                  </a:lnTo>
                  <a:lnTo>
                    <a:pt x="129" y="3"/>
                  </a:lnTo>
                  <a:lnTo>
                    <a:pt x="132" y="3"/>
                  </a:lnTo>
                  <a:lnTo>
                    <a:pt x="133" y="3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6" y="8"/>
                  </a:lnTo>
                  <a:lnTo>
                    <a:pt x="135" y="11"/>
                  </a:lnTo>
                  <a:lnTo>
                    <a:pt x="132" y="18"/>
                  </a:lnTo>
                  <a:lnTo>
                    <a:pt x="129" y="18"/>
                  </a:lnTo>
                  <a:lnTo>
                    <a:pt x="124" y="18"/>
                  </a:lnTo>
                  <a:lnTo>
                    <a:pt x="121" y="18"/>
                  </a:lnTo>
                  <a:lnTo>
                    <a:pt x="118" y="18"/>
                  </a:lnTo>
                  <a:lnTo>
                    <a:pt x="113" y="18"/>
                  </a:lnTo>
                  <a:lnTo>
                    <a:pt x="109" y="19"/>
                  </a:lnTo>
                  <a:lnTo>
                    <a:pt x="104" y="18"/>
                  </a:lnTo>
                  <a:lnTo>
                    <a:pt x="98" y="18"/>
                  </a:lnTo>
                  <a:lnTo>
                    <a:pt x="93" y="18"/>
                  </a:lnTo>
                  <a:lnTo>
                    <a:pt x="87" y="18"/>
                  </a:lnTo>
                  <a:lnTo>
                    <a:pt x="81" y="18"/>
                  </a:lnTo>
                  <a:lnTo>
                    <a:pt x="75" y="18"/>
                  </a:lnTo>
                  <a:lnTo>
                    <a:pt x="69" y="18"/>
                  </a:lnTo>
                  <a:lnTo>
                    <a:pt x="64" y="18"/>
                  </a:lnTo>
                  <a:lnTo>
                    <a:pt x="57" y="16"/>
                  </a:lnTo>
                  <a:lnTo>
                    <a:pt x="52" y="16"/>
                  </a:lnTo>
                  <a:lnTo>
                    <a:pt x="44" y="16"/>
                  </a:lnTo>
                  <a:lnTo>
                    <a:pt x="40" y="16"/>
                  </a:lnTo>
                  <a:lnTo>
                    <a:pt x="34" y="15"/>
                  </a:lnTo>
                  <a:lnTo>
                    <a:pt x="29" y="15"/>
                  </a:lnTo>
                  <a:lnTo>
                    <a:pt x="23" y="15"/>
                  </a:lnTo>
                  <a:lnTo>
                    <a:pt x="20" y="15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77"/>
            <p:cNvSpPr>
              <a:spLocks/>
            </p:cNvSpPr>
            <p:nvPr/>
          </p:nvSpPr>
          <p:spPr bwMode="auto">
            <a:xfrm>
              <a:off x="4963" y="3415"/>
              <a:ext cx="164" cy="229"/>
            </a:xfrm>
            <a:custGeom>
              <a:avLst/>
              <a:gdLst/>
              <a:ahLst/>
              <a:cxnLst>
                <a:cxn ang="0">
                  <a:pos x="1" y="215"/>
                </a:cxn>
                <a:cxn ang="0">
                  <a:pos x="6" y="199"/>
                </a:cxn>
                <a:cxn ang="0">
                  <a:pos x="11" y="183"/>
                </a:cxn>
                <a:cxn ang="0">
                  <a:pos x="15" y="165"/>
                </a:cxn>
                <a:cxn ang="0">
                  <a:pos x="23" y="145"/>
                </a:cxn>
                <a:cxn ang="0">
                  <a:pos x="29" y="126"/>
                </a:cxn>
                <a:cxn ang="0">
                  <a:pos x="35" y="110"/>
                </a:cxn>
                <a:cxn ang="0">
                  <a:pos x="41" y="92"/>
                </a:cxn>
                <a:cxn ang="0">
                  <a:pos x="52" y="73"/>
                </a:cxn>
                <a:cxn ang="0">
                  <a:pos x="64" y="55"/>
                </a:cxn>
                <a:cxn ang="0">
                  <a:pos x="80" y="37"/>
                </a:cxn>
                <a:cxn ang="0">
                  <a:pos x="96" y="21"/>
                </a:cxn>
                <a:cxn ang="0">
                  <a:pos x="113" y="8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55" y="8"/>
                </a:cxn>
                <a:cxn ang="0">
                  <a:pos x="159" y="21"/>
                </a:cxn>
                <a:cxn ang="0">
                  <a:pos x="162" y="39"/>
                </a:cxn>
                <a:cxn ang="0">
                  <a:pos x="162" y="58"/>
                </a:cxn>
                <a:cxn ang="0">
                  <a:pos x="161" y="78"/>
                </a:cxn>
                <a:cxn ang="0">
                  <a:pos x="159" y="97"/>
                </a:cxn>
                <a:cxn ang="0">
                  <a:pos x="158" y="115"/>
                </a:cxn>
                <a:cxn ang="0">
                  <a:pos x="156" y="129"/>
                </a:cxn>
                <a:cxn ang="0">
                  <a:pos x="153" y="144"/>
                </a:cxn>
                <a:cxn ang="0">
                  <a:pos x="150" y="162"/>
                </a:cxn>
                <a:cxn ang="0">
                  <a:pos x="147" y="178"/>
                </a:cxn>
                <a:cxn ang="0">
                  <a:pos x="142" y="194"/>
                </a:cxn>
                <a:cxn ang="0">
                  <a:pos x="139" y="212"/>
                </a:cxn>
                <a:cxn ang="0">
                  <a:pos x="135" y="228"/>
                </a:cxn>
                <a:cxn ang="0">
                  <a:pos x="119" y="225"/>
                </a:cxn>
                <a:cxn ang="0">
                  <a:pos x="124" y="207"/>
                </a:cxn>
                <a:cxn ang="0">
                  <a:pos x="129" y="191"/>
                </a:cxn>
                <a:cxn ang="0">
                  <a:pos x="132" y="173"/>
                </a:cxn>
                <a:cxn ang="0">
                  <a:pos x="136" y="153"/>
                </a:cxn>
                <a:cxn ang="0">
                  <a:pos x="141" y="136"/>
                </a:cxn>
                <a:cxn ang="0">
                  <a:pos x="144" y="121"/>
                </a:cxn>
                <a:cxn ang="0">
                  <a:pos x="147" y="107"/>
                </a:cxn>
                <a:cxn ang="0">
                  <a:pos x="148" y="91"/>
                </a:cxn>
                <a:cxn ang="0">
                  <a:pos x="150" y="74"/>
                </a:cxn>
                <a:cxn ang="0">
                  <a:pos x="150" y="58"/>
                </a:cxn>
                <a:cxn ang="0">
                  <a:pos x="148" y="41"/>
                </a:cxn>
                <a:cxn ang="0">
                  <a:pos x="145" y="28"/>
                </a:cxn>
                <a:cxn ang="0">
                  <a:pos x="136" y="16"/>
                </a:cxn>
                <a:cxn ang="0">
                  <a:pos x="118" y="23"/>
                </a:cxn>
                <a:cxn ang="0">
                  <a:pos x="95" y="44"/>
                </a:cxn>
                <a:cxn ang="0">
                  <a:pos x="83" y="57"/>
                </a:cxn>
                <a:cxn ang="0">
                  <a:pos x="72" y="73"/>
                </a:cxn>
                <a:cxn ang="0">
                  <a:pos x="61" y="89"/>
                </a:cxn>
                <a:cxn ang="0">
                  <a:pos x="52" y="108"/>
                </a:cxn>
                <a:cxn ang="0">
                  <a:pos x="44" y="126"/>
                </a:cxn>
                <a:cxn ang="0">
                  <a:pos x="37" y="145"/>
                </a:cxn>
                <a:cxn ang="0">
                  <a:pos x="31" y="163"/>
                </a:cxn>
                <a:cxn ang="0">
                  <a:pos x="26" y="181"/>
                </a:cxn>
                <a:cxn ang="0">
                  <a:pos x="23" y="195"/>
                </a:cxn>
                <a:cxn ang="0">
                  <a:pos x="18" y="215"/>
                </a:cxn>
                <a:cxn ang="0">
                  <a:pos x="0" y="221"/>
                </a:cxn>
              </a:cxnLst>
              <a:rect l="0" t="0" r="r" b="b"/>
              <a:pathLst>
                <a:path w="164" h="229">
                  <a:moveTo>
                    <a:pt x="0" y="221"/>
                  </a:moveTo>
                  <a:lnTo>
                    <a:pt x="0" y="220"/>
                  </a:lnTo>
                  <a:lnTo>
                    <a:pt x="1" y="218"/>
                  </a:lnTo>
                  <a:lnTo>
                    <a:pt x="1" y="215"/>
                  </a:lnTo>
                  <a:lnTo>
                    <a:pt x="5" y="208"/>
                  </a:lnTo>
                  <a:lnTo>
                    <a:pt x="5" y="205"/>
                  </a:lnTo>
                  <a:lnTo>
                    <a:pt x="5" y="202"/>
                  </a:lnTo>
                  <a:lnTo>
                    <a:pt x="6" y="199"/>
                  </a:lnTo>
                  <a:lnTo>
                    <a:pt x="8" y="195"/>
                  </a:lnTo>
                  <a:lnTo>
                    <a:pt x="9" y="191"/>
                  </a:lnTo>
                  <a:lnTo>
                    <a:pt x="9" y="187"/>
                  </a:lnTo>
                  <a:lnTo>
                    <a:pt x="11" y="183"/>
                  </a:lnTo>
                  <a:lnTo>
                    <a:pt x="12" y="179"/>
                  </a:lnTo>
                  <a:lnTo>
                    <a:pt x="14" y="174"/>
                  </a:lnTo>
                  <a:lnTo>
                    <a:pt x="15" y="170"/>
                  </a:lnTo>
                  <a:lnTo>
                    <a:pt x="15" y="165"/>
                  </a:lnTo>
                  <a:lnTo>
                    <a:pt x="18" y="160"/>
                  </a:lnTo>
                  <a:lnTo>
                    <a:pt x="18" y="155"/>
                  </a:lnTo>
                  <a:lnTo>
                    <a:pt x="21" y="150"/>
                  </a:lnTo>
                  <a:lnTo>
                    <a:pt x="23" y="145"/>
                  </a:lnTo>
                  <a:lnTo>
                    <a:pt x="24" y="142"/>
                  </a:lnTo>
                  <a:lnTo>
                    <a:pt x="26" y="137"/>
                  </a:lnTo>
                  <a:lnTo>
                    <a:pt x="27" y="133"/>
                  </a:lnTo>
                  <a:lnTo>
                    <a:pt x="29" y="126"/>
                  </a:lnTo>
                  <a:lnTo>
                    <a:pt x="31" y="123"/>
                  </a:lnTo>
                  <a:lnTo>
                    <a:pt x="32" y="118"/>
                  </a:lnTo>
                  <a:lnTo>
                    <a:pt x="34" y="113"/>
                  </a:lnTo>
                  <a:lnTo>
                    <a:pt x="35" y="110"/>
                  </a:lnTo>
                  <a:lnTo>
                    <a:pt x="37" y="107"/>
                  </a:lnTo>
                  <a:lnTo>
                    <a:pt x="38" y="102"/>
                  </a:lnTo>
                  <a:lnTo>
                    <a:pt x="40" y="97"/>
                  </a:lnTo>
                  <a:lnTo>
                    <a:pt x="41" y="92"/>
                  </a:lnTo>
                  <a:lnTo>
                    <a:pt x="44" y="89"/>
                  </a:lnTo>
                  <a:lnTo>
                    <a:pt x="46" y="82"/>
                  </a:lnTo>
                  <a:lnTo>
                    <a:pt x="49" y="78"/>
                  </a:lnTo>
                  <a:lnTo>
                    <a:pt x="52" y="73"/>
                  </a:lnTo>
                  <a:lnTo>
                    <a:pt x="55" y="70"/>
                  </a:lnTo>
                  <a:lnTo>
                    <a:pt x="58" y="65"/>
                  </a:lnTo>
                  <a:lnTo>
                    <a:pt x="61" y="60"/>
                  </a:lnTo>
                  <a:lnTo>
                    <a:pt x="64" y="55"/>
                  </a:lnTo>
                  <a:lnTo>
                    <a:pt x="69" y="50"/>
                  </a:lnTo>
                  <a:lnTo>
                    <a:pt x="72" y="45"/>
                  </a:lnTo>
                  <a:lnTo>
                    <a:pt x="76" y="42"/>
                  </a:lnTo>
                  <a:lnTo>
                    <a:pt x="80" y="37"/>
                  </a:lnTo>
                  <a:lnTo>
                    <a:pt x="84" y="34"/>
                  </a:lnTo>
                  <a:lnTo>
                    <a:pt x="89" y="29"/>
                  </a:lnTo>
                  <a:lnTo>
                    <a:pt x="92" y="24"/>
                  </a:lnTo>
                  <a:lnTo>
                    <a:pt x="96" y="21"/>
                  </a:lnTo>
                  <a:lnTo>
                    <a:pt x="101" y="18"/>
                  </a:lnTo>
                  <a:lnTo>
                    <a:pt x="104" y="15"/>
                  </a:lnTo>
                  <a:lnTo>
                    <a:pt x="109" y="11"/>
                  </a:lnTo>
                  <a:lnTo>
                    <a:pt x="113" y="8"/>
                  </a:lnTo>
                  <a:lnTo>
                    <a:pt x="118" y="7"/>
                  </a:lnTo>
                  <a:lnTo>
                    <a:pt x="121" y="5"/>
                  </a:lnTo>
                  <a:lnTo>
                    <a:pt x="124" y="3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5" y="0"/>
                  </a:lnTo>
                  <a:lnTo>
                    <a:pt x="138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8" y="3"/>
                  </a:lnTo>
                  <a:lnTo>
                    <a:pt x="153" y="7"/>
                  </a:lnTo>
                  <a:lnTo>
                    <a:pt x="155" y="8"/>
                  </a:lnTo>
                  <a:lnTo>
                    <a:pt x="156" y="11"/>
                  </a:lnTo>
                  <a:lnTo>
                    <a:pt x="158" y="15"/>
                  </a:lnTo>
                  <a:lnTo>
                    <a:pt x="159" y="20"/>
                  </a:lnTo>
                  <a:lnTo>
                    <a:pt x="159" y="21"/>
                  </a:lnTo>
                  <a:lnTo>
                    <a:pt x="161" y="26"/>
                  </a:lnTo>
                  <a:lnTo>
                    <a:pt x="161" y="29"/>
                  </a:lnTo>
                  <a:lnTo>
                    <a:pt x="162" y="34"/>
                  </a:lnTo>
                  <a:lnTo>
                    <a:pt x="162" y="39"/>
                  </a:lnTo>
                  <a:lnTo>
                    <a:pt x="162" y="44"/>
                  </a:lnTo>
                  <a:lnTo>
                    <a:pt x="162" y="49"/>
                  </a:lnTo>
                  <a:lnTo>
                    <a:pt x="164" y="53"/>
                  </a:lnTo>
                  <a:lnTo>
                    <a:pt x="162" y="58"/>
                  </a:lnTo>
                  <a:lnTo>
                    <a:pt x="162" y="63"/>
                  </a:lnTo>
                  <a:lnTo>
                    <a:pt x="162" y="68"/>
                  </a:lnTo>
                  <a:lnTo>
                    <a:pt x="162" y="73"/>
                  </a:lnTo>
                  <a:lnTo>
                    <a:pt x="161" y="78"/>
                  </a:lnTo>
                  <a:lnTo>
                    <a:pt x="161" y="82"/>
                  </a:lnTo>
                  <a:lnTo>
                    <a:pt x="161" y="87"/>
                  </a:lnTo>
                  <a:lnTo>
                    <a:pt x="161" y="94"/>
                  </a:lnTo>
                  <a:lnTo>
                    <a:pt x="159" y="97"/>
                  </a:lnTo>
                  <a:lnTo>
                    <a:pt x="159" y="102"/>
                  </a:lnTo>
                  <a:lnTo>
                    <a:pt x="159" y="107"/>
                  </a:lnTo>
                  <a:lnTo>
                    <a:pt x="159" y="112"/>
                  </a:lnTo>
                  <a:lnTo>
                    <a:pt x="158" y="115"/>
                  </a:lnTo>
                  <a:lnTo>
                    <a:pt x="158" y="120"/>
                  </a:lnTo>
                  <a:lnTo>
                    <a:pt x="158" y="123"/>
                  </a:lnTo>
                  <a:lnTo>
                    <a:pt x="158" y="126"/>
                  </a:lnTo>
                  <a:lnTo>
                    <a:pt x="156" y="129"/>
                  </a:lnTo>
                  <a:lnTo>
                    <a:pt x="156" y="134"/>
                  </a:lnTo>
                  <a:lnTo>
                    <a:pt x="155" y="137"/>
                  </a:lnTo>
                  <a:lnTo>
                    <a:pt x="155" y="141"/>
                  </a:lnTo>
                  <a:lnTo>
                    <a:pt x="153" y="144"/>
                  </a:lnTo>
                  <a:lnTo>
                    <a:pt x="153" y="149"/>
                  </a:lnTo>
                  <a:lnTo>
                    <a:pt x="151" y="153"/>
                  </a:lnTo>
                  <a:lnTo>
                    <a:pt x="151" y="157"/>
                  </a:lnTo>
                  <a:lnTo>
                    <a:pt x="150" y="162"/>
                  </a:lnTo>
                  <a:lnTo>
                    <a:pt x="150" y="165"/>
                  </a:lnTo>
                  <a:lnTo>
                    <a:pt x="148" y="170"/>
                  </a:lnTo>
                  <a:lnTo>
                    <a:pt x="148" y="174"/>
                  </a:lnTo>
                  <a:lnTo>
                    <a:pt x="147" y="178"/>
                  </a:lnTo>
                  <a:lnTo>
                    <a:pt x="147" y="183"/>
                  </a:lnTo>
                  <a:lnTo>
                    <a:pt x="145" y="186"/>
                  </a:lnTo>
                  <a:lnTo>
                    <a:pt x="144" y="191"/>
                  </a:lnTo>
                  <a:lnTo>
                    <a:pt x="142" y="194"/>
                  </a:lnTo>
                  <a:lnTo>
                    <a:pt x="142" y="199"/>
                  </a:lnTo>
                  <a:lnTo>
                    <a:pt x="141" y="202"/>
                  </a:lnTo>
                  <a:lnTo>
                    <a:pt x="141" y="205"/>
                  </a:lnTo>
                  <a:lnTo>
                    <a:pt x="139" y="212"/>
                  </a:lnTo>
                  <a:lnTo>
                    <a:pt x="138" y="218"/>
                  </a:lnTo>
                  <a:lnTo>
                    <a:pt x="136" y="221"/>
                  </a:lnTo>
                  <a:lnTo>
                    <a:pt x="135" y="226"/>
                  </a:lnTo>
                  <a:lnTo>
                    <a:pt x="135" y="228"/>
                  </a:lnTo>
                  <a:lnTo>
                    <a:pt x="135" y="229"/>
                  </a:lnTo>
                  <a:lnTo>
                    <a:pt x="119" y="229"/>
                  </a:lnTo>
                  <a:lnTo>
                    <a:pt x="119" y="228"/>
                  </a:lnTo>
                  <a:lnTo>
                    <a:pt x="119" y="225"/>
                  </a:lnTo>
                  <a:lnTo>
                    <a:pt x="121" y="220"/>
                  </a:lnTo>
                  <a:lnTo>
                    <a:pt x="122" y="215"/>
                  </a:lnTo>
                  <a:lnTo>
                    <a:pt x="122" y="212"/>
                  </a:lnTo>
                  <a:lnTo>
                    <a:pt x="124" y="207"/>
                  </a:lnTo>
                  <a:lnTo>
                    <a:pt x="125" y="204"/>
                  </a:lnTo>
                  <a:lnTo>
                    <a:pt x="125" y="199"/>
                  </a:lnTo>
                  <a:lnTo>
                    <a:pt x="127" y="195"/>
                  </a:lnTo>
                  <a:lnTo>
                    <a:pt x="129" y="191"/>
                  </a:lnTo>
                  <a:lnTo>
                    <a:pt x="129" y="186"/>
                  </a:lnTo>
                  <a:lnTo>
                    <a:pt x="130" y="183"/>
                  </a:lnTo>
                  <a:lnTo>
                    <a:pt x="132" y="176"/>
                  </a:lnTo>
                  <a:lnTo>
                    <a:pt x="132" y="173"/>
                  </a:lnTo>
                  <a:lnTo>
                    <a:pt x="133" y="166"/>
                  </a:lnTo>
                  <a:lnTo>
                    <a:pt x="135" y="163"/>
                  </a:lnTo>
                  <a:lnTo>
                    <a:pt x="135" y="157"/>
                  </a:lnTo>
                  <a:lnTo>
                    <a:pt x="136" y="153"/>
                  </a:lnTo>
                  <a:lnTo>
                    <a:pt x="138" y="149"/>
                  </a:lnTo>
                  <a:lnTo>
                    <a:pt x="139" y="144"/>
                  </a:lnTo>
                  <a:lnTo>
                    <a:pt x="139" y="139"/>
                  </a:lnTo>
                  <a:lnTo>
                    <a:pt x="141" y="136"/>
                  </a:lnTo>
                  <a:lnTo>
                    <a:pt x="142" y="133"/>
                  </a:lnTo>
                  <a:lnTo>
                    <a:pt x="142" y="129"/>
                  </a:lnTo>
                  <a:lnTo>
                    <a:pt x="144" y="124"/>
                  </a:lnTo>
                  <a:lnTo>
                    <a:pt x="144" y="121"/>
                  </a:lnTo>
                  <a:lnTo>
                    <a:pt x="145" y="120"/>
                  </a:lnTo>
                  <a:lnTo>
                    <a:pt x="147" y="118"/>
                  </a:lnTo>
                  <a:lnTo>
                    <a:pt x="147" y="112"/>
                  </a:lnTo>
                  <a:lnTo>
                    <a:pt x="147" y="107"/>
                  </a:lnTo>
                  <a:lnTo>
                    <a:pt x="147" y="102"/>
                  </a:lnTo>
                  <a:lnTo>
                    <a:pt x="148" y="99"/>
                  </a:lnTo>
                  <a:lnTo>
                    <a:pt x="148" y="95"/>
                  </a:lnTo>
                  <a:lnTo>
                    <a:pt x="148" y="91"/>
                  </a:lnTo>
                  <a:lnTo>
                    <a:pt x="148" y="87"/>
                  </a:lnTo>
                  <a:lnTo>
                    <a:pt x="148" y="82"/>
                  </a:lnTo>
                  <a:lnTo>
                    <a:pt x="148" y="78"/>
                  </a:lnTo>
                  <a:lnTo>
                    <a:pt x="150" y="74"/>
                  </a:lnTo>
                  <a:lnTo>
                    <a:pt x="150" y="70"/>
                  </a:lnTo>
                  <a:lnTo>
                    <a:pt x="150" y="65"/>
                  </a:lnTo>
                  <a:lnTo>
                    <a:pt x="150" y="61"/>
                  </a:lnTo>
                  <a:lnTo>
                    <a:pt x="150" y="58"/>
                  </a:lnTo>
                  <a:lnTo>
                    <a:pt x="148" y="52"/>
                  </a:lnTo>
                  <a:lnTo>
                    <a:pt x="148" y="49"/>
                  </a:lnTo>
                  <a:lnTo>
                    <a:pt x="148" y="45"/>
                  </a:lnTo>
                  <a:lnTo>
                    <a:pt x="148" y="41"/>
                  </a:lnTo>
                  <a:lnTo>
                    <a:pt x="147" y="37"/>
                  </a:lnTo>
                  <a:lnTo>
                    <a:pt x="147" y="34"/>
                  </a:lnTo>
                  <a:lnTo>
                    <a:pt x="147" y="29"/>
                  </a:lnTo>
                  <a:lnTo>
                    <a:pt x="145" y="28"/>
                  </a:lnTo>
                  <a:lnTo>
                    <a:pt x="144" y="21"/>
                  </a:lnTo>
                  <a:lnTo>
                    <a:pt x="142" y="18"/>
                  </a:lnTo>
                  <a:lnTo>
                    <a:pt x="139" y="16"/>
                  </a:lnTo>
                  <a:lnTo>
                    <a:pt x="136" y="16"/>
                  </a:lnTo>
                  <a:lnTo>
                    <a:pt x="132" y="16"/>
                  </a:lnTo>
                  <a:lnTo>
                    <a:pt x="129" y="18"/>
                  </a:lnTo>
                  <a:lnTo>
                    <a:pt x="122" y="20"/>
                  </a:lnTo>
                  <a:lnTo>
                    <a:pt x="118" y="23"/>
                  </a:lnTo>
                  <a:lnTo>
                    <a:pt x="113" y="28"/>
                  </a:lnTo>
                  <a:lnTo>
                    <a:pt x="107" y="31"/>
                  </a:lnTo>
                  <a:lnTo>
                    <a:pt x="101" y="37"/>
                  </a:lnTo>
                  <a:lnTo>
                    <a:pt x="95" y="44"/>
                  </a:lnTo>
                  <a:lnTo>
                    <a:pt x="92" y="45"/>
                  </a:lnTo>
                  <a:lnTo>
                    <a:pt x="89" y="49"/>
                  </a:lnTo>
                  <a:lnTo>
                    <a:pt x="86" y="52"/>
                  </a:lnTo>
                  <a:lnTo>
                    <a:pt x="83" y="57"/>
                  </a:lnTo>
                  <a:lnTo>
                    <a:pt x="80" y="60"/>
                  </a:lnTo>
                  <a:lnTo>
                    <a:pt x="76" y="63"/>
                  </a:lnTo>
                  <a:lnTo>
                    <a:pt x="73" y="68"/>
                  </a:lnTo>
                  <a:lnTo>
                    <a:pt x="72" y="73"/>
                  </a:lnTo>
                  <a:lnTo>
                    <a:pt x="67" y="76"/>
                  </a:lnTo>
                  <a:lnTo>
                    <a:pt x="66" y="81"/>
                  </a:lnTo>
                  <a:lnTo>
                    <a:pt x="63" y="84"/>
                  </a:lnTo>
                  <a:lnTo>
                    <a:pt x="61" y="89"/>
                  </a:lnTo>
                  <a:lnTo>
                    <a:pt x="58" y="94"/>
                  </a:lnTo>
                  <a:lnTo>
                    <a:pt x="55" y="99"/>
                  </a:lnTo>
                  <a:lnTo>
                    <a:pt x="54" y="102"/>
                  </a:lnTo>
                  <a:lnTo>
                    <a:pt x="52" y="108"/>
                  </a:lnTo>
                  <a:lnTo>
                    <a:pt x="50" y="112"/>
                  </a:lnTo>
                  <a:lnTo>
                    <a:pt x="47" y="116"/>
                  </a:lnTo>
                  <a:lnTo>
                    <a:pt x="46" y="121"/>
                  </a:lnTo>
                  <a:lnTo>
                    <a:pt x="44" y="126"/>
                  </a:lnTo>
                  <a:lnTo>
                    <a:pt x="43" y="131"/>
                  </a:lnTo>
                  <a:lnTo>
                    <a:pt x="40" y="136"/>
                  </a:lnTo>
                  <a:lnTo>
                    <a:pt x="38" y="141"/>
                  </a:lnTo>
                  <a:lnTo>
                    <a:pt x="37" y="145"/>
                  </a:lnTo>
                  <a:lnTo>
                    <a:pt x="35" y="150"/>
                  </a:lnTo>
                  <a:lnTo>
                    <a:pt x="34" y="155"/>
                  </a:lnTo>
                  <a:lnTo>
                    <a:pt x="32" y="158"/>
                  </a:lnTo>
                  <a:lnTo>
                    <a:pt x="31" y="163"/>
                  </a:lnTo>
                  <a:lnTo>
                    <a:pt x="29" y="168"/>
                  </a:lnTo>
                  <a:lnTo>
                    <a:pt x="27" y="173"/>
                  </a:lnTo>
                  <a:lnTo>
                    <a:pt x="27" y="176"/>
                  </a:lnTo>
                  <a:lnTo>
                    <a:pt x="26" y="181"/>
                  </a:lnTo>
                  <a:lnTo>
                    <a:pt x="24" y="184"/>
                  </a:lnTo>
                  <a:lnTo>
                    <a:pt x="24" y="187"/>
                  </a:lnTo>
                  <a:lnTo>
                    <a:pt x="23" y="191"/>
                  </a:lnTo>
                  <a:lnTo>
                    <a:pt x="23" y="195"/>
                  </a:lnTo>
                  <a:lnTo>
                    <a:pt x="21" y="200"/>
                  </a:lnTo>
                  <a:lnTo>
                    <a:pt x="20" y="207"/>
                  </a:lnTo>
                  <a:lnTo>
                    <a:pt x="18" y="210"/>
                  </a:lnTo>
                  <a:lnTo>
                    <a:pt x="18" y="215"/>
                  </a:lnTo>
                  <a:lnTo>
                    <a:pt x="18" y="216"/>
                  </a:lnTo>
                  <a:lnTo>
                    <a:pt x="18" y="216"/>
                  </a:lnTo>
                  <a:lnTo>
                    <a:pt x="0" y="221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78"/>
            <p:cNvSpPr>
              <a:spLocks/>
            </p:cNvSpPr>
            <p:nvPr/>
          </p:nvSpPr>
          <p:spPr bwMode="auto">
            <a:xfrm>
              <a:off x="5127" y="3623"/>
              <a:ext cx="90" cy="23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7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8" y="2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5" y="0"/>
                </a:cxn>
                <a:cxn ang="0">
                  <a:pos x="38" y="0"/>
                </a:cxn>
                <a:cxn ang="0">
                  <a:pos x="43" y="0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5" y="0"/>
                </a:cxn>
                <a:cxn ang="0">
                  <a:pos x="58" y="0"/>
                </a:cxn>
                <a:cxn ang="0">
                  <a:pos x="62" y="0"/>
                </a:cxn>
                <a:cxn ang="0">
                  <a:pos x="66" y="0"/>
                </a:cxn>
                <a:cxn ang="0">
                  <a:pos x="69" y="0"/>
                </a:cxn>
                <a:cxn ang="0">
                  <a:pos x="72" y="0"/>
                </a:cxn>
                <a:cxn ang="0">
                  <a:pos x="75" y="2"/>
                </a:cxn>
                <a:cxn ang="0">
                  <a:pos x="81" y="2"/>
                </a:cxn>
                <a:cxn ang="0">
                  <a:pos x="85" y="2"/>
                </a:cxn>
                <a:cxn ang="0">
                  <a:pos x="89" y="4"/>
                </a:cxn>
                <a:cxn ang="0">
                  <a:pos x="90" y="5"/>
                </a:cxn>
                <a:cxn ang="0">
                  <a:pos x="90" y="8"/>
                </a:cxn>
                <a:cxn ang="0">
                  <a:pos x="89" y="13"/>
                </a:cxn>
                <a:cxn ang="0">
                  <a:pos x="85" y="17"/>
                </a:cxn>
                <a:cxn ang="0">
                  <a:pos x="81" y="21"/>
                </a:cxn>
                <a:cxn ang="0">
                  <a:pos x="78" y="21"/>
                </a:cxn>
                <a:cxn ang="0">
                  <a:pos x="75" y="21"/>
                </a:cxn>
                <a:cxn ang="0">
                  <a:pos x="70" y="21"/>
                </a:cxn>
                <a:cxn ang="0">
                  <a:pos x="64" y="23"/>
                </a:cxn>
                <a:cxn ang="0">
                  <a:pos x="61" y="21"/>
                </a:cxn>
                <a:cxn ang="0">
                  <a:pos x="58" y="21"/>
                </a:cxn>
                <a:cxn ang="0">
                  <a:pos x="53" y="21"/>
                </a:cxn>
                <a:cxn ang="0">
                  <a:pos x="50" y="21"/>
                </a:cxn>
                <a:cxn ang="0">
                  <a:pos x="47" y="21"/>
                </a:cxn>
                <a:cxn ang="0">
                  <a:pos x="44" y="21"/>
                </a:cxn>
                <a:cxn ang="0">
                  <a:pos x="41" y="21"/>
                </a:cxn>
                <a:cxn ang="0">
                  <a:pos x="36" y="21"/>
                </a:cxn>
                <a:cxn ang="0">
                  <a:pos x="33" y="20"/>
                </a:cxn>
                <a:cxn ang="0">
                  <a:pos x="29" y="20"/>
                </a:cxn>
                <a:cxn ang="0">
                  <a:pos x="26" y="20"/>
                </a:cxn>
                <a:cxn ang="0">
                  <a:pos x="23" y="20"/>
                </a:cxn>
                <a:cxn ang="0">
                  <a:pos x="18" y="18"/>
                </a:cxn>
                <a:cxn ang="0">
                  <a:pos x="15" y="18"/>
                </a:cxn>
                <a:cxn ang="0">
                  <a:pos x="12" y="18"/>
                </a:cxn>
                <a:cxn ang="0">
                  <a:pos x="10" y="18"/>
                </a:cxn>
                <a:cxn ang="0">
                  <a:pos x="4" y="17"/>
                </a:cxn>
                <a:cxn ang="0">
                  <a:pos x="1" y="17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90" h="23">
                  <a:moveTo>
                    <a:pt x="6" y="4"/>
                  </a:moveTo>
                  <a:lnTo>
                    <a:pt x="7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2"/>
                  </a:lnTo>
                  <a:lnTo>
                    <a:pt x="81" y="2"/>
                  </a:lnTo>
                  <a:lnTo>
                    <a:pt x="85" y="2"/>
                  </a:lnTo>
                  <a:lnTo>
                    <a:pt x="89" y="4"/>
                  </a:lnTo>
                  <a:lnTo>
                    <a:pt x="90" y="5"/>
                  </a:lnTo>
                  <a:lnTo>
                    <a:pt x="90" y="8"/>
                  </a:lnTo>
                  <a:lnTo>
                    <a:pt x="89" y="13"/>
                  </a:lnTo>
                  <a:lnTo>
                    <a:pt x="85" y="17"/>
                  </a:lnTo>
                  <a:lnTo>
                    <a:pt x="81" y="21"/>
                  </a:lnTo>
                  <a:lnTo>
                    <a:pt x="78" y="21"/>
                  </a:lnTo>
                  <a:lnTo>
                    <a:pt x="75" y="21"/>
                  </a:lnTo>
                  <a:lnTo>
                    <a:pt x="70" y="21"/>
                  </a:lnTo>
                  <a:lnTo>
                    <a:pt x="64" y="23"/>
                  </a:lnTo>
                  <a:lnTo>
                    <a:pt x="61" y="21"/>
                  </a:lnTo>
                  <a:lnTo>
                    <a:pt x="58" y="21"/>
                  </a:lnTo>
                  <a:lnTo>
                    <a:pt x="53" y="21"/>
                  </a:lnTo>
                  <a:lnTo>
                    <a:pt x="50" y="21"/>
                  </a:lnTo>
                  <a:lnTo>
                    <a:pt x="47" y="21"/>
                  </a:lnTo>
                  <a:lnTo>
                    <a:pt x="44" y="21"/>
                  </a:lnTo>
                  <a:lnTo>
                    <a:pt x="41" y="21"/>
                  </a:lnTo>
                  <a:lnTo>
                    <a:pt x="36" y="21"/>
                  </a:lnTo>
                  <a:lnTo>
                    <a:pt x="33" y="20"/>
                  </a:lnTo>
                  <a:lnTo>
                    <a:pt x="29" y="20"/>
                  </a:lnTo>
                  <a:lnTo>
                    <a:pt x="26" y="20"/>
                  </a:lnTo>
                  <a:lnTo>
                    <a:pt x="23" y="20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0" y="18"/>
                  </a:lnTo>
                  <a:lnTo>
                    <a:pt x="4" y="17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79"/>
            <p:cNvSpPr>
              <a:spLocks/>
            </p:cNvSpPr>
            <p:nvPr/>
          </p:nvSpPr>
          <p:spPr bwMode="auto">
            <a:xfrm>
              <a:off x="5128" y="3438"/>
              <a:ext cx="120" cy="210"/>
            </a:xfrm>
            <a:custGeom>
              <a:avLst/>
              <a:gdLst/>
              <a:ahLst/>
              <a:cxnLst>
                <a:cxn ang="0">
                  <a:pos x="2" y="193"/>
                </a:cxn>
                <a:cxn ang="0">
                  <a:pos x="6" y="177"/>
                </a:cxn>
                <a:cxn ang="0">
                  <a:pos x="11" y="163"/>
                </a:cxn>
                <a:cxn ang="0">
                  <a:pos x="17" y="142"/>
                </a:cxn>
                <a:cxn ang="0">
                  <a:pos x="25" y="121"/>
                </a:cxn>
                <a:cxn ang="0">
                  <a:pos x="32" y="100"/>
                </a:cxn>
                <a:cxn ang="0">
                  <a:pos x="43" y="77"/>
                </a:cxn>
                <a:cxn ang="0">
                  <a:pos x="52" y="56"/>
                </a:cxn>
                <a:cxn ang="0">
                  <a:pos x="61" y="40"/>
                </a:cxn>
                <a:cxn ang="0">
                  <a:pos x="69" y="27"/>
                </a:cxn>
                <a:cxn ang="0">
                  <a:pos x="81" y="11"/>
                </a:cxn>
                <a:cxn ang="0">
                  <a:pos x="94" y="3"/>
                </a:cxn>
                <a:cxn ang="0">
                  <a:pos x="107" y="0"/>
                </a:cxn>
                <a:cxn ang="0">
                  <a:pos x="117" y="11"/>
                </a:cxn>
                <a:cxn ang="0">
                  <a:pos x="120" y="27"/>
                </a:cxn>
                <a:cxn ang="0">
                  <a:pos x="120" y="42"/>
                </a:cxn>
                <a:cxn ang="0">
                  <a:pos x="118" y="58"/>
                </a:cxn>
                <a:cxn ang="0">
                  <a:pos x="115" y="77"/>
                </a:cxn>
                <a:cxn ang="0">
                  <a:pos x="114" y="97"/>
                </a:cxn>
                <a:cxn ang="0">
                  <a:pos x="109" y="116"/>
                </a:cxn>
                <a:cxn ang="0">
                  <a:pos x="104" y="135"/>
                </a:cxn>
                <a:cxn ang="0">
                  <a:pos x="100" y="153"/>
                </a:cxn>
                <a:cxn ang="0">
                  <a:pos x="95" y="171"/>
                </a:cxn>
                <a:cxn ang="0">
                  <a:pos x="91" y="185"/>
                </a:cxn>
                <a:cxn ang="0">
                  <a:pos x="86" y="203"/>
                </a:cxn>
                <a:cxn ang="0">
                  <a:pos x="68" y="200"/>
                </a:cxn>
                <a:cxn ang="0">
                  <a:pos x="71" y="192"/>
                </a:cxn>
                <a:cxn ang="0">
                  <a:pos x="80" y="171"/>
                </a:cxn>
                <a:cxn ang="0">
                  <a:pos x="84" y="155"/>
                </a:cxn>
                <a:cxn ang="0">
                  <a:pos x="91" y="137"/>
                </a:cxn>
                <a:cxn ang="0">
                  <a:pos x="95" y="119"/>
                </a:cxn>
                <a:cxn ang="0">
                  <a:pos x="98" y="100"/>
                </a:cxn>
                <a:cxn ang="0">
                  <a:pos x="101" y="80"/>
                </a:cxn>
                <a:cxn ang="0">
                  <a:pos x="103" y="63"/>
                </a:cxn>
                <a:cxn ang="0">
                  <a:pos x="104" y="50"/>
                </a:cxn>
                <a:cxn ang="0">
                  <a:pos x="104" y="29"/>
                </a:cxn>
                <a:cxn ang="0">
                  <a:pos x="101" y="21"/>
                </a:cxn>
                <a:cxn ang="0">
                  <a:pos x="84" y="37"/>
                </a:cxn>
                <a:cxn ang="0">
                  <a:pos x="69" y="58"/>
                </a:cxn>
                <a:cxn ang="0">
                  <a:pos x="61" y="72"/>
                </a:cxn>
                <a:cxn ang="0">
                  <a:pos x="54" y="89"/>
                </a:cxn>
                <a:cxn ang="0">
                  <a:pos x="46" y="106"/>
                </a:cxn>
                <a:cxn ang="0">
                  <a:pos x="40" y="124"/>
                </a:cxn>
                <a:cxn ang="0">
                  <a:pos x="34" y="142"/>
                </a:cxn>
                <a:cxn ang="0">
                  <a:pos x="29" y="158"/>
                </a:cxn>
                <a:cxn ang="0">
                  <a:pos x="25" y="171"/>
                </a:cxn>
                <a:cxn ang="0">
                  <a:pos x="19" y="192"/>
                </a:cxn>
                <a:cxn ang="0">
                  <a:pos x="0" y="202"/>
                </a:cxn>
              </a:cxnLst>
              <a:rect l="0" t="0" r="r" b="b"/>
              <a:pathLst>
                <a:path w="120" h="210">
                  <a:moveTo>
                    <a:pt x="0" y="202"/>
                  </a:moveTo>
                  <a:lnTo>
                    <a:pt x="0" y="200"/>
                  </a:lnTo>
                  <a:lnTo>
                    <a:pt x="2" y="198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3" y="185"/>
                  </a:lnTo>
                  <a:lnTo>
                    <a:pt x="5" y="182"/>
                  </a:lnTo>
                  <a:lnTo>
                    <a:pt x="6" y="177"/>
                  </a:lnTo>
                  <a:lnTo>
                    <a:pt x="8" y="176"/>
                  </a:lnTo>
                  <a:lnTo>
                    <a:pt x="8" y="171"/>
                  </a:lnTo>
                  <a:lnTo>
                    <a:pt x="9" y="166"/>
                  </a:lnTo>
                  <a:lnTo>
                    <a:pt x="11" y="163"/>
                  </a:lnTo>
                  <a:lnTo>
                    <a:pt x="13" y="158"/>
                  </a:lnTo>
                  <a:lnTo>
                    <a:pt x="14" y="153"/>
                  </a:lnTo>
                  <a:lnTo>
                    <a:pt x="16" y="147"/>
                  </a:lnTo>
                  <a:lnTo>
                    <a:pt x="17" y="142"/>
                  </a:lnTo>
                  <a:lnTo>
                    <a:pt x="19" y="137"/>
                  </a:lnTo>
                  <a:lnTo>
                    <a:pt x="20" y="132"/>
                  </a:lnTo>
                  <a:lnTo>
                    <a:pt x="23" y="127"/>
                  </a:lnTo>
                  <a:lnTo>
                    <a:pt x="25" y="121"/>
                  </a:lnTo>
                  <a:lnTo>
                    <a:pt x="28" y="116"/>
                  </a:lnTo>
                  <a:lnTo>
                    <a:pt x="29" y="111"/>
                  </a:lnTo>
                  <a:lnTo>
                    <a:pt x="31" y="105"/>
                  </a:lnTo>
                  <a:lnTo>
                    <a:pt x="32" y="100"/>
                  </a:lnTo>
                  <a:lnTo>
                    <a:pt x="35" y="93"/>
                  </a:lnTo>
                  <a:lnTo>
                    <a:pt x="37" y="89"/>
                  </a:lnTo>
                  <a:lnTo>
                    <a:pt x="40" y="84"/>
                  </a:lnTo>
                  <a:lnTo>
                    <a:pt x="43" y="77"/>
                  </a:lnTo>
                  <a:lnTo>
                    <a:pt x="46" y="72"/>
                  </a:lnTo>
                  <a:lnTo>
                    <a:pt x="48" y="68"/>
                  </a:lnTo>
                  <a:lnTo>
                    <a:pt x="49" y="61"/>
                  </a:lnTo>
                  <a:lnTo>
                    <a:pt x="52" y="56"/>
                  </a:lnTo>
                  <a:lnTo>
                    <a:pt x="54" y="53"/>
                  </a:lnTo>
                  <a:lnTo>
                    <a:pt x="57" y="48"/>
                  </a:lnTo>
                  <a:lnTo>
                    <a:pt x="58" y="43"/>
                  </a:lnTo>
                  <a:lnTo>
                    <a:pt x="61" y="40"/>
                  </a:lnTo>
                  <a:lnTo>
                    <a:pt x="63" y="37"/>
                  </a:lnTo>
                  <a:lnTo>
                    <a:pt x="65" y="34"/>
                  </a:lnTo>
                  <a:lnTo>
                    <a:pt x="66" y="30"/>
                  </a:lnTo>
                  <a:lnTo>
                    <a:pt x="69" y="27"/>
                  </a:lnTo>
                  <a:lnTo>
                    <a:pt x="71" y="24"/>
                  </a:lnTo>
                  <a:lnTo>
                    <a:pt x="74" y="19"/>
                  </a:lnTo>
                  <a:lnTo>
                    <a:pt x="78" y="16"/>
                  </a:lnTo>
                  <a:lnTo>
                    <a:pt x="81" y="11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1" y="5"/>
                  </a:lnTo>
                  <a:lnTo>
                    <a:pt x="94" y="3"/>
                  </a:lnTo>
                  <a:lnTo>
                    <a:pt x="98" y="1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10" y="1"/>
                  </a:lnTo>
                  <a:lnTo>
                    <a:pt x="112" y="3"/>
                  </a:lnTo>
                  <a:lnTo>
                    <a:pt x="115" y="6"/>
                  </a:lnTo>
                  <a:lnTo>
                    <a:pt x="117" y="11"/>
                  </a:lnTo>
                  <a:lnTo>
                    <a:pt x="118" y="16"/>
                  </a:lnTo>
                  <a:lnTo>
                    <a:pt x="118" y="19"/>
                  </a:lnTo>
                  <a:lnTo>
                    <a:pt x="118" y="22"/>
                  </a:lnTo>
                  <a:lnTo>
                    <a:pt x="120" y="27"/>
                  </a:lnTo>
                  <a:lnTo>
                    <a:pt x="120" y="30"/>
                  </a:lnTo>
                  <a:lnTo>
                    <a:pt x="120" y="34"/>
                  </a:lnTo>
                  <a:lnTo>
                    <a:pt x="120" y="37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18" y="50"/>
                  </a:lnTo>
                  <a:lnTo>
                    <a:pt x="118" y="55"/>
                  </a:lnTo>
                  <a:lnTo>
                    <a:pt x="118" y="58"/>
                  </a:lnTo>
                  <a:lnTo>
                    <a:pt x="118" y="63"/>
                  </a:lnTo>
                  <a:lnTo>
                    <a:pt x="117" y="68"/>
                  </a:lnTo>
                  <a:lnTo>
                    <a:pt x="117" y="72"/>
                  </a:lnTo>
                  <a:lnTo>
                    <a:pt x="115" y="77"/>
                  </a:lnTo>
                  <a:lnTo>
                    <a:pt x="115" y="82"/>
                  </a:lnTo>
                  <a:lnTo>
                    <a:pt x="115" y="87"/>
                  </a:lnTo>
                  <a:lnTo>
                    <a:pt x="114" y="92"/>
                  </a:lnTo>
                  <a:lnTo>
                    <a:pt x="114" y="97"/>
                  </a:lnTo>
                  <a:lnTo>
                    <a:pt x="112" y="103"/>
                  </a:lnTo>
                  <a:lnTo>
                    <a:pt x="112" y="106"/>
                  </a:lnTo>
                  <a:lnTo>
                    <a:pt x="110" y="111"/>
                  </a:lnTo>
                  <a:lnTo>
                    <a:pt x="109" y="116"/>
                  </a:lnTo>
                  <a:lnTo>
                    <a:pt x="109" y="121"/>
                  </a:lnTo>
                  <a:lnTo>
                    <a:pt x="107" y="126"/>
                  </a:lnTo>
                  <a:lnTo>
                    <a:pt x="106" y="130"/>
                  </a:lnTo>
                  <a:lnTo>
                    <a:pt x="104" y="135"/>
                  </a:lnTo>
                  <a:lnTo>
                    <a:pt x="104" y="140"/>
                  </a:lnTo>
                  <a:lnTo>
                    <a:pt x="103" y="145"/>
                  </a:lnTo>
                  <a:lnTo>
                    <a:pt x="101" y="150"/>
                  </a:lnTo>
                  <a:lnTo>
                    <a:pt x="100" y="153"/>
                  </a:lnTo>
                  <a:lnTo>
                    <a:pt x="100" y="158"/>
                  </a:lnTo>
                  <a:lnTo>
                    <a:pt x="98" y="163"/>
                  </a:lnTo>
                  <a:lnTo>
                    <a:pt x="97" y="166"/>
                  </a:lnTo>
                  <a:lnTo>
                    <a:pt x="95" y="171"/>
                  </a:lnTo>
                  <a:lnTo>
                    <a:pt x="95" y="176"/>
                  </a:lnTo>
                  <a:lnTo>
                    <a:pt x="94" y="177"/>
                  </a:lnTo>
                  <a:lnTo>
                    <a:pt x="92" y="182"/>
                  </a:lnTo>
                  <a:lnTo>
                    <a:pt x="91" y="185"/>
                  </a:lnTo>
                  <a:lnTo>
                    <a:pt x="91" y="189"/>
                  </a:lnTo>
                  <a:lnTo>
                    <a:pt x="89" y="193"/>
                  </a:lnTo>
                  <a:lnTo>
                    <a:pt x="88" y="198"/>
                  </a:lnTo>
                  <a:lnTo>
                    <a:pt x="86" y="203"/>
                  </a:lnTo>
                  <a:lnTo>
                    <a:pt x="86" y="206"/>
                  </a:lnTo>
                  <a:lnTo>
                    <a:pt x="84" y="208"/>
                  </a:lnTo>
                  <a:lnTo>
                    <a:pt x="84" y="210"/>
                  </a:lnTo>
                  <a:lnTo>
                    <a:pt x="68" y="200"/>
                  </a:lnTo>
                  <a:lnTo>
                    <a:pt x="68" y="198"/>
                  </a:lnTo>
                  <a:lnTo>
                    <a:pt x="69" y="198"/>
                  </a:lnTo>
                  <a:lnTo>
                    <a:pt x="69" y="195"/>
                  </a:lnTo>
                  <a:lnTo>
                    <a:pt x="71" y="192"/>
                  </a:lnTo>
                  <a:lnTo>
                    <a:pt x="72" y="187"/>
                  </a:lnTo>
                  <a:lnTo>
                    <a:pt x="75" y="182"/>
                  </a:lnTo>
                  <a:lnTo>
                    <a:pt x="77" y="176"/>
                  </a:lnTo>
                  <a:lnTo>
                    <a:pt x="80" y="171"/>
                  </a:lnTo>
                  <a:lnTo>
                    <a:pt x="81" y="166"/>
                  </a:lnTo>
                  <a:lnTo>
                    <a:pt x="81" y="163"/>
                  </a:lnTo>
                  <a:lnTo>
                    <a:pt x="83" y="158"/>
                  </a:lnTo>
                  <a:lnTo>
                    <a:pt x="84" y="155"/>
                  </a:lnTo>
                  <a:lnTo>
                    <a:pt x="86" y="150"/>
                  </a:lnTo>
                  <a:lnTo>
                    <a:pt x="88" y="147"/>
                  </a:lnTo>
                  <a:lnTo>
                    <a:pt x="88" y="142"/>
                  </a:lnTo>
                  <a:lnTo>
                    <a:pt x="91" y="137"/>
                  </a:lnTo>
                  <a:lnTo>
                    <a:pt x="91" y="132"/>
                  </a:lnTo>
                  <a:lnTo>
                    <a:pt x="92" y="129"/>
                  </a:lnTo>
                  <a:lnTo>
                    <a:pt x="92" y="124"/>
                  </a:lnTo>
                  <a:lnTo>
                    <a:pt x="95" y="119"/>
                  </a:lnTo>
                  <a:lnTo>
                    <a:pt x="95" y="114"/>
                  </a:lnTo>
                  <a:lnTo>
                    <a:pt x="97" y="110"/>
                  </a:lnTo>
                  <a:lnTo>
                    <a:pt x="98" y="103"/>
                  </a:lnTo>
                  <a:lnTo>
                    <a:pt x="98" y="100"/>
                  </a:lnTo>
                  <a:lnTo>
                    <a:pt x="98" y="93"/>
                  </a:lnTo>
                  <a:lnTo>
                    <a:pt x="100" y="89"/>
                  </a:lnTo>
                  <a:lnTo>
                    <a:pt x="100" y="84"/>
                  </a:lnTo>
                  <a:lnTo>
                    <a:pt x="101" y="80"/>
                  </a:lnTo>
                  <a:lnTo>
                    <a:pt x="101" y="76"/>
                  </a:lnTo>
                  <a:lnTo>
                    <a:pt x="103" y="71"/>
                  </a:lnTo>
                  <a:lnTo>
                    <a:pt x="103" y="68"/>
                  </a:lnTo>
                  <a:lnTo>
                    <a:pt x="103" y="63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4" y="53"/>
                  </a:lnTo>
                  <a:lnTo>
                    <a:pt x="104" y="50"/>
                  </a:lnTo>
                  <a:lnTo>
                    <a:pt x="104" y="43"/>
                  </a:lnTo>
                  <a:lnTo>
                    <a:pt x="106" y="38"/>
                  </a:lnTo>
                  <a:lnTo>
                    <a:pt x="104" y="32"/>
                  </a:lnTo>
                  <a:lnTo>
                    <a:pt x="104" y="29"/>
                  </a:lnTo>
                  <a:lnTo>
                    <a:pt x="104" y="26"/>
                  </a:lnTo>
                  <a:lnTo>
                    <a:pt x="104" y="24"/>
                  </a:lnTo>
                  <a:lnTo>
                    <a:pt x="103" y="21"/>
                  </a:lnTo>
                  <a:lnTo>
                    <a:pt x="101" y="21"/>
                  </a:lnTo>
                  <a:lnTo>
                    <a:pt x="97" y="24"/>
                  </a:lnTo>
                  <a:lnTo>
                    <a:pt x="92" y="29"/>
                  </a:lnTo>
                  <a:lnTo>
                    <a:pt x="88" y="32"/>
                  </a:lnTo>
                  <a:lnTo>
                    <a:pt x="84" y="37"/>
                  </a:lnTo>
                  <a:lnTo>
                    <a:pt x="81" y="40"/>
                  </a:lnTo>
                  <a:lnTo>
                    <a:pt x="78" y="47"/>
                  </a:lnTo>
                  <a:lnTo>
                    <a:pt x="74" y="51"/>
                  </a:lnTo>
                  <a:lnTo>
                    <a:pt x="69" y="58"/>
                  </a:lnTo>
                  <a:lnTo>
                    <a:pt x="68" y="61"/>
                  </a:lnTo>
                  <a:lnTo>
                    <a:pt x="65" y="64"/>
                  </a:lnTo>
                  <a:lnTo>
                    <a:pt x="63" y="68"/>
                  </a:lnTo>
                  <a:lnTo>
                    <a:pt x="61" y="72"/>
                  </a:lnTo>
                  <a:lnTo>
                    <a:pt x="58" y="76"/>
                  </a:lnTo>
                  <a:lnTo>
                    <a:pt x="57" y="80"/>
                  </a:lnTo>
                  <a:lnTo>
                    <a:pt x="55" y="84"/>
                  </a:lnTo>
                  <a:lnTo>
                    <a:pt x="54" y="89"/>
                  </a:lnTo>
                  <a:lnTo>
                    <a:pt x="52" y="92"/>
                  </a:lnTo>
                  <a:lnTo>
                    <a:pt x="49" y="97"/>
                  </a:lnTo>
                  <a:lnTo>
                    <a:pt x="48" y="101"/>
                  </a:lnTo>
                  <a:lnTo>
                    <a:pt x="46" y="106"/>
                  </a:lnTo>
                  <a:lnTo>
                    <a:pt x="45" y="111"/>
                  </a:lnTo>
                  <a:lnTo>
                    <a:pt x="43" y="116"/>
                  </a:lnTo>
                  <a:lnTo>
                    <a:pt x="42" y="119"/>
                  </a:lnTo>
                  <a:lnTo>
                    <a:pt x="40" y="124"/>
                  </a:lnTo>
                  <a:lnTo>
                    <a:pt x="39" y="129"/>
                  </a:lnTo>
                  <a:lnTo>
                    <a:pt x="37" y="134"/>
                  </a:lnTo>
                  <a:lnTo>
                    <a:pt x="35" y="137"/>
                  </a:lnTo>
                  <a:lnTo>
                    <a:pt x="34" y="142"/>
                  </a:lnTo>
                  <a:lnTo>
                    <a:pt x="32" y="145"/>
                  </a:lnTo>
                  <a:lnTo>
                    <a:pt x="31" y="150"/>
                  </a:lnTo>
                  <a:lnTo>
                    <a:pt x="29" y="153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4"/>
                  </a:lnTo>
                  <a:lnTo>
                    <a:pt x="25" y="168"/>
                  </a:lnTo>
                  <a:lnTo>
                    <a:pt x="25" y="171"/>
                  </a:lnTo>
                  <a:lnTo>
                    <a:pt x="23" y="176"/>
                  </a:lnTo>
                  <a:lnTo>
                    <a:pt x="22" y="182"/>
                  </a:lnTo>
                  <a:lnTo>
                    <a:pt x="20" y="187"/>
                  </a:lnTo>
                  <a:lnTo>
                    <a:pt x="19" y="192"/>
                  </a:lnTo>
                  <a:lnTo>
                    <a:pt x="17" y="195"/>
                  </a:lnTo>
                  <a:lnTo>
                    <a:pt x="17" y="198"/>
                  </a:lnTo>
                  <a:lnTo>
                    <a:pt x="0" y="20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80"/>
            <p:cNvSpPr>
              <a:spLocks/>
            </p:cNvSpPr>
            <p:nvPr/>
          </p:nvSpPr>
          <p:spPr bwMode="auto">
            <a:xfrm>
              <a:off x="4295" y="4208"/>
              <a:ext cx="1023" cy="64"/>
            </a:xfrm>
            <a:custGeom>
              <a:avLst/>
              <a:gdLst/>
              <a:ahLst/>
              <a:cxnLst>
                <a:cxn ang="0">
                  <a:pos x="7" y="38"/>
                </a:cxn>
                <a:cxn ang="0">
                  <a:pos x="17" y="37"/>
                </a:cxn>
                <a:cxn ang="0">
                  <a:pos x="34" y="35"/>
                </a:cxn>
                <a:cxn ang="0">
                  <a:pos x="57" y="34"/>
                </a:cxn>
                <a:cxn ang="0">
                  <a:pos x="83" y="30"/>
                </a:cxn>
                <a:cxn ang="0">
                  <a:pos x="114" y="29"/>
                </a:cxn>
                <a:cxn ang="0">
                  <a:pos x="147" y="26"/>
                </a:cxn>
                <a:cxn ang="0">
                  <a:pos x="184" y="24"/>
                </a:cxn>
                <a:cxn ang="0">
                  <a:pos x="221" y="19"/>
                </a:cxn>
                <a:cxn ang="0">
                  <a:pos x="261" y="17"/>
                </a:cxn>
                <a:cxn ang="0">
                  <a:pos x="299" y="14"/>
                </a:cxn>
                <a:cxn ang="0">
                  <a:pos x="339" y="11"/>
                </a:cxn>
                <a:cxn ang="0">
                  <a:pos x="377" y="9"/>
                </a:cxn>
                <a:cxn ang="0">
                  <a:pos x="414" y="9"/>
                </a:cxn>
                <a:cxn ang="0">
                  <a:pos x="449" y="8"/>
                </a:cxn>
                <a:cxn ang="0">
                  <a:pos x="480" y="6"/>
                </a:cxn>
                <a:cxn ang="0">
                  <a:pos x="515" y="6"/>
                </a:cxn>
                <a:cxn ang="0">
                  <a:pos x="553" y="5"/>
                </a:cxn>
                <a:cxn ang="0">
                  <a:pos x="594" y="5"/>
                </a:cxn>
                <a:cxn ang="0">
                  <a:pos x="639" y="3"/>
                </a:cxn>
                <a:cxn ang="0">
                  <a:pos x="683" y="3"/>
                </a:cxn>
                <a:cxn ang="0">
                  <a:pos x="729" y="3"/>
                </a:cxn>
                <a:cxn ang="0">
                  <a:pos x="775" y="3"/>
                </a:cxn>
                <a:cxn ang="0">
                  <a:pos x="819" y="1"/>
                </a:cxn>
                <a:cxn ang="0">
                  <a:pos x="861" y="1"/>
                </a:cxn>
                <a:cxn ang="0">
                  <a:pos x="899" y="0"/>
                </a:cxn>
                <a:cxn ang="0">
                  <a:pos x="934" y="0"/>
                </a:cxn>
                <a:cxn ang="0">
                  <a:pos x="965" y="0"/>
                </a:cxn>
                <a:cxn ang="0">
                  <a:pos x="989" y="0"/>
                </a:cxn>
                <a:cxn ang="0">
                  <a:pos x="1006" y="0"/>
                </a:cxn>
                <a:cxn ang="0">
                  <a:pos x="1018" y="0"/>
                </a:cxn>
                <a:cxn ang="0">
                  <a:pos x="1020" y="19"/>
                </a:cxn>
                <a:cxn ang="0">
                  <a:pos x="1008" y="19"/>
                </a:cxn>
                <a:cxn ang="0">
                  <a:pos x="994" y="19"/>
                </a:cxn>
                <a:cxn ang="0">
                  <a:pos x="974" y="19"/>
                </a:cxn>
                <a:cxn ang="0">
                  <a:pos x="953" y="19"/>
                </a:cxn>
                <a:cxn ang="0">
                  <a:pos x="925" y="19"/>
                </a:cxn>
                <a:cxn ang="0">
                  <a:pos x="894" y="19"/>
                </a:cxn>
                <a:cxn ang="0">
                  <a:pos x="859" y="19"/>
                </a:cxn>
                <a:cxn ang="0">
                  <a:pos x="819" y="19"/>
                </a:cxn>
                <a:cxn ang="0">
                  <a:pos x="777" y="19"/>
                </a:cxn>
                <a:cxn ang="0">
                  <a:pos x="729" y="21"/>
                </a:cxn>
                <a:cxn ang="0">
                  <a:pos x="679" y="21"/>
                </a:cxn>
                <a:cxn ang="0">
                  <a:pos x="627" y="21"/>
                </a:cxn>
                <a:cxn ang="0">
                  <a:pos x="568" y="22"/>
                </a:cxn>
                <a:cxn ang="0">
                  <a:pos x="509" y="24"/>
                </a:cxn>
                <a:cxn ang="0">
                  <a:pos x="446" y="27"/>
                </a:cxn>
                <a:cxn ang="0">
                  <a:pos x="388" y="29"/>
                </a:cxn>
                <a:cxn ang="0">
                  <a:pos x="333" y="32"/>
                </a:cxn>
                <a:cxn ang="0">
                  <a:pos x="284" y="34"/>
                </a:cxn>
                <a:cxn ang="0">
                  <a:pos x="238" y="37"/>
                </a:cxn>
                <a:cxn ang="0">
                  <a:pos x="196" y="40"/>
                </a:cxn>
                <a:cxn ang="0">
                  <a:pos x="160" y="43"/>
                </a:cxn>
                <a:cxn ang="0">
                  <a:pos x="128" y="46"/>
                </a:cxn>
                <a:cxn ang="0">
                  <a:pos x="98" y="50"/>
                </a:cxn>
                <a:cxn ang="0">
                  <a:pos x="72" y="53"/>
                </a:cxn>
                <a:cxn ang="0">
                  <a:pos x="53" y="56"/>
                </a:cxn>
                <a:cxn ang="0">
                  <a:pos x="34" y="58"/>
                </a:cxn>
                <a:cxn ang="0">
                  <a:pos x="20" y="61"/>
                </a:cxn>
                <a:cxn ang="0">
                  <a:pos x="8" y="63"/>
                </a:cxn>
                <a:cxn ang="0">
                  <a:pos x="0" y="64"/>
                </a:cxn>
              </a:cxnLst>
              <a:rect l="0" t="0" r="r" b="b"/>
              <a:pathLst>
                <a:path w="1023" h="64">
                  <a:moveTo>
                    <a:pt x="0" y="40"/>
                  </a:moveTo>
                  <a:lnTo>
                    <a:pt x="2" y="40"/>
                  </a:lnTo>
                  <a:lnTo>
                    <a:pt x="4" y="40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4" y="38"/>
                  </a:lnTo>
                  <a:lnTo>
                    <a:pt x="17" y="37"/>
                  </a:lnTo>
                  <a:lnTo>
                    <a:pt x="22" y="37"/>
                  </a:lnTo>
                  <a:lnTo>
                    <a:pt x="25" y="37"/>
                  </a:lnTo>
                  <a:lnTo>
                    <a:pt x="30" y="37"/>
                  </a:lnTo>
                  <a:lnTo>
                    <a:pt x="34" y="35"/>
                  </a:lnTo>
                  <a:lnTo>
                    <a:pt x="40" y="35"/>
                  </a:lnTo>
                  <a:lnTo>
                    <a:pt x="45" y="35"/>
                  </a:lnTo>
                  <a:lnTo>
                    <a:pt x="51" y="35"/>
                  </a:lnTo>
                  <a:lnTo>
                    <a:pt x="57" y="34"/>
                  </a:lnTo>
                  <a:lnTo>
                    <a:pt x="63" y="34"/>
                  </a:lnTo>
                  <a:lnTo>
                    <a:pt x="69" y="32"/>
                  </a:lnTo>
                  <a:lnTo>
                    <a:pt x="77" y="32"/>
                  </a:lnTo>
                  <a:lnTo>
                    <a:pt x="83" y="30"/>
                  </a:lnTo>
                  <a:lnTo>
                    <a:pt x="91" y="30"/>
                  </a:lnTo>
                  <a:lnTo>
                    <a:pt x="98" y="29"/>
                  </a:lnTo>
                  <a:lnTo>
                    <a:pt x="106" y="29"/>
                  </a:lnTo>
                  <a:lnTo>
                    <a:pt x="114" y="29"/>
                  </a:lnTo>
                  <a:lnTo>
                    <a:pt x="123" y="29"/>
                  </a:lnTo>
                  <a:lnTo>
                    <a:pt x="131" y="27"/>
                  </a:lnTo>
                  <a:lnTo>
                    <a:pt x="140" y="27"/>
                  </a:lnTo>
                  <a:lnTo>
                    <a:pt x="147" y="26"/>
                  </a:lnTo>
                  <a:lnTo>
                    <a:pt x="157" y="26"/>
                  </a:lnTo>
                  <a:lnTo>
                    <a:pt x="166" y="24"/>
                  </a:lnTo>
                  <a:lnTo>
                    <a:pt x="175" y="24"/>
                  </a:lnTo>
                  <a:lnTo>
                    <a:pt x="184" y="24"/>
                  </a:lnTo>
                  <a:lnTo>
                    <a:pt x="193" y="22"/>
                  </a:lnTo>
                  <a:lnTo>
                    <a:pt x="203" y="21"/>
                  </a:lnTo>
                  <a:lnTo>
                    <a:pt x="212" y="21"/>
                  </a:lnTo>
                  <a:lnTo>
                    <a:pt x="221" y="19"/>
                  </a:lnTo>
                  <a:lnTo>
                    <a:pt x="232" y="19"/>
                  </a:lnTo>
                  <a:lnTo>
                    <a:pt x="241" y="19"/>
                  </a:lnTo>
                  <a:lnTo>
                    <a:pt x="250" y="19"/>
                  </a:lnTo>
                  <a:lnTo>
                    <a:pt x="261" y="17"/>
                  </a:lnTo>
                  <a:lnTo>
                    <a:pt x="270" y="16"/>
                  </a:lnTo>
                  <a:lnTo>
                    <a:pt x="279" y="16"/>
                  </a:lnTo>
                  <a:lnTo>
                    <a:pt x="290" y="16"/>
                  </a:lnTo>
                  <a:lnTo>
                    <a:pt x="299" y="14"/>
                  </a:lnTo>
                  <a:lnTo>
                    <a:pt x="310" y="14"/>
                  </a:lnTo>
                  <a:lnTo>
                    <a:pt x="319" y="13"/>
                  </a:lnTo>
                  <a:lnTo>
                    <a:pt x="330" y="13"/>
                  </a:lnTo>
                  <a:lnTo>
                    <a:pt x="339" y="11"/>
                  </a:lnTo>
                  <a:lnTo>
                    <a:pt x="348" y="11"/>
                  </a:lnTo>
                  <a:lnTo>
                    <a:pt x="357" y="11"/>
                  </a:lnTo>
                  <a:lnTo>
                    <a:pt x="368" y="11"/>
                  </a:lnTo>
                  <a:lnTo>
                    <a:pt x="377" y="9"/>
                  </a:lnTo>
                  <a:lnTo>
                    <a:pt x="386" y="9"/>
                  </a:lnTo>
                  <a:lnTo>
                    <a:pt x="395" y="9"/>
                  </a:lnTo>
                  <a:lnTo>
                    <a:pt x="405" y="9"/>
                  </a:lnTo>
                  <a:lnTo>
                    <a:pt x="414" y="9"/>
                  </a:lnTo>
                  <a:lnTo>
                    <a:pt x="423" y="8"/>
                  </a:lnTo>
                  <a:lnTo>
                    <a:pt x="432" y="8"/>
                  </a:lnTo>
                  <a:lnTo>
                    <a:pt x="440" y="8"/>
                  </a:lnTo>
                  <a:lnTo>
                    <a:pt x="449" y="8"/>
                  </a:lnTo>
                  <a:lnTo>
                    <a:pt x="457" y="8"/>
                  </a:lnTo>
                  <a:lnTo>
                    <a:pt x="466" y="8"/>
                  </a:lnTo>
                  <a:lnTo>
                    <a:pt x="474" y="8"/>
                  </a:lnTo>
                  <a:lnTo>
                    <a:pt x="480" y="6"/>
                  </a:lnTo>
                  <a:lnTo>
                    <a:pt x="489" y="6"/>
                  </a:lnTo>
                  <a:lnTo>
                    <a:pt x="496" y="6"/>
                  </a:lnTo>
                  <a:lnTo>
                    <a:pt x="506" y="6"/>
                  </a:lnTo>
                  <a:lnTo>
                    <a:pt x="515" y="6"/>
                  </a:lnTo>
                  <a:lnTo>
                    <a:pt x="524" y="6"/>
                  </a:lnTo>
                  <a:lnTo>
                    <a:pt x="533" y="6"/>
                  </a:lnTo>
                  <a:lnTo>
                    <a:pt x="544" y="6"/>
                  </a:lnTo>
                  <a:lnTo>
                    <a:pt x="553" y="5"/>
                  </a:lnTo>
                  <a:lnTo>
                    <a:pt x="564" y="5"/>
                  </a:lnTo>
                  <a:lnTo>
                    <a:pt x="575" y="5"/>
                  </a:lnTo>
                  <a:lnTo>
                    <a:pt x="585" y="5"/>
                  </a:lnTo>
                  <a:lnTo>
                    <a:pt x="594" y="5"/>
                  </a:lnTo>
                  <a:lnTo>
                    <a:pt x="605" y="5"/>
                  </a:lnTo>
                  <a:lnTo>
                    <a:pt x="616" y="5"/>
                  </a:lnTo>
                  <a:lnTo>
                    <a:pt x="628" y="5"/>
                  </a:lnTo>
                  <a:lnTo>
                    <a:pt x="639" y="3"/>
                  </a:lnTo>
                  <a:lnTo>
                    <a:pt x="650" y="3"/>
                  </a:lnTo>
                  <a:lnTo>
                    <a:pt x="662" y="3"/>
                  </a:lnTo>
                  <a:lnTo>
                    <a:pt x="673" y="3"/>
                  </a:lnTo>
                  <a:lnTo>
                    <a:pt x="683" y="3"/>
                  </a:lnTo>
                  <a:lnTo>
                    <a:pt x="695" y="3"/>
                  </a:lnTo>
                  <a:lnTo>
                    <a:pt x="706" y="3"/>
                  </a:lnTo>
                  <a:lnTo>
                    <a:pt x="718" y="3"/>
                  </a:lnTo>
                  <a:lnTo>
                    <a:pt x="729" y="3"/>
                  </a:lnTo>
                  <a:lnTo>
                    <a:pt x="741" y="3"/>
                  </a:lnTo>
                  <a:lnTo>
                    <a:pt x="752" y="3"/>
                  </a:lnTo>
                  <a:lnTo>
                    <a:pt x="764" y="3"/>
                  </a:lnTo>
                  <a:lnTo>
                    <a:pt x="775" y="3"/>
                  </a:lnTo>
                  <a:lnTo>
                    <a:pt x="786" y="3"/>
                  </a:lnTo>
                  <a:lnTo>
                    <a:pt x="797" y="3"/>
                  </a:lnTo>
                  <a:lnTo>
                    <a:pt x="809" y="3"/>
                  </a:lnTo>
                  <a:lnTo>
                    <a:pt x="819" y="1"/>
                  </a:lnTo>
                  <a:lnTo>
                    <a:pt x="829" y="1"/>
                  </a:lnTo>
                  <a:lnTo>
                    <a:pt x="839" y="1"/>
                  </a:lnTo>
                  <a:lnTo>
                    <a:pt x="850" y="1"/>
                  </a:lnTo>
                  <a:lnTo>
                    <a:pt x="861" y="1"/>
                  </a:lnTo>
                  <a:lnTo>
                    <a:pt x="870" y="1"/>
                  </a:lnTo>
                  <a:lnTo>
                    <a:pt x="881" y="1"/>
                  </a:lnTo>
                  <a:lnTo>
                    <a:pt x="890" y="1"/>
                  </a:lnTo>
                  <a:lnTo>
                    <a:pt x="899" y="0"/>
                  </a:lnTo>
                  <a:lnTo>
                    <a:pt x="908" y="0"/>
                  </a:lnTo>
                  <a:lnTo>
                    <a:pt x="917" y="0"/>
                  </a:lnTo>
                  <a:lnTo>
                    <a:pt x="925" y="0"/>
                  </a:lnTo>
                  <a:lnTo>
                    <a:pt x="934" y="0"/>
                  </a:lnTo>
                  <a:lnTo>
                    <a:pt x="942" y="0"/>
                  </a:lnTo>
                  <a:lnTo>
                    <a:pt x="950" y="0"/>
                  </a:lnTo>
                  <a:lnTo>
                    <a:pt x="957" y="0"/>
                  </a:lnTo>
                  <a:lnTo>
                    <a:pt x="965" y="0"/>
                  </a:lnTo>
                  <a:lnTo>
                    <a:pt x="971" y="0"/>
                  </a:lnTo>
                  <a:lnTo>
                    <a:pt x="977" y="0"/>
                  </a:lnTo>
                  <a:lnTo>
                    <a:pt x="983" y="0"/>
                  </a:lnTo>
                  <a:lnTo>
                    <a:pt x="989" y="0"/>
                  </a:lnTo>
                  <a:lnTo>
                    <a:pt x="994" y="0"/>
                  </a:lnTo>
                  <a:lnTo>
                    <a:pt x="999" y="0"/>
                  </a:lnTo>
                  <a:lnTo>
                    <a:pt x="1003" y="0"/>
                  </a:lnTo>
                  <a:lnTo>
                    <a:pt x="1006" y="0"/>
                  </a:lnTo>
                  <a:lnTo>
                    <a:pt x="1011" y="0"/>
                  </a:lnTo>
                  <a:lnTo>
                    <a:pt x="1012" y="0"/>
                  </a:lnTo>
                  <a:lnTo>
                    <a:pt x="1015" y="0"/>
                  </a:lnTo>
                  <a:lnTo>
                    <a:pt x="1018" y="0"/>
                  </a:lnTo>
                  <a:lnTo>
                    <a:pt x="1020" y="0"/>
                  </a:lnTo>
                  <a:lnTo>
                    <a:pt x="1023" y="21"/>
                  </a:lnTo>
                  <a:lnTo>
                    <a:pt x="1022" y="19"/>
                  </a:lnTo>
                  <a:lnTo>
                    <a:pt x="1020" y="19"/>
                  </a:lnTo>
                  <a:lnTo>
                    <a:pt x="1017" y="19"/>
                  </a:lnTo>
                  <a:lnTo>
                    <a:pt x="1012" y="19"/>
                  </a:lnTo>
                  <a:lnTo>
                    <a:pt x="1011" y="19"/>
                  </a:lnTo>
                  <a:lnTo>
                    <a:pt x="1008" y="19"/>
                  </a:lnTo>
                  <a:lnTo>
                    <a:pt x="1003" y="19"/>
                  </a:lnTo>
                  <a:lnTo>
                    <a:pt x="1000" y="19"/>
                  </a:lnTo>
                  <a:lnTo>
                    <a:pt x="997" y="19"/>
                  </a:lnTo>
                  <a:lnTo>
                    <a:pt x="994" y="19"/>
                  </a:lnTo>
                  <a:lnTo>
                    <a:pt x="989" y="19"/>
                  </a:lnTo>
                  <a:lnTo>
                    <a:pt x="985" y="19"/>
                  </a:lnTo>
                  <a:lnTo>
                    <a:pt x="980" y="19"/>
                  </a:lnTo>
                  <a:lnTo>
                    <a:pt x="974" y="19"/>
                  </a:lnTo>
                  <a:lnTo>
                    <a:pt x="970" y="19"/>
                  </a:lnTo>
                  <a:lnTo>
                    <a:pt x="965" y="19"/>
                  </a:lnTo>
                  <a:lnTo>
                    <a:pt x="957" y="19"/>
                  </a:lnTo>
                  <a:lnTo>
                    <a:pt x="953" y="19"/>
                  </a:lnTo>
                  <a:lnTo>
                    <a:pt x="945" y="19"/>
                  </a:lnTo>
                  <a:lnTo>
                    <a:pt x="939" y="19"/>
                  </a:lnTo>
                  <a:lnTo>
                    <a:pt x="931" y="19"/>
                  </a:lnTo>
                  <a:lnTo>
                    <a:pt x="925" y="19"/>
                  </a:lnTo>
                  <a:lnTo>
                    <a:pt x="917" y="19"/>
                  </a:lnTo>
                  <a:lnTo>
                    <a:pt x="910" y="19"/>
                  </a:lnTo>
                  <a:lnTo>
                    <a:pt x="902" y="19"/>
                  </a:lnTo>
                  <a:lnTo>
                    <a:pt x="894" y="19"/>
                  </a:lnTo>
                  <a:lnTo>
                    <a:pt x="885" y="19"/>
                  </a:lnTo>
                  <a:lnTo>
                    <a:pt x="878" y="19"/>
                  </a:lnTo>
                  <a:lnTo>
                    <a:pt x="868" y="19"/>
                  </a:lnTo>
                  <a:lnTo>
                    <a:pt x="859" y="19"/>
                  </a:lnTo>
                  <a:lnTo>
                    <a:pt x="849" y="19"/>
                  </a:lnTo>
                  <a:lnTo>
                    <a:pt x="839" y="19"/>
                  </a:lnTo>
                  <a:lnTo>
                    <a:pt x="829" y="19"/>
                  </a:lnTo>
                  <a:lnTo>
                    <a:pt x="819" y="19"/>
                  </a:lnTo>
                  <a:lnTo>
                    <a:pt x="809" y="19"/>
                  </a:lnTo>
                  <a:lnTo>
                    <a:pt x="800" y="19"/>
                  </a:lnTo>
                  <a:lnTo>
                    <a:pt x="787" y="19"/>
                  </a:lnTo>
                  <a:lnTo>
                    <a:pt x="777" y="19"/>
                  </a:lnTo>
                  <a:lnTo>
                    <a:pt x="764" y="19"/>
                  </a:lnTo>
                  <a:lnTo>
                    <a:pt x="754" y="19"/>
                  </a:lnTo>
                  <a:lnTo>
                    <a:pt x="741" y="19"/>
                  </a:lnTo>
                  <a:lnTo>
                    <a:pt x="729" y="21"/>
                  </a:lnTo>
                  <a:lnTo>
                    <a:pt x="718" y="21"/>
                  </a:lnTo>
                  <a:lnTo>
                    <a:pt x="706" y="21"/>
                  </a:lnTo>
                  <a:lnTo>
                    <a:pt x="692" y="21"/>
                  </a:lnTo>
                  <a:lnTo>
                    <a:pt x="679" y="21"/>
                  </a:lnTo>
                  <a:lnTo>
                    <a:pt x="666" y="21"/>
                  </a:lnTo>
                  <a:lnTo>
                    <a:pt x="653" y="21"/>
                  </a:lnTo>
                  <a:lnTo>
                    <a:pt x="639" y="21"/>
                  </a:lnTo>
                  <a:lnTo>
                    <a:pt x="627" y="21"/>
                  </a:lnTo>
                  <a:lnTo>
                    <a:pt x="611" y="22"/>
                  </a:lnTo>
                  <a:lnTo>
                    <a:pt x="598" y="22"/>
                  </a:lnTo>
                  <a:lnTo>
                    <a:pt x="584" y="22"/>
                  </a:lnTo>
                  <a:lnTo>
                    <a:pt x="568" y="22"/>
                  </a:lnTo>
                  <a:lnTo>
                    <a:pt x="553" y="24"/>
                  </a:lnTo>
                  <a:lnTo>
                    <a:pt x="539" y="24"/>
                  </a:lnTo>
                  <a:lnTo>
                    <a:pt x="524" y="24"/>
                  </a:lnTo>
                  <a:lnTo>
                    <a:pt x="509" y="24"/>
                  </a:lnTo>
                  <a:lnTo>
                    <a:pt x="493" y="26"/>
                  </a:lnTo>
                  <a:lnTo>
                    <a:pt x="478" y="27"/>
                  </a:lnTo>
                  <a:lnTo>
                    <a:pt x="461" y="27"/>
                  </a:lnTo>
                  <a:lnTo>
                    <a:pt x="446" y="27"/>
                  </a:lnTo>
                  <a:lnTo>
                    <a:pt x="431" y="27"/>
                  </a:lnTo>
                  <a:lnTo>
                    <a:pt x="415" y="29"/>
                  </a:lnTo>
                  <a:lnTo>
                    <a:pt x="402" y="29"/>
                  </a:lnTo>
                  <a:lnTo>
                    <a:pt x="388" y="29"/>
                  </a:lnTo>
                  <a:lnTo>
                    <a:pt x="374" y="29"/>
                  </a:lnTo>
                  <a:lnTo>
                    <a:pt x="360" y="30"/>
                  </a:lnTo>
                  <a:lnTo>
                    <a:pt x="346" y="30"/>
                  </a:lnTo>
                  <a:lnTo>
                    <a:pt x="333" y="32"/>
                  </a:lnTo>
                  <a:lnTo>
                    <a:pt x="320" y="32"/>
                  </a:lnTo>
                  <a:lnTo>
                    <a:pt x="308" y="34"/>
                  </a:lnTo>
                  <a:lnTo>
                    <a:pt x="296" y="34"/>
                  </a:lnTo>
                  <a:lnTo>
                    <a:pt x="284" y="34"/>
                  </a:lnTo>
                  <a:lnTo>
                    <a:pt x="271" y="35"/>
                  </a:lnTo>
                  <a:lnTo>
                    <a:pt x="261" y="37"/>
                  </a:lnTo>
                  <a:lnTo>
                    <a:pt x="248" y="37"/>
                  </a:lnTo>
                  <a:lnTo>
                    <a:pt x="238" y="37"/>
                  </a:lnTo>
                  <a:lnTo>
                    <a:pt x="227" y="38"/>
                  </a:lnTo>
                  <a:lnTo>
                    <a:pt x="216" y="40"/>
                  </a:lnTo>
                  <a:lnTo>
                    <a:pt x="207" y="40"/>
                  </a:lnTo>
                  <a:lnTo>
                    <a:pt x="196" y="40"/>
                  </a:lnTo>
                  <a:lnTo>
                    <a:pt x="187" y="42"/>
                  </a:lnTo>
                  <a:lnTo>
                    <a:pt x="178" y="42"/>
                  </a:lnTo>
                  <a:lnTo>
                    <a:pt x="169" y="43"/>
                  </a:lnTo>
                  <a:lnTo>
                    <a:pt x="160" y="43"/>
                  </a:lnTo>
                  <a:lnTo>
                    <a:pt x="151" y="45"/>
                  </a:lnTo>
                  <a:lnTo>
                    <a:pt x="143" y="45"/>
                  </a:lnTo>
                  <a:lnTo>
                    <a:pt x="135" y="46"/>
                  </a:lnTo>
                  <a:lnTo>
                    <a:pt x="128" y="46"/>
                  </a:lnTo>
                  <a:lnTo>
                    <a:pt x="120" y="48"/>
                  </a:lnTo>
                  <a:lnTo>
                    <a:pt x="112" y="50"/>
                  </a:lnTo>
                  <a:lnTo>
                    <a:pt x="105" y="50"/>
                  </a:lnTo>
                  <a:lnTo>
                    <a:pt x="98" y="50"/>
                  </a:lnTo>
                  <a:lnTo>
                    <a:pt x="91" y="50"/>
                  </a:lnTo>
                  <a:lnTo>
                    <a:pt x="85" y="51"/>
                  </a:lnTo>
                  <a:lnTo>
                    <a:pt x="79" y="53"/>
                  </a:lnTo>
                  <a:lnTo>
                    <a:pt x="72" y="53"/>
                  </a:lnTo>
                  <a:lnTo>
                    <a:pt x="68" y="53"/>
                  </a:lnTo>
                  <a:lnTo>
                    <a:pt x="62" y="55"/>
                  </a:lnTo>
                  <a:lnTo>
                    <a:pt x="57" y="55"/>
                  </a:lnTo>
                  <a:lnTo>
                    <a:pt x="53" y="56"/>
                  </a:lnTo>
                  <a:lnTo>
                    <a:pt x="48" y="56"/>
                  </a:lnTo>
                  <a:lnTo>
                    <a:pt x="43" y="58"/>
                  </a:lnTo>
                  <a:lnTo>
                    <a:pt x="39" y="58"/>
                  </a:lnTo>
                  <a:lnTo>
                    <a:pt x="34" y="58"/>
                  </a:lnTo>
                  <a:lnTo>
                    <a:pt x="31" y="59"/>
                  </a:lnTo>
                  <a:lnTo>
                    <a:pt x="28" y="59"/>
                  </a:lnTo>
                  <a:lnTo>
                    <a:pt x="25" y="59"/>
                  </a:lnTo>
                  <a:lnTo>
                    <a:pt x="20" y="61"/>
                  </a:lnTo>
                  <a:lnTo>
                    <a:pt x="19" y="61"/>
                  </a:lnTo>
                  <a:lnTo>
                    <a:pt x="16" y="61"/>
                  </a:lnTo>
                  <a:lnTo>
                    <a:pt x="11" y="63"/>
                  </a:lnTo>
                  <a:lnTo>
                    <a:pt x="8" y="63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83"/>
            <p:cNvSpPr>
              <a:spLocks/>
            </p:cNvSpPr>
            <p:nvPr/>
          </p:nvSpPr>
          <p:spPr bwMode="auto">
            <a:xfrm>
              <a:off x="5459" y="1867"/>
              <a:ext cx="44" cy="218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7" y="10"/>
                </a:cxn>
                <a:cxn ang="0">
                  <a:pos x="26" y="16"/>
                </a:cxn>
                <a:cxn ang="0">
                  <a:pos x="24" y="23"/>
                </a:cxn>
                <a:cxn ang="0">
                  <a:pos x="23" y="31"/>
                </a:cxn>
                <a:cxn ang="0">
                  <a:pos x="21" y="41"/>
                </a:cxn>
                <a:cxn ang="0">
                  <a:pos x="21" y="50"/>
                </a:cxn>
                <a:cxn ang="0">
                  <a:pos x="18" y="60"/>
                </a:cxn>
                <a:cxn ang="0">
                  <a:pos x="17" y="70"/>
                </a:cxn>
                <a:cxn ang="0">
                  <a:pos x="15" y="79"/>
                </a:cxn>
                <a:cxn ang="0">
                  <a:pos x="14" y="89"/>
                </a:cxn>
                <a:cxn ang="0">
                  <a:pos x="12" y="99"/>
                </a:cxn>
                <a:cxn ang="0">
                  <a:pos x="12" y="107"/>
                </a:cxn>
                <a:cxn ang="0">
                  <a:pos x="11" y="115"/>
                </a:cxn>
                <a:cxn ang="0">
                  <a:pos x="11" y="120"/>
                </a:cxn>
                <a:cxn ang="0">
                  <a:pos x="9" y="128"/>
                </a:cxn>
                <a:cxn ang="0">
                  <a:pos x="6" y="137"/>
                </a:cxn>
                <a:cxn ang="0">
                  <a:pos x="5" y="149"/>
                </a:cxn>
                <a:cxn ang="0">
                  <a:pos x="5" y="155"/>
                </a:cxn>
                <a:cxn ang="0">
                  <a:pos x="3" y="163"/>
                </a:cxn>
                <a:cxn ang="0">
                  <a:pos x="1" y="170"/>
                </a:cxn>
                <a:cxn ang="0">
                  <a:pos x="1" y="178"/>
                </a:cxn>
                <a:cxn ang="0">
                  <a:pos x="0" y="184"/>
                </a:cxn>
                <a:cxn ang="0">
                  <a:pos x="0" y="194"/>
                </a:cxn>
                <a:cxn ang="0">
                  <a:pos x="0" y="205"/>
                </a:cxn>
                <a:cxn ang="0">
                  <a:pos x="0" y="212"/>
                </a:cxn>
                <a:cxn ang="0">
                  <a:pos x="6" y="215"/>
                </a:cxn>
                <a:cxn ang="0">
                  <a:pos x="11" y="217"/>
                </a:cxn>
                <a:cxn ang="0">
                  <a:pos x="14" y="213"/>
                </a:cxn>
                <a:cxn ang="0">
                  <a:pos x="14" y="207"/>
                </a:cxn>
                <a:cxn ang="0">
                  <a:pos x="15" y="202"/>
                </a:cxn>
                <a:cxn ang="0">
                  <a:pos x="17" y="192"/>
                </a:cxn>
                <a:cxn ang="0">
                  <a:pos x="18" y="179"/>
                </a:cxn>
                <a:cxn ang="0">
                  <a:pos x="21" y="170"/>
                </a:cxn>
                <a:cxn ang="0">
                  <a:pos x="21" y="162"/>
                </a:cxn>
                <a:cxn ang="0">
                  <a:pos x="23" y="154"/>
                </a:cxn>
                <a:cxn ang="0">
                  <a:pos x="24" y="145"/>
                </a:cxn>
                <a:cxn ang="0">
                  <a:pos x="26" y="137"/>
                </a:cxn>
                <a:cxn ang="0">
                  <a:pos x="27" y="128"/>
                </a:cxn>
                <a:cxn ang="0">
                  <a:pos x="29" y="120"/>
                </a:cxn>
                <a:cxn ang="0">
                  <a:pos x="31" y="110"/>
                </a:cxn>
                <a:cxn ang="0">
                  <a:pos x="31" y="102"/>
                </a:cxn>
                <a:cxn ang="0">
                  <a:pos x="32" y="92"/>
                </a:cxn>
                <a:cxn ang="0">
                  <a:pos x="34" y="83"/>
                </a:cxn>
                <a:cxn ang="0">
                  <a:pos x="35" y="74"/>
                </a:cxn>
                <a:cxn ang="0">
                  <a:pos x="35" y="66"/>
                </a:cxn>
                <a:cxn ang="0">
                  <a:pos x="37" y="58"/>
                </a:cxn>
                <a:cxn ang="0">
                  <a:pos x="38" y="50"/>
                </a:cxn>
                <a:cxn ang="0">
                  <a:pos x="38" y="42"/>
                </a:cxn>
                <a:cxn ang="0">
                  <a:pos x="40" y="36"/>
                </a:cxn>
                <a:cxn ang="0">
                  <a:pos x="41" y="29"/>
                </a:cxn>
                <a:cxn ang="0">
                  <a:pos x="41" y="20"/>
                </a:cxn>
                <a:cxn ang="0">
                  <a:pos x="43" y="12"/>
                </a:cxn>
                <a:cxn ang="0">
                  <a:pos x="43" y="7"/>
                </a:cxn>
                <a:cxn ang="0">
                  <a:pos x="41" y="2"/>
                </a:cxn>
                <a:cxn ang="0">
                  <a:pos x="38" y="0"/>
                </a:cxn>
                <a:cxn ang="0">
                  <a:pos x="31" y="2"/>
                </a:cxn>
                <a:cxn ang="0">
                  <a:pos x="29" y="5"/>
                </a:cxn>
              </a:cxnLst>
              <a:rect l="0" t="0" r="r" b="b"/>
              <a:pathLst>
                <a:path w="44" h="218">
                  <a:moveTo>
                    <a:pt x="29" y="5"/>
                  </a:moveTo>
                  <a:lnTo>
                    <a:pt x="29" y="5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6" y="13"/>
                  </a:lnTo>
                  <a:lnTo>
                    <a:pt x="26" y="16"/>
                  </a:lnTo>
                  <a:lnTo>
                    <a:pt x="26" y="20"/>
                  </a:lnTo>
                  <a:lnTo>
                    <a:pt x="24" y="23"/>
                  </a:lnTo>
                  <a:lnTo>
                    <a:pt x="24" y="26"/>
                  </a:lnTo>
                  <a:lnTo>
                    <a:pt x="23" y="31"/>
                  </a:lnTo>
                  <a:lnTo>
                    <a:pt x="23" y="36"/>
                  </a:lnTo>
                  <a:lnTo>
                    <a:pt x="21" y="41"/>
                  </a:lnTo>
                  <a:lnTo>
                    <a:pt x="21" y="45"/>
                  </a:lnTo>
                  <a:lnTo>
                    <a:pt x="21" y="50"/>
                  </a:lnTo>
                  <a:lnTo>
                    <a:pt x="20" y="55"/>
                  </a:lnTo>
                  <a:lnTo>
                    <a:pt x="18" y="60"/>
                  </a:lnTo>
                  <a:lnTo>
                    <a:pt x="18" y="65"/>
                  </a:lnTo>
                  <a:lnTo>
                    <a:pt x="17" y="70"/>
                  </a:lnTo>
                  <a:lnTo>
                    <a:pt x="17" y="74"/>
                  </a:lnTo>
                  <a:lnTo>
                    <a:pt x="15" y="79"/>
                  </a:lnTo>
                  <a:lnTo>
                    <a:pt x="15" y="84"/>
                  </a:lnTo>
                  <a:lnTo>
                    <a:pt x="14" y="89"/>
                  </a:lnTo>
                  <a:lnTo>
                    <a:pt x="14" y="94"/>
                  </a:lnTo>
                  <a:lnTo>
                    <a:pt x="12" y="99"/>
                  </a:lnTo>
                  <a:lnTo>
                    <a:pt x="12" y="104"/>
                  </a:lnTo>
                  <a:lnTo>
                    <a:pt x="12" y="107"/>
                  </a:lnTo>
                  <a:lnTo>
                    <a:pt x="12" y="112"/>
                  </a:lnTo>
                  <a:lnTo>
                    <a:pt x="11" y="115"/>
                  </a:lnTo>
                  <a:lnTo>
                    <a:pt x="11" y="116"/>
                  </a:lnTo>
                  <a:lnTo>
                    <a:pt x="11" y="120"/>
                  </a:lnTo>
                  <a:lnTo>
                    <a:pt x="11" y="123"/>
                  </a:lnTo>
                  <a:lnTo>
                    <a:pt x="9" y="128"/>
                  </a:lnTo>
                  <a:lnTo>
                    <a:pt x="8" y="133"/>
                  </a:lnTo>
                  <a:lnTo>
                    <a:pt x="6" y="137"/>
                  </a:lnTo>
                  <a:lnTo>
                    <a:pt x="6" y="145"/>
                  </a:lnTo>
                  <a:lnTo>
                    <a:pt x="5" y="149"/>
                  </a:lnTo>
                  <a:lnTo>
                    <a:pt x="5" y="152"/>
                  </a:lnTo>
                  <a:lnTo>
                    <a:pt x="5" y="155"/>
                  </a:lnTo>
                  <a:lnTo>
                    <a:pt x="5" y="158"/>
                  </a:lnTo>
                  <a:lnTo>
                    <a:pt x="3" y="163"/>
                  </a:lnTo>
                  <a:lnTo>
                    <a:pt x="3" y="166"/>
                  </a:lnTo>
                  <a:lnTo>
                    <a:pt x="1" y="170"/>
                  </a:lnTo>
                  <a:lnTo>
                    <a:pt x="1" y="175"/>
                  </a:lnTo>
                  <a:lnTo>
                    <a:pt x="1" y="178"/>
                  </a:lnTo>
                  <a:lnTo>
                    <a:pt x="1" y="181"/>
                  </a:lnTo>
                  <a:lnTo>
                    <a:pt x="0" y="184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199"/>
                  </a:lnTo>
                  <a:lnTo>
                    <a:pt x="0" y="205"/>
                  </a:lnTo>
                  <a:lnTo>
                    <a:pt x="0" y="208"/>
                  </a:lnTo>
                  <a:lnTo>
                    <a:pt x="0" y="212"/>
                  </a:lnTo>
                  <a:lnTo>
                    <a:pt x="1" y="213"/>
                  </a:lnTo>
                  <a:lnTo>
                    <a:pt x="6" y="215"/>
                  </a:lnTo>
                  <a:lnTo>
                    <a:pt x="9" y="218"/>
                  </a:lnTo>
                  <a:lnTo>
                    <a:pt x="11" y="217"/>
                  </a:lnTo>
                  <a:lnTo>
                    <a:pt x="12" y="217"/>
                  </a:lnTo>
                  <a:lnTo>
                    <a:pt x="14" y="213"/>
                  </a:lnTo>
                  <a:lnTo>
                    <a:pt x="14" y="210"/>
                  </a:lnTo>
                  <a:lnTo>
                    <a:pt x="14" y="207"/>
                  </a:lnTo>
                  <a:lnTo>
                    <a:pt x="15" y="205"/>
                  </a:lnTo>
                  <a:lnTo>
                    <a:pt x="15" y="202"/>
                  </a:lnTo>
                  <a:lnTo>
                    <a:pt x="17" y="197"/>
                  </a:lnTo>
                  <a:lnTo>
                    <a:pt x="17" y="192"/>
                  </a:lnTo>
                  <a:lnTo>
                    <a:pt x="18" y="186"/>
                  </a:lnTo>
                  <a:lnTo>
                    <a:pt x="18" y="179"/>
                  </a:lnTo>
                  <a:lnTo>
                    <a:pt x="21" y="173"/>
                  </a:lnTo>
                  <a:lnTo>
                    <a:pt x="21" y="170"/>
                  </a:lnTo>
                  <a:lnTo>
                    <a:pt x="21" y="166"/>
                  </a:lnTo>
                  <a:lnTo>
                    <a:pt x="21" y="162"/>
                  </a:lnTo>
                  <a:lnTo>
                    <a:pt x="23" y="158"/>
                  </a:lnTo>
                  <a:lnTo>
                    <a:pt x="23" y="154"/>
                  </a:lnTo>
                  <a:lnTo>
                    <a:pt x="23" y="150"/>
                  </a:lnTo>
                  <a:lnTo>
                    <a:pt x="24" y="145"/>
                  </a:lnTo>
                  <a:lnTo>
                    <a:pt x="26" y="142"/>
                  </a:lnTo>
                  <a:lnTo>
                    <a:pt x="26" y="137"/>
                  </a:lnTo>
                  <a:lnTo>
                    <a:pt x="26" y="133"/>
                  </a:lnTo>
                  <a:lnTo>
                    <a:pt x="27" y="128"/>
                  </a:lnTo>
                  <a:lnTo>
                    <a:pt x="29" y="125"/>
                  </a:lnTo>
                  <a:lnTo>
                    <a:pt x="29" y="120"/>
                  </a:lnTo>
                  <a:lnTo>
                    <a:pt x="29" y="115"/>
                  </a:lnTo>
                  <a:lnTo>
                    <a:pt x="31" y="110"/>
                  </a:lnTo>
                  <a:lnTo>
                    <a:pt x="31" y="107"/>
                  </a:lnTo>
                  <a:lnTo>
                    <a:pt x="31" y="102"/>
                  </a:lnTo>
                  <a:lnTo>
                    <a:pt x="32" y="97"/>
                  </a:lnTo>
                  <a:lnTo>
                    <a:pt x="32" y="92"/>
                  </a:lnTo>
                  <a:lnTo>
                    <a:pt x="34" y="87"/>
                  </a:lnTo>
                  <a:lnTo>
                    <a:pt x="34" y="83"/>
                  </a:lnTo>
                  <a:lnTo>
                    <a:pt x="34" y="79"/>
                  </a:lnTo>
                  <a:lnTo>
                    <a:pt x="35" y="74"/>
                  </a:lnTo>
                  <a:lnTo>
                    <a:pt x="35" y="71"/>
                  </a:lnTo>
                  <a:lnTo>
                    <a:pt x="35" y="66"/>
                  </a:lnTo>
                  <a:lnTo>
                    <a:pt x="37" y="62"/>
                  </a:lnTo>
                  <a:lnTo>
                    <a:pt x="37" y="58"/>
                  </a:lnTo>
                  <a:lnTo>
                    <a:pt x="38" y="53"/>
                  </a:lnTo>
                  <a:lnTo>
                    <a:pt x="38" y="50"/>
                  </a:lnTo>
                  <a:lnTo>
                    <a:pt x="38" y="45"/>
                  </a:lnTo>
                  <a:lnTo>
                    <a:pt x="38" y="42"/>
                  </a:lnTo>
                  <a:lnTo>
                    <a:pt x="40" y="39"/>
                  </a:lnTo>
                  <a:lnTo>
                    <a:pt x="40" y="36"/>
                  </a:lnTo>
                  <a:lnTo>
                    <a:pt x="41" y="32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1" y="20"/>
                  </a:lnTo>
                  <a:lnTo>
                    <a:pt x="43" y="16"/>
                  </a:lnTo>
                  <a:lnTo>
                    <a:pt x="43" y="12"/>
                  </a:lnTo>
                  <a:lnTo>
                    <a:pt x="43" y="8"/>
                  </a:lnTo>
                  <a:lnTo>
                    <a:pt x="43" y="7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31" y="2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86"/>
            <p:cNvSpPr>
              <a:spLocks/>
            </p:cNvSpPr>
            <p:nvPr/>
          </p:nvSpPr>
          <p:spPr bwMode="auto">
            <a:xfrm>
              <a:off x="5480" y="2587"/>
              <a:ext cx="23" cy="8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8" y="0"/>
                </a:cxn>
                <a:cxn ang="0">
                  <a:pos x="8" y="3"/>
                </a:cxn>
                <a:cxn ang="0">
                  <a:pos x="6" y="7"/>
                </a:cxn>
                <a:cxn ang="0">
                  <a:pos x="6" y="13"/>
                </a:cxn>
                <a:cxn ang="0">
                  <a:pos x="5" y="16"/>
                </a:cxn>
                <a:cxn ang="0">
                  <a:pos x="5" y="19"/>
                </a:cxn>
                <a:cxn ang="0">
                  <a:pos x="3" y="23"/>
                </a:cxn>
                <a:cxn ang="0">
                  <a:pos x="3" y="26"/>
                </a:cxn>
                <a:cxn ang="0">
                  <a:pos x="3" y="31"/>
                </a:cxn>
                <a:cxn ang="0">
                  <a:pos x="2" y="34"/>
                </a:cxn>
                <a:cxn ang="0">
                  <a:pos x="2" y="39"/>
                </a:cxn>
                <a:cxn ang="0">
                  <a:pos x="2" y="42"/>
                </a:cxn>
                <a:cxn ang="0">
                  <a:pos x="2" y="47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0" y="58"/>
                </a:cxn>
                <a:cxn ang="0">
                  <a:pos x="0" y="61"/>
                </a:cxn>
                <a:cxn ang="0">
                  <a:pos x="0" y="65"/>
                </a:cxn>
                <a:cxn ang="0">
                  <a:pos x="0" y="70"/>
                </a:cxn>
                <a:cxn ang="0">
                  <a:pos x="0" y="73"/>
                </a:cxn>
                <a:cxn ang="0">
                  <a:pos x="0" y="78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3" y="87"/>
                </a:cxn>
                <a:cxn ang="0">
                  <a:pos x="8" y="87"/>
                </a:cxn>
                <a:cxn ang="0">
                  <a:pos x="11" y="82"/>
                </a:cxn>
                <a:cxn ang="0">
                  <a:pos x="13" y="78"/>
                </a:cxn>
                <a:cxn ang="0">
                  <a:pos x="14" y="73"/>
                </a:cxn>
                <a:cxn ang="0">
                  <a:pos x="14" y="70"/>
                </a:cxn>
                <a:cxn ang="0">
                  <a:pos x="14" y="66"/>
                </a:cxn>
                <a:cxn ang="0">
                  <a:pos x="16" y="63"/>
                </a:cxn>
                <a:cxn ang="0">
                  <a:pos x="16" y="58"/>
                </a:cxn>
                <a:cxn ang="0">
                  <a:pos x="17" y="52"/>
                </a:cxn>
                <a:cxn ang="0">
                  <a:pos x="17" y="47"/>
                </a:cxn>
                <a:cxn ang="0">
                  <a:pos x="17" y="40"/>
                </a:cxn>
                <a:cxn ang="0">
                  <a:pos x="19" y="34"/>
                </a:cxn>
                <a:cxn ang="0">
                  <a:pos x="20" y="28"/>
                </a:cxn>
                <a:cxn ang="0">
                  <a:pos x="20" y="21"/>
                </a:cxn>
                <a:cxn ang="0">
                  <a:pos x="20" y="16"/>
                </a:cxn>
                <a:cxn ang="0">
                  <a:pos x="22" y="10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2" y="0"/>
                </a:cxn>
                <a:cxn ang="0">
                  <a:pos x="23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23" h="87">
                  <a:moveTo>
                    <a:pt x="10" y="0"/>
                  </a:moveTo>
                  <a:lnTo>
                    <a:pt x="8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6" y="13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3" y="23"/>
                  </a:lnTo>
                  <a:lnTo>
                    <a:pt x="3" y="26"/>
                  </a:lnTo>
                  <a:lnTo>
                    <a:pt x="3" y="31"/>
                  </a:lnTo>
                  <a:lnTo>
                    <a:pt x="2" y="34"/>
                  </a:lnTo>
                  <a:lnTo>
                    <a:pt x="2" y="39"/>
                  </a:lnTo>
                  <a:lnTo>
                    <a:pt x="2" y="42"/>
                  </a:lnTo>
                  <a:lnTo>
                    <a:pt x="2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5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0" y="78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3" y="87"/>
                  </a:lnTo>
                  <a:lnTo>
                    <a:pt x="8" y="87"/>
                  </a:lnTo>
                  <a:lnTo>
                    <a:pt x="11" y="82"/>
                  </a:lnTo>
                  <a:lnTo>
                    <a:pt x="13" y="78"/>
                  </a:lnTo>
                  <a:lnTo>
                    <a:pt x="14" y="73"/>
                  </a:lnTo>
                  <a:lnTo>
                    <a:pt x="14" y="70"/>
                  </a:lnTo>
                  <a:lnTo>
                    <a:pt x="14" y="66"/>
                  </a:lnTo>
                  <a:lnTo>
                    <a:pt x="16" y="63"/>
                  </a:lnTo>
                  <a:lnTo>
                    <a:pt x="16" y="58"/>
                  </a:lnTo>
                  <a:lnTo>
                    <a:pt x="17" y="52"/>
                  </a:lnTo>
                  <a:lnTo>
                    <a:pt x="17" y="47"/>
                  </a:lnTo>
                  <a:lnTo>
                    <a:pt x="17" y="40"/>
                  </a:lnTo>
                  <a:lnTo>
                    <a:pt x="19" y="34"/>
                  </a:lnTo>
                  <a:lnTo>
                    <a:pt x="20" y="28"/>
                  </a:lnTo>
                  <a:lnTo>
                    <a:pt x="20" y="21"/>
                  </a:lnTo>
                  <a:lnTo>
                    <a:pt x="20" y="16"/>
                  </a:lnTo>
                  <a:lnTo>
                    <a:pt x="22" y="10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87"/>
            <p:cNvSpPr>
              <a:spLocks/>
            </p:cNvSpPr>
            <p:nvPr/>
          </p:nvSpPr>
          <p:spPr bwMode="auto">
            <a:xfrm>
              <a:off x="5370" y="3007"/>
              <a:ext cx="28" cy="85"/>
            </a:xfrm>
            <a:custGeom>
              <a:avLst/>
              <a:gdLst/>
              <a:ahLst/>
              <a:cxnLst>
                <a:cxn ang="0">
                  <a:pos x="17" y="1"/>
                </a:cxn>
                <a:cxn ang="0">
                  <a:pos x="15" y="3"/>
                </a:cxn>
                <a:cxn ang="0">
                  <a:pos x="15" y="5"/>
                </a:cxn>
                <a:cxn ang="0">
                  <a:pos x="14" y="8"/>
                </a:cxn>
                <a:cxn ang="0">
                  <a:pos x="14" y="14"/>
                </a:cxn>
                <a:cxn ang="0">
                  <a:pos x="11" y="19"/>
                </a:cxn>
                <a:cxn ang="0">
                  <a:pos x="11" y="26"/>
                </a:cxn>
                <a:cxn ang="0">
                  <a:pos x="9" y="29"/>
                </a:cxn>
                <a:cxn ang="0">
                  <a:pos x="8" y="32"/>
                </a:cxn>
                <a:cxn ang="0">
                  <a:pos x="8" y="37"/>
                </a:cxn>
                <a:cxn ang="0">
                  <a:pos x="8" y="40"/>
                </a:cxn>
                <a:cxn ang="0">
                  <a:pos x="6" y="43"/>
                </a:cxn>
                <a:cxn ang="0">
                  <a:pos x="6" y="47"/>
                </a:cxn>
                <a:cxn ang="0">
                  <a:pos x="5" y="50"/>
                </a:cxn>
                <a:cxn ang="0">
                  <a:pos x="3" y="55"/>
                </a:cxn>
                <a:cxn ang="0">
                  <a:pos x="3" y="58"/>
                </a:cxn>
                <a:cxn ang="0">
                  <a:pos x="2" y="61"/>
                </a:cxn>
                <a:cxn ang="0">
                  <a:pos x="2" y="64"/>
                </a:cxn>
                <a:cxn ang="0">
                  <a:pos x="2" y="68"/>
                </a:cxn>
                <a:cxn ang="0">
                  <a:pos x="0" y="72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4"/>
                </a:cxn>
                <a:cxn ang="0">
                  <a:pos x="3" y="85"/>
                </a:cxn>
                <a:cxn ang="0">
                  <a:pos x="6" y="85"/>
                </a:cxn>
                <a:cxn ang="0">
                  <a:pos x="9" y="80"/>
                </a:cxn>
                <a:cxn ang="0">
                  <a:pos x="12" y="76"/>
                </a:cxn>
                <a:cxn ang="0">
                  <a:pos x="12" y="74"/>
                </a:cxn>
                <a:cxn ang="0">
                  <a:pos x="14" y="71"/>
                </a:cxn>
                <a:cxn ang="0">
                  <a:pos x="15" y="66"/>
                </a:cxn>
                <a:cxn ang="0">
                  <a:pos x="15" y="63"/>
                </a:cxn>
                <a:cxn ang="0">
                  <a:pos x="17" y="58"/>
                </a:cxn>
                <a:cxn ang="0">
                  <a:pos x="19" y="51"/>
                </a:cxn>
                <a:cxn ang="0">
                  <a:pos x="20" y="45"/>
                </a:cxn>
                <a:cxn ang="0">
                  <a:pos x="22" y="40"/>
                </a:cxn>
                <a:cxn ang="0">
                  <a:pos x="23" y="34"/>
                </a:cxn>
                <a:cxn ang="0">
                  <a:pos x="23" y="27"/>
                </a:cxn>
                <a:cxn ang="0">
                  <a:pos x="25" y="21"/>
                </a:cxn>
                <a:cxn ang="0">
                  <a:pos x="26" y="16"/>
                </a:cxn>
                <a:cxn ang="0">
                  <a:pos x="26" y="11"/>
                </a:cxn>
                <a:cxn ang="0">
                  <a:pos x="28" y="8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6" y="1"/>
                </a:cxn>
                <a:cxn ang="0">
                  <a:pos x="22" y="0"/>
                </a:cxn>
                <a:cxn ang="0">
                  <a:pos x="19" y="1"/>
                </a:cxn>
                <a:cxn ang="0">
                  <a:pos x="17" y="1"/>
                </a:cxn>
                <a:cxn ang="0">
                  <a:pos x="17" y="1"/>
                </a:cxn>
              </a:cxnLst>
              <a:rect l="0" t="0" r="r" b="b"/>
              <a:pathLst>
                <a:path w="28" h="85">
                  <a:moveTo>
                    <a:pt x="17" y="1"/>
                  </a:moveTo>
                  <a:lnTo>
                    <a:pt x="15" y="3"/>
                  </a:lnTo>
                  <a:lnTo>
                    <a:pt x="15" y="5"/>
                  </a:lnTo>
                  <a:lnTo>
                    <a:pt x="14" y="8"/>
                  </a:lnTo>
                  <a:lnTo>
                    <a:pt x="14" y="14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9" y="29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40"/>
                  </a:lnTo>
                  <a:lnTo>
                    <a:pt x="6" y="43"/>
                  </a:lnTo>
                  <a:lnTo>
                    <a:pt x="6" y="47"/>
                  </a:lnTo>
                  <a:lnTo>
                    <a:pt x="5" y="50"/>
                  </a:lnTo>
                  <a:lnTo>
                    <a:pt x="3" y="55"/>
                  </a:lnTo>
                  <a:lnTo>
                    <a:pt x="3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4"/>
                  </a:lnTo>
                  <a:lnTo>
                    <a:pt x="3" y="85"/>
                  </a:lnTo>
                  <a:lnTo>
                    <a:pt x="6" y="85"/>
                  </a:lnTo>
                  <a:lnTo>
                    <a:pt x="9" y="80"/>
                  </a:lnTo>
                  <a:lnTo>
                    <a:pt x="12" y="76"/>
                  </a:lnTo>
                  <a:lnTo>
                    <a:pt x="12" y="74"/>
                  </a:lnTo>
                  <a:lnTo>
                    <a:pt x="14" y="71"/>
                  </a:lnTo>
                  <a:lnTo>
                    <a:pt x="15" y="66"/>
                  </a:lnTo>
                  <a:lnTo>
                    <a:pt x="15" y="63"/>
                  </a:lnTo>
                  <a:lnTo>
                    <a:pt x="17" y="58"/>
                  </a:lnTo>
                  <a:lnTo>
                    <a:pt x="19" y="51"/>
                  </a:lnTo>
                  <a:lnTo>
                    <a:pt x="20" y="45"/>
                  </a:lnTo>
                  <a:lnTo>
                    <a:pt x="22" y="40"/>
                  </a:lnTo>
                  <a:lnTo>
                    <a:pt x="23" y="34"/>
                  </a:lnTo>
                  <a:lnTo>
                    <a:pt x="23" y="27"/>
                  </a:lnTo>
                  <a:lnTo>
                    <a:pt x="25" y="21"/>
                  </a:lnTo>
                  <a:lnTo>
                    <a:pt x="26" y="16"/>
                  </a:lnTo>
                  <a:lnTo>
                    <a:pt x="26" y="11"/>
                  </a:lnTo>
                  <a:lnTo>
                    <a:pt x="28" y="8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7" y="1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88"/>
            <p:cNvSpPr>
              <a:spLocks/>
            </p:cNvSpPr>
            <p:nvPr/>
          </p:nvSpPr>
          <p:spPr bwMode="auto">
            <a:xfrm>
              <a:off x="5324" y="3167"/>
              <a:ext cx="35" cy="109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3" y="6"/>
                </a:cxn>
                <a:cxn ang="0">
                  <a:pos x="22" y="12"/>
                </a:cxn>
                <a:cxn ang="0">
                  <a:pos x="20" y="19"/>
                </a:cxn>
                <a:cxn ang="0">
                  <a:pos x="19" y="27"/>
                </a:cxn>
                <a:cxn ang="0">
                  <a:pos x="16" y="37"/>
                </a:cxn>
                <a:cxn ang="0">
                  <a:pos x="14" y="45"/>
                </a:cxn>
                <a:cxn ang="0">
                  <a:pos x="11" y="54"/>
                </a:cxn>
                <a:cxn ang="0">
                  <a:pos x="8" y="64"/>
                </a:cxn>
                <a:cxn ang="0">
                  <a:pos x="6" y="74"/>
                </a:cxn>
                <a:cxn ang="0">
                  <a:pos x="5" y="82"/>
                </a:cxn>
                <a:cxn ang="0">
                  <a:pos x="3" y="90"/>
                </a:cxn>
                <a:cxn ang="0">
                  <a:pos x="0" y="95"/>
                </a:cxn>
                <a:cxn ang="0">
                  <a:pos x="0" y="103"/>
                </a:cxn>
                <a:cxn ang="0">
                  <a:pos x="3" y="109"/>
                </a:cxn>
                <a:cxn ang="0">
                  <a:pos x="6" y="108"/>
                </a:cxn>
                <a:cxn ang="0">
                  <a:pos x="11" y="104"/>
                </a:cxn>
                <a:cxn ang="0">
                  <a:pos x="14" y="98"/>
                </a:cxn>
                <a:cxn ang="0">
                  <a:pos x="17" y="87"/>
                </a:cxn>
                <a:cxn ang="0">
                  <a:pos x="20" y="77"/>
                </a:cxn>
                <a:cxn ang="0">
                  <a:pos x="22" y="71"/>
                </a:cxn>
                <a:cxn ang="0">
                  <a:pos x="23" y="63"/>
                </a:cxn>
                <a:cxn ang="0">
                  <a:pos x="26" y="54"/>
                </a:cxn>
                <a:cxn ang="0">
                  <a:pos x="28" y="46"/>
                </a:cxn>
                <a:cxn ang="0">
                  <a:pos x="28" y="38"/>
                </a:cxn>
                <a:cxn ang="0">
                  <a:pos x="29" y="30"/>
                </a:cxn>
                <a:cxn ang="0">
                  <a:pos x="32" y="24"/>
                </a:cxn>
                <a:cxn ang="0">
                  <a:pos x="34" y="14"/>
                </a:cxn>
                <a:cxn ang="0">
                  <a:pos x="35" y="4"/>
                </a:cxn>
                <a:cxn ang="0">
                  <a:pos x="34" y="0"/>
                </a:cxn>
                <a:cxn ang="0">
                  <a:pos x="28" y="0"/>
                </a:cxn>
                <a:cxn ang="0">
                  <a:pos x="26" y="0"/>
                </a:cxn>
              </a:cxnLst>
              <a:rect l="0" t="0" r="r" b="b"/>
              <a:pathLst>
                <a:path w="35" h="109">
                  <a:moveTo>
                    <a:pt x="26" y="0"/>
                  </a:moveTo>
                  <a:lnTo>
                    <a:pt x="26" y="1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0" y="19"/>
                  </a:lnTo>
                  <a:lnTo>
                    <a:pt x="19" y="22"/>
                  </a:lnTo>
                  <a:lnTo>
                    <a:pt x="19" y="27"/>
                  </a:lnTo>
                  <a:lnTo>
                    <a:pt x="17" y="32"/>
                  </a:lnTo>
                  <a:lnTo>
                    <a:pt x="16" y="37"/>
                  </a:lnTo>
                  <a:lnTo>
                    <a:pt x="14" y="42"/>
                  </a:lnTo>
                  <a:lnTo>
                    <a:pt x="14" y="45"/>
                  </a:lnTo>
                  <a:lnTo>
                    <a:pt x="12" y="51"/>
                  </a:lnTo>
                  <a:lnTo>
                    <a:pt x="11" y="54"/>
                  </a:lnTo>
                  <a:lnTo>
                    <a:pt x="9" y="59"/>
                  </a:lnTo>
                  <a:lnTo>
                    <a:pt x="8" y="64"/>
                  </a:lnTo>
                  <a:lnTo>
                    <a:pt x="8" y="69"/>
                  </a:lnTo>
                  <a:lnTo>
                    <a:pt x="6" y="74"/>
                  </a:lnTo>
                  <a:lnTo>
                    <a:pt x="6" y="77"/>
                  </a:lnTo>
                  <a:lnTo>
                    <a:pt x="5" y="82"/>
                  </a:lnTo>
                  <a:lnTo>
                    <a:pt x="3" y="87"/>
                  </a:lnTo>
                  <a:lnTo>
                    <a:pt x="3" y="90"/>
                  </a:lnTo>
                  <a:lnTo>
                    <a:pt x="2" y="93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0" y="103"/>
                  </a:lnTo>
                  <a:lnTo>
                    <a:pt x="0" y="106"/>
                  </a:lnTo>
                  <a:lnTo>
                    <a:pt x="3" y="109"/>
                  </a:lnTo>
                  <a:lnTo>
                    <a:pt x="6" y="109"/>
                  </a:lnTo>
                  <a:lnTo>
                    <a:pt x="6" y="108"/>
                  </a:lnTo>
                  <a:lnTo>
                    <a:pt x="8" y="106"/>
                  </a:lnTo>
                  <a:lnTo>
                    <a:pt x="11" y="104"/>
                  </a:lnTo>
                  <a:lnTo>
                    <a:pt x="14" y="101"/>
                  </a:lnTo>
                  <a:lnTo>
                    <a:pt x="14" y="98"/>
                  </a:lnTo>
                  <a:lnTo>
                    <a:pt x="16" y="93"/>
                  </a:lnTo>
                  <a:lnTo>
                    <a:pt x="17" y="87"/>
                  </a:lnTo>
                  <a:lnTo>
                    <a:pt x="19" y="82"/>
                  </a:lnTo>
                  <a:lnTo>
                    <a:pt x="20" y="77"/>
                  </a:lnTo>
                  <a:lnTo>
                    <a:pt x="20" y="74"/>
                  </a:lnTo>
                  <a:lnTo>
                    <a:pt x="22" y="71"/>
                  </a:lnTo>
                  <a:lnTo>
                    <a:pt x="23" y="67"/>
                  </a:lnTo>
                  <a:lnTo>
                    <a:pt x="23" y="63"/>
                  </a:lnTo>
                  <a:lnTo>
                    <a:pt x="25" y="59"/>
                  </a:lnTo>
                  <a:lnTo>
                    <a:pt x="26" y="54"/>
                  </a:lnTo>
                  <a:lnTo>
                    <a:pt x="26" y="51"/>
                  </a:lnTo>
                  <a:lnTo>
                    <a:pt x="28" y="46"/>
                  </a:lnTo>
                  <a:lnTo>
                    <a:pt x="28" y="42"/>
                  </a:lnTo>
                  <a:lnTo>
                    <a:pt x="28" y="38"/>
                  </a:lnTo>
                  <a:lnTo>
                    <a:pt x="29" y="35"/>
                  </a:lnTo>
                  <a:lnTo>
                    <a:pt x="29" y="30"/>
                  </a:lnTo>
                  <a:lnTo>
                    <a:pt x="31" y="27"/>
                  </a:lnTo>
                  <a:lnTo>
                    <a:pt x="32" y="24"/>
                  </a:lnTo>
                  <a:lnTo>
                    <a:pt x="32" y="21"/>
                  </a:lnTo>
                  <a:lnTo>
                    <a:pt x="34" y="14"/>
                  </a:lnTo>
                  <a:lnTo>
                    <a:pt x="35" y="9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89"/>
            <p:cNvSpPr>
              <a:spLocks/>
            </p:cNvSpPr>
            <p:nvPr/>
          </p:nvSpPr>
          <p:spPr bwMode="auto">
            <a:xfrm>
              <a:off x="5517" y="2259"/>
              <a:ext cx="20" cy="81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2"/>
                </a:cxn>
                <a:cxn ang="0">
                  <a:pos x="6" y="5"/>
                </a:cxn>
                <a:cxn ang="0">
                  <a:pos x="6" y="10"/>
                </a:cxn>
                <a:cxn ang="0">
                  <a:pos x="5" y="15"/>
                </a:cxn>
                <a:cxn ang="0">
                  <a:pos x="3" y="20"/>
                </a:cxn>
                <a:cxn ang="0">
                  <a:pos x="3" y="26"/>
                </a:cxn>
                <a:cxn ang="0">
                  <a:pos x="2" y="29"/>
                </a:cxn>
                <a:cxn ang="0">
                  <a:pos x="2" y="33"/>
                </a:cxn>
                <a:cxn ang="0">
                  <a:pos x="2" y="36"/>
                </a:cxn>
                <a:cxn ang="0">
                  <a:pos x="2" y="39"/>
                </a:cxn>
                <a:cxn ang="0">
                  <a:pos x="2" y="46"/>
                </a:cxn>
                <a:cxn ang="0">
                  <a:pos x="0" y="52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8"/>
                </a:cxn>
                <a:cxn ang="0">
                  <a:pos x="2" y="73"/>
                </a:cxn>
                <a:cxn ang="0">
                  <a:pos x="2" y="76"/>
                </a:cxn>
                <a:cxn ang="0">
                  <a:pos x="3" y="78"/>
                </a:cxn>
                <a:cxn ang="0">
                  <a:pos x="5" y="81"/>
                </a:cxn>
                <a:cxn ang="0">
                  <a:pos x="9" y="81"/>
                </a:cxn>
                <a:cxn ang="0">
                  <a:pos x="11" y="80"/>
                </a:cxn>
                <a:cxn ang="0">
                  <a:pos x="14" y="75"/>
                </a:cxn>
                <a:cxn ang="0">
                  <a:pos x="14" y="71"/>
                </a:cxn>
                <a:cxn ang="0">
                  <a:pos x="14" y="68"/>
                </a:cxn>
                <a:cxn ang="0">
                  <a:pos x="14" y="65"/>
                </a:cxn>
                <a:cxn ang="0">
                  <a:pos x="15" y="60"/>
                </a:cxn>
                <a:cxn ang="0">
                  <a:pos x="15" y="54"/>
                </a:cxn>
                <a:cxn ang="0">
                  <a:pos x="17" y="47"/>
                </a:cxn>
                <a:cxn ang="0">
                  <a:pos x="17" y="41"/>
                </a:cxn>
                <a:cxn ang="0">
                  <a:pos x="17" y="36"/>
                </a:cxn>
                <a:cxn ang="0">
                  <a:pos x="17" y="28"/>
                </a:cxn>
                <a:cxn ang="0">
                  <a:pos x="18" y="23"/>
                </a:cxn>
                <a:cxn ang="0">
                  <a:pos x="18" y="17"/>
                </a:cxn>
                <a:cxn ang="0">
                  <a:pos x="18" y="12"/>
                </a:cxn>
                <a:cxn ang="0">
                  <a:pos x="18" y="9"/>
                </a:cxn>
                <a:cxn ang="0">
                  <a:pos x="18" y="5"/>
                </a:cxn>
                <a:cxn ang="0">
                  <a:pos x="18" y="2"/>
                </a:cxn>
                <a:cxn ang="0">
                  <a:pos x="20" y="2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20" h="81">
                  <a:moveTo>
                    <a:pt x="9" y="0"/>
                  </a:moveTo>
                  <a:lnTo>
                    <a:pt x="8" y="2"/>
                  </a:lnTo>
                  <a:lnTo>
                    <a:pt x="6" y="5"/>
                  </a:lnTo>
                  <a:lnTo>
                    <a:pt x="6" y="10"/>
                  </a:lnTo>
                  <a:lnTo>
                    <a:pt x="5" y="15"/>
                  </a:lnTo>
                  <a:lnTo>
                    <a:pt x="3" y="20"/>
                  </a:lnTo>
                  <a:lnTo>
                    <a:pt x="3" y="26"/>
                  </a:lnTo>
                  <a:lnTo>
                    <a:pt x="2" y="29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2" y="39"/>
                  </a:lnTo>
                  <a:lnTo>
                    <a:pt x="2" y="46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8"/>
                  </a:lnTo>
                  <a:lnTo>
                    <a:pt x="2" y="73"/>
                  </a:lnTo>
                  <a:lnTo>
                    <a:pt x="2" y="76"/>
                  </a:lnTo>
                  <a:lnTo>
                    <a:pt x="3" y="78"/>
                  </a:lnTo>
                  <a:lnTo>
                    <a:pt x="5" y="81"/>
                  </a:lnTo>
                  <a:lnTo>
                    <a:pt x="9" y="81"/>
                  </a:lnTo>
                  <a:lnTo>
                    <a:pt x="11" y="80"/>
                  </a:lnTo>
                  <a:lnTo>
                    <a:pt x="14" y="75"/>
                  </a:lnTo>
                  <a:lnTo>
                    <a:pt x="14" y="71"/>
                  </a:lnTo>
                  <a:lnTo>
                    <a:pt x="14" y="68"/>
                  </a:lnTo>
                  <a:lnTo>
                    <a:pt x="14" y="65"/>
                  </a:lnTo>
                  <a:lnTo>
                    <a:pt x="15" y="60"/>
                  </a:lnTo>
                  <a:lnTo>
                    <a:pt x="15" y="54"/>
                  </a:lnTo>
                  <a:lnTo>
                    <a:pt x="17" y="47"/>
                  </a:lnTo>
                  <a:lnTo>
                    <a:pt x="17" y="41"/>
                  </a:lnTo>
                  <a:lnTo>
                    <a:pt x="17" y="36"/>
                  </a:lnTo>
                  <a:lnTo>
                    <a:pt x="17" y="28"/>
                  </a:lnTo>
                  <a:lnTo>
                    <a:pt x="18" y="23"/>
                  </a:lnTo>
                  <a:lnTo>
                    <a:pt x="18" y="17"/>
                  </a:lnTo>
                  <a:lnTo>
                    <a:pt x="18" y="12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90"/>
            <p:cNvSpPr>
              <a:spLocks/>
            </p:cNvSpPr>
            <p:nvPr/>
          </p:nvSpPr>
          <p:spPr bwMode="auto">
            <a:xfrm>
              <a:off x="5159" y="3827"/>
              <a:ext cx="35" cy="10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18" y="6"/>
                </a:cxn>
                <a:cxn ang="0">
                  <a:pos x="18" y="8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7" y="18"/>
                </a:cxn>
                <a:cxn ang="0">
                  <a:pos x="15" y="21"/>
                </a:cxn>
                <a:cxn ang="0">
                  <a:pos x="15" y="24"/>
                </a:cxn>
                <a:cxn ang="0">
                  <a:pos x="14" y="27"/>
                </a:cxn>
                <a:cxn ang="0">
                  <a:pos x="14" y="32"/>
                </a:cxn>
                <a:cxn ang="0">
                  <a:pos x="12" y="37"/>
                </a:cxn>
                <a:cxn ang="0">
                  <a:pos x="11" y="42"/>
                </a:cxn>
                <a:cxn ang="0">
                  <a:pos x="11" y="47"/>
                </a:cxn>
                <a:cxn ang="0">
                  <a:pos x="9" y="51"/>
                </a:cxn>
                <a:cxn ang="0">
                  <a:pos x="8" y="55"/>
                </a:cxn>
                <a:cxn ang="0">
                  <a:pos x="8" y="59"/>
                </a:cxn>
                <a:cxn ang="0">
                  <a:pos x="6" y="64"/>
                </a:cxn>
                <a:cxn ang="0">
                  <a:pos x="6" y="69"/>
                </a:cxn>
                <a:cxn ang="0">
                  <a:pos x="4" y="72"/>
                </a:cxn>
                <a:cxn ang="0">
                  <a:pos x="4" y="77"/>
                </a:cxn>
                <a:cxn ang="0">
                  <a:pos x="3" y="80"/>
                </a:cxn>
                <a:cxn ang="0">
                  <a:pos x="3" y="85"/>
                </a:cxn>
                <a:cxn ang="0">
                  <a:pos x="1" y="89"/>
                </a:cxn>
                <a:cxn ang="0">
                  <a:pos x="1" y="92"/>
                </a:cxn>
                <a:cxn ang="0">
                  <a:pos x="1" y="95"/>
                </a:cxn>
                <a:cxn ang="0">
                  <a:pos x="1" y="97"/>
                </a:cxn>
                <a:cxn ang="0">
                  <a:pos x="0" y="101"/>
                </a:cxn>
                <a:cxn ang="0">
                  <a:pos x="1" y="105"/>
                </a:cxn>
                <a:cxn ang="0">
                  <a:pos x="1" y="106"/>
                </a:cxn>
                <a:cxn ang="0">
                  <a:pos x="6" y="108"/>
                </a:cxn>
                <a:cxn ang="0">
                  <a:pos x="9" y="106"/>
                </a:cxn>
                <a:cxn ang="0">
                  <a:pos x="14" y="101"/>
                </a:cxn>
                <a:cxn ang="0">
                  <a:pos x="14" y="100"/>
                </a:cxn>
                <a:cxn ang="0">
                  <a:pos x="15" y="95"/>
                </a:cxn>
                <a:cxn ang="0">
                  <a:pos x="17" y="90"/>
                </a:cxn>
                <a:cxn ang="0">
                  <a:pos x="18" y="84"/>
                </a:cxn>
                <a:cxn ang="0">
                  <a:pos x="18" y="80"/>
                </a:cxn>
                <a:cxn ang="0">
                  <a:pos x="20" y="77"/>
                </a:cxn>
                <a:cxn ang="0">
                  <a:pos x="20" y="72"/>
                </a:cxn>
                <a:cxn ang="0">
                  <a:pos x="21" y="69"/>
                </a:cxn>
                <a:cxn ang="0">
                  <a:pos x="21" y="64"/>
                </a:cxn>
                <a:cxn ang="0">
                  <a:pos x="23" y="61"/>
                </a:cxn>
                <a:cxn ang="0">
                  <a:pos x="24" y="56"/>
                </a:cxn>
                <a:cxn ang="0">
                  <a:pos x="26" y="53"/>
                </a:cxn>
                <a:cxn ang="0">
                  <a:pos x="26" y="48"/>
                </a:cxn>
                <a:cxn ang="0">
                  <a:pos x="26" y="43"/>
                </a:cxn>
                <a:cxn ang="0">
                  <a:pos x="27" y="40"/>
                </a:cxn>
                <a:cxn ang="0">
                  <a:pos x="27" y="35"/>
                </a:cxn>
                <a:cxn ang="0">
                  <a:pos x="29" y="32"/>
                </a:cxn>
                <a:cxn ang="0">
                  <a:pos x="30" y="27"/>
                </a:cxn>
                <a:cxn ang="0">
                  <a:pos x="30" y="24"/>
                </a:cxn>
                <a:cxn ang="0">
                  <a:pos x="32" y="21"/>
                </a:cxn>
                <a:cxn ang="0">
                  <a:pos x="34" y="14"/>
                </a:cxn>
                <a:cxn ang="0">
                  <a:pos x="34" y="9"/>
                </a:cxn>
                <a:cxn ang="0">
                  <a:pos x="35" y="6"/>
                </a:cxn>
                <a:cxn ang="0">
                  <a:pos x="35" y="5"/>
                </a:cxn>
                <a:cxn ang="0">
                  <a:pos x="34" y="0"/>
                </a:cxn>
                <a:cxn ang="0">
                  <a:pos x="27" y="0"/>
                </a:cxn>
                <a:cxn ang="0">
                  <a:pos x="23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35" h="108">
                  <a:moveTo>
                    <a:pt x="20" y="3"/>
                  </a:moveTo>
                  <a:lnTo>
                    <a:pt x="20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7" y="18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2" y="37"/>
                  </a:lnTo>
                  <a:lnTo>
                    <a:pt x="11" y="42"/>
                  </a:lnTo>
                  <a:lnTo>
                    <a:pt x="11" y="47"/>
                  </a:lnTo>
                  <a:lnTo>
                    <a:pt x="9" y="51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6" y="64"/>
                  </a:lnTo>
                  <a:lnTo>
                    <a:pt x="6" y="69"/>
                  </a:lnTo>
                  <a:lnTo>
                    <a:pt x="4" y="72"/>
                  </a:lnTo>
                  <a:lnTo>
                    <a:pt x="4" y="77"/>
                  </a:lnTo>
                  <a:lnTo>
                    <a:pt x="3" y="80"/>
                  </a:lnTo>
                  <a:lnTo>
                    <a:pt x="3" y="85"/>
                  </a:lnTo>
                  <a:lnTo>
                    <a:pt x="1" y="89"/>
                  </a:lnTo>
                  <a:lnTo>
                    <a:pt x="1" y="92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0" y="101"/>
                  </a:lnTo>
                  <a:lnTo>
                    <a:pt x="1" y="105"/>
                  </a:lnTo>
                  <a:lnTo>
                    <a:pt x="1" y="106"/>
                  </a:lnTo>
                  <a:lnTo>
                    <a:pt x="6" y="108"/>
                  </a:lnTo>
                  <a:lnTo>
                    <a:pt x="9" y="106"/>
                  </a:lnTo>
                  <a:lnTo>
                    <a:pt x="14" y="101"/>
                  </a:lnTo>
                  <a:lnTo>
                    <a:pt x="14" y="100"/>
                  </a:lnTo>
                  <a:lnTo>
                    <a:pt x="15" y="95"/>
                  </a:lnTo>
                  <a:lnTo>
                    <a:pt x="17" y="90"/>
                  </a:lnTo>
                  <a:lnTo>
                    <a:pt x="18" y="84"/>
                  </a:lnTo>
                  <a:lnTo>
                    <a:pt x="18" y="80"/>
                  </a:lnTo>
                  <a:lnTo>
                    <a:pt x="20" y="77"/>
                  </a:lnTo>
                  <a:lnTo>
                    <a:pt x="20" y="72"/>
                  </a:lnTo>
                  <a:lnTo>
                    <a:pt x="21" y="69"/>
                  </a:lnTo>
                  <a:lnTo>
                    <a:pt x="21" y="64"/>
                  </a:lnTo>
                  <a:lnTo>
                    <a:pt x="23" y="61"/>
                  </a:lnTo>
                  <a:lnTo>
                    <a:pt x="24" y="56"/>
                  </a:lnTo>
                  <a:lnTo>
                    <a:pt x="26" y="53"/>
                  </a:lnTo>
                  <a:lnTo>
                    <a:pt x="26" y="48"/>
                  </a:lnTo>
                  <a:lnTo>
                    <a:pt x="26" y="43"/>
                  </a:lnTo>
                  <a:lnTo>
                    <a:pt x="27" y="40"/>
                  </a:lnTo>
                  <a:lnTo>
                    <a:pt x="27" y="35"/>
                  </a:lnTo>
                  <a:lnTo>
                    <a:pt x="29" y="32"/>
                  </a:lnTo>
                  <a:lnTo>
                    <a:pt x="30" y="27"/>
                  </a:lnTo>
                  <a:lnTo>
                    <a:pt x="30" y="24"/>
                  </a:lnTo>
                  <a:lnTo>
                    <a:pt x="32" y="21"/>
                  </a:lnTo>
                  <a:lnTo>
                    <a:pt x="34" y="14"/>
                  </a:lnTo>
                  <a:lnTo>
                    <a:pt x="34" y="9"/>
                  </a:lnTo>
                  <a:lnTo>
                    <a:pt x="35" y="6"/>
                  </a:lnTo>
                  <a:lnTo>
                    <a:pt x="35" y="5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3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91"/>
            <p:cNvSpPr>
              <a:spLocks/>
            </p:cNvSpPr>
            <p:nvPr/>
          </p:nvSpPr>
          <p:spPr bwMode="auto">
            <a:xfrm>
              <a:off x="5128" y="3990"/>
              <a:ext cx="34" cy="121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17" y="9"/>
                </a:cxn>
                <a:cxn ang="0">
                  <a:pos x="17" y="16"/>
                </a:cxn>
                <a:cxn ang="0">
                  <a:pos x="16" y="24"/>
                </a:cxn>
                <a:cxn ang="0">
                  <a:pos x="14" y="30"/>
                </a:cxn>
                <a:cxn ang="0">
                  <a:pos x="13" y="42"/>
                </a:cxn>
                <a:cxn ang="0">
                  <a:pos x="11" y="51"/>
                </a:cxn>
                <a:cxn ang="0">
                  <a:pos x="9" y="63"/>
                </a:cxn>
                <a:cxn ang="0">
                  <a:pos x="8" y="72"/>
                </a:cxn>
                <a:cxn ang="0">
                  <a:pos x="6" y="82"/>
                </a:cxn>
                <a:cxn ang="0">
                  <a:pos x="3" y="90"/>
                </a:cxn>
                <a:cxn ang="0">
                  <a:pos x="3" y="100"/>
                </a:cxn>
                <a:cxn ang="0">
                  <a:pos x="2" y="106"/>
                </a:cxn>
                <a:cxn ang="0">
                  <a:pos x="0" y="114"/>
                </a:cxn>
                <a:cxn ang="0">
                  <a:pos x="2" y="121"/>
                </a:cxn>
                <a:cxn ang="0">
                  <a:pos x="11" y="119"/>
                </a:cxn>
                <a:cxn ang="0">
                  <a:pos x="16" y="113"/>
                </a:cxn>
                <a:cxn ang="0">
                  <a:pos x="16" y="105"/>
                </a:cxn>
                <a:cxn ang="0">
                  <a:pos x="17" y="98"/>
                </a:cxn>
                <a:cxn ang="0">
                  <a:pos x="19" y="92"/>
                </a:cxn>
                <a:cxn ang="0">
                  <a:pos x="20" y="82"/>
                </a:cxn>
                <a:cxn ang="0">
                  <a:pos x="23" y="74"/>
                </a:cxn>
                <a:cxn ang="0">
                  <a:pos x="25" y="64"/>
                </a:cxn>
                <a:cxn ang="0">
                  <a:pos x="26" y="55"/>
                </a:cxn>
                <a:cxn ang="0">
                  <a:pos x="28" y="45"/>
                </a:cxn>
                <a:cxn ang="0">
                  <a:pos x="29" y="35"/>
                </a:cxn>
                <a:cxn ang="0">
                  <a:pos x="31" y="27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34" y="6"/>
                </a:cxn>
                <a:cxn ang="0">
                  <a:pos x="31" y="0"/>
                </a:cxn>
                <a:cxn ang="0">
                  <a:pos x="22" y="1"/>
                </a:cxn>
                <a:cxn ang="0">
                  <a:pos x="20" y="3"/>
                </a:cxn>
              </a:cxnLst>
              <a:rect l="0" t="0" r="r" b="b"/>
              <a:pathLst>
                <a:path w="34" h="121">
                  <a:moveTo>
                    <a:pt x="20" y="3"/>
                  </a:moveTo>
                  <a:lnTo>
                    <a:pt x="20" y="3"/>
                  </a:lnTo>
                  <a:lnTo>
                    <a:pt x="19" y="8"/>
                  </a:lnTo>
                  <a:lnTo>
                    <a:pt x="17" y="9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6" y="24"/>
                  </a:lnTo>
                  <a:lnTo>
                    <a:pt x="16" y="27"/>
                  </a:lnTo>
                  <a:lnTo>
                    <a:pt x="14" y="30"/>
                  </a:lnTo>
                  <a:lnTo>
                    <a:pt x="13" y="37"/>
                  </a:lnTo>
                  <a:lnTo>
                    <a:pt x="13" y="42"/>
                  </a:lnTo>
                  <a:lnTo>
                    <a:pt x="11" y="47"/>
                  </a:lnTo>
                  <a:lnTo>
                    <a:pt x="11" y="51"/>
                  </a:lnTo>
                  <a:lnTo>
                    <a:pt x="11" y="58"/>
                  </a:lnTo>
                  <a:lnTo>
                    <a:pt x="9" y="63"/>
                  </a:lnTo>
                  <a:lnTo>
                    <a:pt x="8" y="68"/>
                  </a:lnTo>
                  <a:lnTo>
                    <a:pt x="8" y="72"/>
                  </a:lnTo>
                  <a:lnTo>
                    <a:pt x="6" y="77"/>
                  </a:lnTo>
                  <a:lnTo>
                    <a:pt x="6" y="82"/>
                  </a:lnTo>
                  <a:lnTo>
                    <a:pt x="5" y="87"/>
                  </a:lnTo>
                  <a:lnTo>
                    <a:pt x="3" y="90"/>
                  </a:lnTo>
                  <a:lnTo>
                    <a:pt x="3" y="95"/>
                  </a:lnTo>
                  <a:lnTo>
                    <a:pt x="3" y="100"/>
                  </a:lnTo>
                  <a:lnTo>
                    <a:pt x="2" y="103"/>
                  </a:lnTo>
                  <a:lnTo>
                    <a:pt x="2" y="106"/>
                  </a:lnTo>
                  <a:lnTo>
                    <a:pt x="2" y="110"/>
                  </a:lnTo>
                  <a:lnTo>
                    <a:pt x="0" y="114"/>
                  </a:lnTo>
                  <a:lnTo>
                    <a:pt x="0" y="118"/>
                  </a:lnTo>
                  <a:lnTo>
                    <a:pt x="2" y="121"/>
                  </a:lnTo>
                  <a:lnTo>
                    <a:pt x="6" y="121"/>
                  </a:lnTo>
                  <a:lnTo>
                    <a:pt x="11" y="119"/>
                  </a:lnTo>
                  <a:lnTo>
                    <a:pt x="16" y="116"/>
                  </a:lnTo>
                  <a:lnTo>
                    <a:pt x="16" y="113"/>
                  </a:lnTo>
                  <a:lnTo>
                    <a:pt x="16" y="108"/>
                  </a:lnTo>
                  <a:lnTo>
                    <a:pt x="16" y="105"/>
                  </a:lnTo>
                  <a:lnTo>
                    <a:pt x="17" y="103"/>
                  </a:lnTo>
                  <a:lnTo>
                    <a:pt x="17" y="98"/>
                  </a:lnTo>
                  <a:lnTo>
                    <a:pt x="19" y="95"/>
                  </a:lnTo>
                  <a:lnTo>
                    <a:pt x="19" y="92"/>
                  </a:lnTo>
                  <a:lnTo>
                    <a:pt x="20" y="87"/>
                  </a:lnTo>
                  <a:lnTo>
                    <a:pt x="20" y="82"/>
                  </a:lnTo>
                  <a:lnTo>
                    <a:pt x="22" y="79"/>
                  </a:lnTo>
                  <a:lnTo>
                    <a:pt x="23" y="74"/>
                  </a:lnTo>
                  <a:lnTo>
                    <a:pt x="23" y="69"/>
                  </a:lnTo>
                  <a:lnTo>
                    <a:pt x="25" y="64"/>
                  </a:lnTo>
                  <a:lnTo>
                    <a:pt x="26" y="59"/>
                  </a:lnTo>
                  <a:lnTo>
                    <a:pt x="26" y="55"/>
                  </a:lnTo>
                  <a:lnTo>
                    <a:pt x="28" y="50"/>
                  </a:lnTo>
                  <a:lnTo>
                    <a:pt x="28" y="45"/>
                  </a:lnTo>
                  <a:lnTo>
                    <a:pt x="29" y="40"/>
                  </a:lnTo>
                  <a:lnTo>
                    <a:pt x="29" y="35"/>
                  </a:lnTo>
                  <a:lnTo>
                    <a:pt x="29" y="30"/>
                  </a:lnTo>
                  <a:lnTo>
                    <a:pt x="31" y="27"/>
                  </a:lnTo>
                  <a:lnTo>
                    <a:pt x="32" y="24"/>
                  </a:lnTo>
                  <a:lnTo>
                    <a:pt x="32" y="19"/>
                  </a:lnTo>
                  <a:lnTo>
                    <a:pt x="32" y="16"/>
                  </a:lnTo>
                  <a:lnTo>
                    <a:pt x="32" y="13"/>
                  </a:lnTo>
                  <a:lnTo>
                    <a:pt x="34" y="11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353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7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8C17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2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2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8C17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2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2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8C17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2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2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8C17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68" grpId="0" uiExpand="1" build="p"/>
      <p:bldP spid="472069" grpId="0" animBg="1"/>
      <p:bldP spid="47207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Agenda</a:t>
            </a:r>
            <a:endParaRPr lang="en-US" sz="4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7238" y="1295400"/>
            <a:ext cx="7629525" cy="4648200"/>
          </a:xfrm>
        </p:spPr>
        <p:txBody>
          <a:bodyPr>
            <a:noAutofit/>
          </a:bodyPr>
          <a:lstStyle/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Why planning often fails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in a rapidly changing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business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environment.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Scenario planning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as a tool to identify sources of uncertainty and anticipate outcomes.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Exercise: Razing the Ivory Tower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The challenge of using scenario planning effectively.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680000"/>
                </a:solidFill>
              </a:rPr>
              <a:t>Decision </a:t>
            </a:r>
            <a:r>
              <a:rPr lang="en-US" b="1" dirty="0">
                <a:solidFill>
                  <a:srgbClr val="680000"/>
                </a:solidFill>
              </a:rPr>
              <a:t>trees</a:t>
            </a:r>
            <a:r>
              <a:rPr lang="en-US" dirty="0">
                <a:solidFill>
                  <a:srgbClr val="680000"/>
                </a:solidFill>
              </a:rPr>
              <a:t> and financial projections of </a:t>
            </a:r>
            <a:r>
              <a:rPr lang="en-US" dirty="0" smtClean="0">
                <a:solidFill>
                  <a:srgbClr val="680000"/>
                </a:solidFill>
              </a:rPr>
              <a:t>different scenarios. 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Next steps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for your ideas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en-US" dirty="0">
              <a:solidFill>
                <a:srgbClr val="68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5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3058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" y="1390650"/>
            <a:ext cx="8820150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85430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Autofit/>
          </a:bodyPr>
          <a:lstStyle/>
          <a:p>
            <a:r>
              <a:rPr lang="en-US" sz="4400" dirty="0" smtClean="0"/>
              <a:t>Scenarios Grow on Trees</a:t>
            </a:r>
            <a:endParaRPr lang="en-US" sz="44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83920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5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Scenarios Grow on Trees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1" y="593725"/>
            <a:ext cx="8458199" cy="6111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6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Agenda</a:t>
            </a:r>
            <a:endParaRPr lang="en-US" sz="4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7238" y="1295400"/>
            <a:ext cx="7629525" cy="4648200"/>
          </a:xfrm>
        </p:spPr>
        <p:txBody>
          <a:bodyPr>
            <a:noAutofit/>
          </a:bodyPr>
          <a:lstStyle/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Why planning often fails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in a rapidly changing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business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environment.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Scenario planning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as a tool to identify sources of uncertainty and anticipate outcomes.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Exercise: Razing the Ivory Tower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The challenge of using scenario planning effectively.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Decision trees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and financial projections of different scenarios. </a:t>
            </a:r>
          </a:p>
          <a:p>
            <a:pPr marL="342900" indent="-342900">
              <a:lnSpc>
                <a:spcPct val="78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rgbClr val="680000"/>
                </a:solidFill>
              </a:rPr>
              <a:t>Next steps</a:t>
            </a:r>
            <a:r>
              <a:rPr lang="en-US" dirty="0">
                <a:solidFill>
                  <a:srgbClr val="680000"/>
                </a:solidFill>
              </a:rPr>
              <a:t> for your ideas.</a:t>
            </a:r>
          </a:p>
        </p:txBody>
      </p:sp>
    </p:spTree>
    <p:extLst>
      <p:ext uri="{BB962C8B-B14F-4D97-AF65-F5344CB8AC3E}">
        <p14:creationId xmlns:p14="http://schemas.microsoft.com/office/powerpoint/2010/main" val="158825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9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8403</TotalTime>
  <Words>1293</Words>
  <Application>Microsoft Office PowerPoint</Application>
  <PresentationFormat>On-screen Show (4:3)</PresentationFormat>
  <Paragraphs>209</Paragraphs>
  <Slides>26</Slides>
  <Notes>17</Notes>
  <HiddenSlides>3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Strategic Management in a High Velocity World: Scenario planning Russ Coff Wisconsin School of Business, July 18, 2012</vt:lpstr>
      <vt:lpstr>Agenda</vt:lpstr>
      <vt:lpstr>My Background</vt:lpstr>
      <vt:lpstr>Was this Good Luck or a Good Plan?</vt:lpstr>
      <vt:lpstr>Does Strategic Planning Add Value?</vt:lpstr>
      <vt:lpstr>What is a Business Plan?</vt:lpstr>
      <vt:lpstr>Strategic Management Process</vt:lpstr>
      <vt:lpstr>Strategy Diamond</vt:lpstr>
      <vt:lpstr>How to speed up the basic optimizing model?</vt:lpstr>
      <vt:lpstr>Fast Decision-Makers Don’t Cut Corners on Analysis</vt:lpstr>
      <vt:lpstr>Predicting the Unpredictable with  Scenario Planning</vt:lpstr>
      <vt:lpstr>Agenda</vt:lpstr>
      <vt:lpstr>Razing the Ivory Tower: Builderific</vt:lpstr>
      <vt:lpstr>One Way to Hit 48”</vt:lpstr>
      <vt:lpstr>Speed vs. Flexibility?</vt:lpstr>
      <vt:lpstr>Builderific Discussion</vt:lpstr>
      <vt:lpstr>Competitive Advantage or Rivals Who Can’t Adapt?</vt:lpstr>
      <vt:lpstr>Predicting the Unpredictable?</vt:lpstr>
      <vt:lpstr>Building Scenarios 1: Group Process</vt:lpstr>
      <vt:lpstr>Building Scenarios 2: Common Traps</vt:lpstr>
      <vt:lpstr>Razing the Ivory Tower Take-aways</vt:lpstr>
      <vt:lpstr>Agenda</vt:lpstr>
      <vt:lpstr>PowerPoint Presentation</vt:lpstr>
      <vt:lpstr>Scenarios Grow on Trees</vt:lpstr>
      <vt:lpstr>Scenarios Grow on Trees</vt:lpstr>
      <vt:lpstr>Agenda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Leigh Harmon</dc:creator>
  <cp:lastModifiedBy>Russ</cp:lastModifiedBy>
  <cp:revision>639</cp:revision>
  <cp:lastPrinted>2012-07-16T23:06:02Z</cp:lastPrinted>
  <dcterms:created xsi:type="dcterms:W3CDTF">2010-12-02T16:21:53Z</dcterms:created>
  <dcterms:modified xsi:type="dcterms:W3CDTF">2012-07-18T15:45:02Z</dcterms:modified>
</cp:coreProperties>
</file>