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04" r:id="rId2"/>
    <p:sldId id="605" r:id="rId3"/>
    <p:sldId id="276" r:id="rId4"/>
    <p:sldId id="603" r:id="rId5"/>
    <p:sldId id="267" r:id="rId6"/>
    <p:sldId id="268" r:id="rId7"/>
    <p:sldId id="269" r:id="rId8"/>
    <p:sldId id="258" r:id="rId9"/>
    <p:sldId id="259" r:id="rId10"/>
    <p:sldId id="270" r:id="rId11"/>
    <p:sldId id="260" r:id="rId12"/>
    <p:sldId id="271" r:id="rId13"/>
    <p:sldId id="272" r:id="rId14"/>
    <p:sldId id="273" r:id="rId15"/>
    <p:sldId id="261" r:id="rId16"/>
    <p:sldId id="274" r:id="rId17"/>
    <p:sldId id="262" r:id="rId18"/>
    <p:sldId id="263" r:id="rId19"/>
    <p:sldId id="264" r:id="rId20"/>
    <p:sldId id="275" r:id="rId21"/>
    <p:sldId id="600" r:id="rId22"/>
    <p:sldId id="601" r:id="rId23"/>
    <p:sldId id="60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479946-DCC9-4F29-9C81-054045BA238F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111FBCF-3AF8-42AF-8380-81333037D93A}">
      <dgm:prSet/>
      <dgm:spPr/>
      <dgm:t>
        <a:bodyPr/>
        <a:lstStyle/>
        <a:p>
          <a:r>
            <a:rPr lang="en-US" b="1"/>
            <a:t>Planning</a:t>
          </a:r>
          <a:endParaRPr lang="en-US" b="1" dirty="0"/>
        </a:p>
      </dgm:t>
    </dgm:pt>
    <dgm:pt modelId="{32715225-DE98-4313-B214-B270159C9139}" type="parTrans" cxnId="{B6283F57-94FC-4762-B2BB-B39B3527188C}">
      <dgm:prSet/>
      <dgm:spPr/>
      <dgm:t>
        <a:bodyPr/>
        <a:lstStyle/>
        <a:p>
          <a:endParaRPr lang="en-US"/>
        </a:p>
      </dgm:t>
    </dgm:pt>
    <dgm:pt modelId="{082E5654-6864-4E31-8BC1-76E45D90D837}" type="sibTrans" cxnId="{B6283F57-94FC-4762-B2BB-B39B3527188C}">
      <dgm:prSet/>
      <dgm:spPr/>
      <dgm:t>
        <a:bodyPr/>
        <a:lstStyle/>
        <a:p>
          <a:endParaRPr lang="en-US"/>
        </a:p>
      </dgm:t>
    </dgm:pt>
    <dgm:pt modelId="{4355FF31-B783-49E0-8B2D-DFC7CA8FBC34}">
      <dgm:prSet/>
      <dgm:spPr/>
      <dgm:t>
        <a:bodyPr/>
        <a:lstStyle/>
        <a:p>
          <a:r>
            <a:rPr lang="en-US" b="1"/>
            <a:t>Bidding</a:t>
          </a:r>
          <a:endParaRPr lang="en-US" b="1" dirty="0"/>
        </a:p>
      </dgm:t>
    </dgm:pt>
    <dgm:pt modelId="{0593FD82-D477-44D1-8514-06D47DBA154E}" type="parTrans" cxnId="{612A00C6-A601-4890-8F1E-D97CA183B19D}">
      <dgm:prSet/>
      <dgm:spPr/>
      <dgm:t>
        <a:bodyPr/>
        <a:lstStyle/>
        <a:p>
          <a:endParaRPr lang="en-US"/>
        </a:p>
      </dgm:t>
    </dgm:pt>
    <dgm:pt modelId="{40353B49-506B-47E0-A30E-1980A2CDF5C4}" type="sibTrans" cxnId="{612A00C6-A601-4890-8F1E-D97CA183B19D}">
      <dgm:prSet/>
      <dgm:spPr/>
      <dgm:t>
        <a:bodyPr/>
        <a:lstStyle/>
        <a:p>
          <a:endParaRPr lang="en-US"/>
        </a:p>
      </dgm:t>
    </dgm:pt>
    <dgm:pt modelId="{965313F9-456F-4700-A700-0B90DADCC580}">
      <dgm:prSet/>
      <dgm:spPr/>
      <dgm:t>
        <a:bodyPr/>
        <a:lstStyle/>
        <a:p>
          <a:r>
            <a:rPr lang="en-US" dirty="0"/>
            <a:t>Acquire shapes in open bid auction</a:t>
          </a:r>
        </a:p>
        <a:p>
          <a:r>
            <a:rPr lang="en-US" i="1" dirty="0"/>
            <a:t>Each team starts with 100 points; increments of 5 points</a:t>
          </a:r>
          <a:endParaRPr lang="en-US" dirty="0"/>
        </a:p>
      </dgm:t>
    </dgm:pt>
    <dgm:pt modelId="{53D7F4A5-9425-44D5-B013-9D76A9E05998}" type="parTrans" cxnId="{E123351E-2766-4B21-9432-A194F9D3F173}">
      <dgm:prSet/>
      <dgm:spPr/>
      <dgm:t>
        <a:bodyPr/>
        <a:lstStyle/>
        <a:p>
          <a:endParaRPr lang="en-US"/>
        </a:p>
      </dgm:t>
    </dgm:pt>
    <dgm:pt modelId="{C4AB4E3E-3003-43F2-A51D-937D12200DF7}" type="sibTrans" cxnId="{E123351E-2766-4B21-9432-A194F9D3F173}">
      <dgm:prSet/>
      <dgm:spPr/>
      <dgm:t>
        <a:bodyPr/>
        <a:lstStyle/>
        <a:p>
          <a:endParaRPr lang="en-US"/>
        </a:p>
      </dgm:t>
    </dgm:pt>
    <dgm:pt modelId="{6F0EE9FB-BA95-4CE2-BA10-52801190660C}">
      <dgm:prSet/>
      <dgm:spPr/>
      <dgm:t>
        <a:bodyPr/>
        <a:lstStyle/>
        <a:p>
          <a:r>
            <a:rPr lang="en-US" b="1"/>
            <a:t>Construction</a:t>
          </a:r>
          <a:endParaRPr lang="en-US" b="1" dirty="0"/>
        </a:p>
      </dgm:t>
    </dgm:pt>
    <dgm:pt modelId="{79BF6B27-4328-4C5D-8A10-7F7579A5B021}" type="parTrans" cxnId="{B96A9BCE-B7BA-4402-AA34-8811A8A3BC41}">
      <dgm:prSet/>
      <dgm:spPr/>
      <dgm:t>
        <a:bodyPr/>
        <a:lstStyle/>
        <a:p>
          <a:endParaRPr lang="en-US"/>
        </a:p>
      </dgm:t>
    </dgm:pt>
    <dgm:pt modelId="{E7A1F928-7899-460C-A539-BA747B4DD07F}" type="sibTrans" cxnId="{B96A9BCE-B7BA-4402-AA34-8811A8A3BC41}">
      <dgm:prSet/>
      <dgm:spPr/>
      <dgm:t>
        <a:bodyPr/>
        <a:lstStyle/>
        <a:p>
          <a:endParaRPr lang="en-US"/>
        </a:p>
      </dgm:t>
    </dgm:pt>
    <dgm:pt modelId="{E90DF584-65A0-4090-9BD7-21222B8E1500}">
      <dgm:prSet/>
      <dgm:spPr/>
      <dgm:t>
        <a:bodyPr/>
        <a:lstStyle/>
        <a:p>
          <a:r>
            <a:rPr lang="en-US" b="1" dirty="0"/>
            <a:t>Deliver</a:t>
          </a:r>
          <a:r>
            <a:rPr lang="en-US" dirty="0"/>
            <a:t> </a:t>
          </a:r>
          <a:r>
            <a:rPr lang="en-US" b="1" dirty="0"/>
            <a:t>Vehicle</a:t>
          </a:r>
        </a:p>
      </dgm:t>
    </dgm:pt>
    <dgm:pt modelId="{AF17B4EB-A74F-44C9-8093-EF33EF43F498}" type="parTrans" cxnId="{5E57732B-01BF-4BAF-BBCF-F78BBECD9865}">
      <dgm:prSet/>
      <dgm:spPr/>
      <dgm:t>
        <a:bodyPr/>
        <a:lstStyle/>
        <a:p>
          <a:endParaRPr lang="en-US"/>
        </a:p>
      </dgm:t>
    </dgm:pt>
    <dgm:pt modelId="{FCE4D0D8-EABB-4BDA-AB76-BDC4B22EBABE}" type="sibTrans" cxnId="{5E57732B-01BF-4BAF-BBCF-F78BBECD9865}">
      <dgm:prSet/>
      <dgm:spPr/>
      <dgm:t>
        <a:bodyPr/>
        <a:lstStyle/>
        <a:p>
          <a:endParaRPr lang="en-US"/>
        </a:p>
      </dgm:t>
    </dgm:pt>
    <dgm:pt modelId="{2C03A8AE-6A2D-4F81-96A9-29B29BF53B05}">
      <dgm:prSet/>
      <dgm:spPr/>
      <dgm:t>
        <a:bodyPr/>
        <a:lstStyle/>
        <a:p>
          <a:r>
            <a:rPr lang="en-US" b="1" dirty="0"/>
            <a:t>Judging</a:t>
          </a:r>
        </a:p>
      </dgm:t>
    </dgm:pt>
    <dgm:pt modelId="{2B95AD8B-0425-46BD-A6E7-6C6C8113ECE4}" type="parTrans" cxnId="{523712E8-09B2-4478-B581-969BD68220B1}">
      <dgm:prSet/>
      <dgm:spPr/>
      <dgm:t>
        <a:bodyPr/>
        <a:lstStyle/>
        <a:p>
          <a:endParaRPr lang="en-US"/>
        </a:p>
      </dgm:t>
    </dgm:pt>
    <dgm:pt modelId="{2CC54B47-0E3C-4BB9-84D7-E2722373B646}" type="sibTrans" cxnId="{523712E8-09B2-4478-B581-969BD68220B1}">
      <dgm:prSet/>
      <dgm:spPr/>
      <dgm:t>
        <a:bodyPr/>
        <a:lstStyle/>
        <a:p>
          <a:endParaRPr lang="en-US"/>
        </a:p>
      </dgm:t>
    </dgm:pt>
    <dgm:pt modelId="{408C01BB-41A7-4263-A09C-1195A3A8C717}">
      <dgm:prSet/>
      <dgm:spPr/>
      <dgm:t>
        <a:bodyPr/>
        <a:lstStyle/>
        <a:p>
          <a:r>
            <a:rPr lang="en-CA" b="1" dirty="0"/>
            <a:t>12 minutes</a:t>
          </a:r>
          <a:r>
            <a:rPr lang="en-CA" dirty="0"/>
            <a:t> to construct vehicle</a:t>
          </a:r>
        </a:p>
      </dgm:t>
    </dgm:pt>
    <dgm:pt modelId="{F81EBA90-9F4B-4D50-8C2F-ADB9257A08FA}" type="parTrans" cxnId="{BD5FE6BB-BB25-4A8D-A41F-6745FA217D3E}">
      <dgm:prSet/>
      <dgm:spPr/>
      <dgm:t>
        <a:bodyPr/>
        <a:lstStyle/>
        <a:p>
          <a:endParaRPr lang="en-CA"/>
        </a:p>
      </dgm:t>
    </dgm:pt>
    <dgm:pt modelId="{EF506CB4-FE3F-4B4B-8805-B9D5C133EA53}" type="sibTrans" cxnId="{BD5FE6BB-BB25-4A8D-A41F-6745FA217D3E}">
      <dgm:prSet/>
      <dgm:spPr/>
      <dgm:t>
        <a:bodyPr/>
        <a:lstStyle/>
        <a:p>
          <a:endParaRPr lang="en-CA"/>
        </a:p>
      </dgm:t>
    </dgm:pt>
    <dgm:pt modelId="{C751B8EF-1482-4268-84EE-A04616064E1C}">
      <dgm:prSet/>
      <dgm:spPr/>
      <dgm:t>
        <a:bodyPr/>
        <a:lstStyle/>
        <a:p>
          <a:r>
            <a:rPr lang="en-US" b="1" dirty="0"/>
            <a:t>10 minutes </a:t>
          </a:r>
          <a:r>
            <a:rPr lang="en-US" dirty="0"/>
            <a:t>to devise plan</a:t>
          </a:r>
          <a:endParaRPr lang="en-CA" dirty="0"/>
        </a:p>
      </dgm:t>
    </dgm:pt>
    <dgm:pt modelId="{552F9653-E653-437E-930A-7CC94CE39675}" type="parTrans" cxnId="{6CD1ECE9-A394-492C-9E28-44CBEBCBF297}">
      <dgm:prSet/>
      <dgm:spPr/>
      <dgm:t>
        <a:bodyPr/>
        <a:lstStyle/>
        <a:p>
          <a:endParaRPr lang="en-CA"/>
        </a:p>
      </dgm:t>
    </dgm:pt>
    <dgm:pt modelId="{41AB4C74-771F-44C7-9578-CF1FE94B487C}" type="sibTrans" cxnId="{6CD1ECE9-A394-492C-9E28-44CBEBCBF297}">
      <dgm:prSet/>
      <dgm:spPr/>
      <dgm:t>
        <a:bodyPr/>
        <a:lstStyle/>
        <a:p>
          <a:endParaRPr lang="en-CA"/>
        </a:p>
      </dgm:t>
    </dgm:pt>
    <dgm:pt modelId="{C6CBB74E-BB64-4CD7-8745-C526C5E99F14}">
      <dgm:prSet/>
      <dgm:spPr/>
      <dgm:t>
        <a:bodyPr/>
        <a:lstStyle/>
        <a:p>
          <a:r>
            <a:rPr lang="en-US" dirty="0"/>
            <a:t>Submit slide including group name by email to professor and TA</a:t>
          </a:r>
          <a:endParaRPr lang="en-CA" dirty="0"/>
        </a:p>
      </dgm:t>
    </dgm:pt>
    <dgm:pt modelId="{06AB6BB6-F781-4AE7-B336-33EC342A65D3}" type="parTrans" cxnId="{831B7DA7-2DE1-4685-8F24-244DB7E7B2AF}">
      <dgm:prSet/>
      <dgm:spPr/>
      <dgm:t>
        <a:bodyPr/>
        <a:lstStyle/>
        <a:p>
          <a:endParaRPr lang="en-CA"/>
        </a:p>
      </dgm:t>
    </dgm:pt>
    <dgm:pt modelId="{C3916C4B-814E-4D40-95B5-E8C5DEACB179}" type="sibTrans" cxnId="{831B7DA7-2DE1-4685-8F24-244DB7E7B2AF}">
      <dgm:prSet/>
      <dgm:spPr/>
      <dgm:t>
        <a:bodyPr/>
        <a:lstStyle/>
        <a:p>
          <a:endParaRPr lang="en-CA"/>
        </a:p>
      </dgm:t>
    </dgm:pt>
    <dgm:pt modelId="{8ECA8D81-8732-4ADD-88C8-EE5625A04F4A}">
      <dgm:prSet/>
      <dgm:spPr/>
      <dgm:t>
        <a:bodyPr/>
        <a:lstStyle/>
        <a:p>
          <a:r>
            <a:rPr lang="en-US" dirty="0"/>
            <a:t>Professor and TA will rank the vehicles</a:t>
          </a:r>
          <a:endParaRPr lang="en-CA" dirty="0"/>
        </a:p>
      </dgm:t>
    </dgm:pt>
    <dgm:pt modelId="{7B3E3ACC-C70B-4B9B-82B7-227C5502328D}" type="parTrans" cxnId="{F1767921-FD65-4F26-9EE2-51362B2C3E69}">
      <dgm:prSet/>
      <dgm:spPr/>
      <dgm:t>
        <a:bodyPr/>
        <a:lstStyle/>
        <a:p>
          <a:endParaRPr lang="en-CA"/>
        </a:p>
      </dgm:t>
    </dgm:pt>
    <dgm:pt modelId="{6BCBEA71-F30C-409B-948D-2ED41116FB0A}" type="sibTrans" cxnId="{F1767921-FD65-4F26-9EE2-51362B2C3E69}">
      <dgm:prSet/>
      <dgm:spPr/>
      <dgm:t>
        <a:bodyPr/>
        <a:lstStyle/>
        <a:p>
          <a:endParaRPr lang="en-CA"/>
        </a:p>
      </dgm:t>
    </dgm:pt>
    <dgm:pt modelId="{F16CBFE5-ECAF-4108-B53A-F6767A57B9BA}">
      <dgm:prSet/>
      <dgm:spPr/>
      <dgm:t>
        <a:bodyPr/>
        <a:lstStyle/>
        <a:p>
          <a:r>
            <a:rPr lang="en-US" dirty="0"/>
            <a:t>Shapes are sold as a “lot”; the whole slide</a:t>
          </a:r>
        </a:p>
      </dgm:t>
    </dgm:pt>
    <dgm:pt modelId="{5C892BF1-24DA-4958-9F3E-374EBED5A8EB}" type="parTrans" cxnId="{D7B87826-4B16-4423-98CF-7803953D85E2}">
      <dgm:prSet/>
      <dgm:spPr/>
      <dgm:t>
        <a:bodyPr/>
        <a:lstStyle/>
        <a:p>
          <a:endParaRPr lang="en-CA"/>
        </a:p>
      </dgm:t>
    </dgm:pt>
    <dgm:pt modelId="{DCC2A307-A52C-4BD1-91EA-40D898D17FA1}" type="sibTrans" cxnId="{D7B87826-4B16-4423-98CF-7803953D85E2}">
      <dgm:prSet/>
      <dgm:spPr/>
      <dgm:t>
        <a:bodyPr/>
        <a:lstStyle/>
        <a:p>
          <a:endParaRPr lang="en-CA"/>
        </a:p>
      </dgm:t>
    </dgm:pt>
    <dgm:pt modelId="{D4A5F335-3D87-48AF-96E9-EE294EAF4323}" type="pres">
      <dgm:prSet presAssocID="{BD479946-DCC9-4F29-9C81-054045BA238F}" presName="linear" presStyleCnt="0">
        <dgm:presLayoutVars>
          <dgm:dir/>
          <dgm:animLvl val="lvl"/>
          <dgm:resizeHandles val="exact"/>
        </dgm:presLayoutVars>
      </dgm:prSet>
      <dgm:spPr/>
    </dgm:pt>
    <dgm:pt modelId="{73064393-C296-429C-A838-C7DB88EF0571}" type="pres">
      <dgm:prSet presAssocID="{9111FBCF-3AF8-42AF-8380-81333037D93A}" presName="parentLin" presStyleCnt="0"/>
      <dgm:spPr/>
    </dgm:pt>
    <dgm:pt modelId="{951A8F91-E439-44C6-9137-E7F475BBAC30}" type="pres">
      <dgm:prSet presAssocID="{9111FBCF-3AF8-42AF-8380-81333037D93A}" presName="parentLeftMargin" presStyleLbl="node1" presStyleIdx="0" presStyleCnt="5"/>
      <dgm:spPr/>
    </dgm:pt>
    <dgm:pt modelId="{4B08B38D-8D93-4462-83F4-B1D1D6E75EF8}" type="pres">
      <dgm:prSet presAssocID="{9111FBCF-3AF8-42AF-8380-81333037D93A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6DA5F7F3-3D06-4CE2-9DBD-8B6486801DBD}" type="pres">
      <dgm:prSet presAssocID="{9111FBCF-3AF8-42AF-8380-81333037D93A}" presName="negativeSpace" presStyleCnt="0"/>
      <dgm:spPr/>
    </dgm:pt>
    <dgm:pt modelId="{AD50F73E-9B01-43C0-9E4B-B8291A62F994}" type="pres">
      <dgm:prSet presAssocID="{9111FBCF-3AF8-42AF-8380-81333037D93A}" presName="childText" presStyleLbl="conFgAcc1" presStyleIdx="0" presStyleCnt="5">
        <dgm:presLayoutVars>
          <dgm:bulletEnabled val="1"/>
        </dgm:presLayoutVars>
      </dgm:prSet>
      <dgm:spPr/>
    </dgm:pt>
    <dgm:pt modelId="{0B62B0DD-74BE-4918-BB90-AF8C91F71D0B}" type="pres">
      <dgm:prSet presAssocID="{082E5654-6864-4E31-8BC1-76E45D90D837}" presName="spaceBetweenRectangles" presStyleCnt="0"/>
      <dgm:spPr/>
    </dgm:pt>
    <dgm:pt modelId="{99B46C95-338C-4F55-B817-0A60174CD2E0}" type="pres">
      <dgm:prSet presAssocID="{4355FF31-B783-49E0-8B2D-DFC7CA8FBC34}" presName="parentLin" presStyleCnt="0"/>
      <dgm:spPr/>
    </dgm:pt>
    <dgm:pt modelId="{85482F89-61F6-4EE3-BA0A-01B1B3DAF5C7}" type="pres">
      <dgm:prSet presAssocID="{4355FF31-B783-49E0-8B2D-DFC7CA8FBC34}" presName="parentLeftMargin" presStyleLbl="node1" presStyleIdx="0" presStyleCnt="5"/>
      <dgm:spPr/>
    </dgm:pt>
    <dgm:pt modelId="{A02A4E14-F7F2-4B11-8B0F-E54E44412367}" type="pres">
      <dgm:prSet presAssocID="{4355FF31-B783-49E0-8B2D-DFC7CA8FBC34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77513A5-81DB-4B2E-BD4C-C96973A0F5B0}" type="pres">
      <dgm:prSet presAssocID="{4355FF31-B783-49E0-8B2D-DFC7CA8FBC34}" presName="negativeSpace" presStyleCnt="0"/>
      <dgm:spPr/>
    </dgm:pt>
    <dgm:pt modelId="{1543D8F4-6DE0-4196-BCCD-63EBE363022A}" type="pres">
      <dgm:prSet presAssocID="{4355FF31-B783-49E0-8B2D-DFC7CA8FBC34}" presName="childText" presStyleLbl="conFgAcc1" presStyleIdx="1" presStyleCnt="5">
        <dgm:presLayoutVars>
          <dgm:bulletEnabled val="1"/>
        </dgm:presLayoutVars>
      </dgm:prSet>
      <dgm:spPr/>
    </dgm:pt>
    <dgm:pt modelId="{248321C7-BDE8-4E88-AAD4-B054CDEE7D00}" type="pres">
      <dgm:prSet presAssocID="{40353B49-506B-47E0-A30E-1980A2CDF5C4}" presName="spaceBetweenRectangles" presStyleCnt="0"/>
      <dgm:spPr/>
    </dgm:pt>
    <dgm:pt modelId="{30376E12-4C9B-49D5-9B7C-A3D8D58A7751}" type="pres">
      <dgm:prSet presAssocID="{6F0EE9FB-BA95-4CE2-BA10-52801190660C}" presName="parentLin" presStyleCnt="0"/>
      <dgm:spPr/>
    </dgm:pt>
    <dgm:pt modelId="{76B00F86-96DC-4297-AA5D-9AFA55EE6784}" type="pres">
      <dgm:prSet presAssocID="{6F0EE9FB-BA95-4CE2-BA10-52801190660C}" presName="parentLeftMargin" presStyleLbl="node1" presStyleIdx="1" presStyleCnt="5"/>
      <dgm:spPr/>
    </dgm:pt>
    <dgm:pt modelId="{877C4AC5-B786-4886-ACE6-99D5D0D6A536}" type="pres">
      <dgm:prSet presAssocID="{6F0EE9FB-BA95-4CE2-BA10-52801190660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502FF56-8959-45D3-AD28-C5C4DE50A919}" type="pres">
      <dgm:prSet presAssocID="{6F0EE9FB-BA95-4CE2-BA10-52801190660C}" presName="negativeSpace" presStyleCnt="0"/>
      <dgm:spPr/>
    </dgm:pt>
    <dgm:pt modelId="{46D8D5C3-FE15-44D2-A79C-D750DA9CDE64}" type="pres">
      <dgm:prSet presAssocID="{6F0EE9FB-BA95-4CE2-BA10-52801190660C}" presName="childText" presStyleLbl="conFgAcc1" presStyleIdx="2" presStyleCnt="5">
        <dgm:presLayoutVars>
          <dgm:bulletEnabled val="1"/>
        </dgm:presLayoutVars>
      </dgm:prSet>
      <dgm:spPr/>
    </dgm:pt>
    <dgm:pt modelId="{2E48C744-240B-4C8D-BF5E-225439508303}" type="pres">
      <dgm:prSet presAssocID="{E7A1F928-7899-460C-A539-BA747B4DD07F}" presName="spaceBetweenRectangles" presStyleCnt="0"/>
      <dgm:spPr/>
    </dgm:pt>
    <dgm:pt modelId="{A14794DF-9E52-41E4-A8E6-25384CAA34E9}" type="pres">
      <dgm:prSet presAssocID="{E90DF584-65A0-4090-9BD7-21222B8E1500}" presName="parentLin" presStyleCnt="0"/>
      <dgm:spPr/>
    </dgm:pt>
    <dgm:pt modelId="{ACB6FACC-8375-4A8A-83BD-92C572CC2ECE}" type="pres">
      <dgm:prSet presAssocID="{E90DF584-65A0-4090-9BD7-21222B8E1500}" presName="parentLeftMargin" presStyleLbl="node1" presStyleIdx="2" presStyleCnt="5"/>
      <dgm:spPr/>
    </dgm:pt>
    <dgm:pt modelId="{D1B2504B-96BB-4B53-A493-C34F2D3570B3}" type="pres">
      <dgm:prSet presAssocID="{E90DF584-65A0-4090-9BD7-21222B8E150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3E90D64-3806-4674-82C3-28169244C33C}" type="pres">
      <dgm:prSet presAssocID="{E90DF584-65A0-4090-9BD7-21222B8E1500}" presName="negativeSpace" presStyleCnt="0"/>
      <dgm:spPr/>
    </dgm:pt>
    <dgm:pt modelId="{22ED3244-D8B8-4FF7-B214-B18F29404679}" type="pres">
      <dgm:prSet presAssocID="{E90DF584-65A0-4090-9BD7-21222B8E1500}" presName="childText" presStyleLbl="conFgAcc1" presStyleIdx="3" presStyleCnt="5">
        <dgm:presLayoutVars>
          <dgm:bulletEnabled val="1"/>
        </dgm:presLayoutVars>
      </dgm:prSet>
      <dgm:spPr/>
    </dgm:pt>
    <dgm:pt modelId="{4CD8ED7D-EF67-402D-B463-ED6BD1C6AA94}" type="pres">
      <dgm:prSet presAssocID="{FCE4D0D8-EABB-4BDA-AB76-BDC4B22EBABE}" presName="spaceBetweenRectangles" presStyleCnt="0"/>
      <dgm:spPr/>
    </dgm:pt>
    <dgm:pt modelId="{4784B32F-E2BE-4283-96AC-C6A6CDF04566}" type="pres">
      <dgm:prSet presAssocID="{2C03A8AE-6A2D-4F81-96A9-29B29BF53B05}" presName="parentLin" presStyleCnt="0"/>
      <dgm:spPr/>
    </dgm:pt>
    <dgm:pt modelId="{1D324BFE-9E95-4EFB-8C16-C6E857B03A31}" type="pres">
      <dgm:prSet presAssocID="{2C03A8AE-6A2D-4F81-96A9-29B29BF53B05}" presName="parentLeftMargin" presStyleLbl="node1" presStyleIdx="3" presStyleCnt="5"/>
      <dgm:spPr/>
    </dgm:pt>
    <dgm:pt modelId="{FBB5526A-F37A-4971-B427-962322B7D5C3}" type="pres">
      <dgm:prSet presAssocID="{2C03A8AE-6A2D-4F81-96A9-29B29BF53B05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C58B519D-2C25-448B-9379-5C6ECBF13048}" type="pres">
      <dgm:prSet presAssocID="{2C03A8AE-6A2D-4F81-96A9-29B29BF53B05}" presName="negativeSpace" presStyleCnt="0"/>
      <dgm:spPr/>
    </dgm:pt>
    <dgm:pt modelId="{B4CF4462-B3C0-4C05-8F6F-25194DD65D6A}" type="pres">
      <dgm:prSet presAssocID="{2C03A8AE-6A2D-4F81-96A9-29B29BF53B05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E123351E-2766-4B21-9432-A194F9D3F173}" srcId="{4355FF31-B783-49E0-8B2D-DFC7CA8FBC34}" destId="{965313F9-456F-4700-A700-0B90DADCC580}" srcOrd="0" destOrd="0" parTransId="{53D7F4A5-9425-44D5-B013-9D76A9E05998}" sibTransId="{C4AB4E3E-3003-43F2-A51D-937D12200DF7}"/>
    <dgm:cxn modelId="{F1767921-FD65-4F26-9EE2-51362B2C3E69}" srcId="{2C03A8AE-6A2D-4F81-96A9-29B29BF53B05}" destId="{8ECA8D81-8732-4ADD-88C8-EE5625A04F4A}" srcOrd="0" destOrd="0" parTransId="{7B3E3ACC-C70B-4B9B-82B7-227C5502328D}" sibTransId="{6BCBEA71-F30C-409B-948D-2ED41116FB0A}"/>
    <dgm:cxn modelId="{D7B87826-4B16-4423-98CF-7803953D85E2}" srcId="{4355FF31-B783-49E0-8B2D-DFC7CA8FBC34}" destId="{F16CBFE5-ECAF-4108-B53A-F6767A57B9BA}" srcOrd="1" destOrd="0" parTransId="{5C892BF1-24DA-4958-9F3E-374EBED5A8EB}" sibTransId="{DCC2A307-A52C-4BD1-91EA-40D898D17FA1}"/>
    <dgm:cxn modelId="{0F80442A-EAE8-4838-B15B-FCF726703CFE}" type="presOf" srcId="{4355FF31-B783-49E0-8B2D-DFC7CA8FBC34}" destId="{85482F89-61F6-4EE3-BA0A-01B1B3DAF5C7}" srcOrd="0" destOrd="0" presId="urn:microsoft.com/office/officeart/2005/8/layout/list1"/>
    <dgm:cxn modelId="{5E57732B-01BF-4BAF-BBCF-F78BBECD9865}" srcId="{BD479946-DCC9-4F29-9C81-054045BA238F}" destId="{E90DF584-65A0-4090-9BD7-21222B8E1500}" srcOrd="3" destOrd="0" parTransId="{AF17B4EB-A74F-44C9-8093-EF33EF43F498}" sibTransId="{FCE4D0D8-EABB-4BDA-AB76-BDC4B22EBABE}"/>
    <dgm:cxn modelId="{A116612C-E653-4DB9-AA09-BBA0CF58BF97}" type="presOf" srcId="{408C01BB-41A7-4263-A09C-1195A3A8C717}" destId="{46D8D5C3-FE15-44D2-A79C-D750DA9CDE64}" srcOrd="0" destOrd="0" presId="urn:microsoft.com/office/officeart/2005/8/layout/list1"/>
    <dgm:cxn modelId="{B4EC0A3E-94F4-4C54-B588-3DB767ABC765}" type="presOf" srcId="{4355FF31-B783-49E0-8B2D-DFC7CA8FBC34}" destId="{A02A4E14-F7F2-4B11-8B0F-E54E44412367}" srcOrd="1" destOrd="0" presId="urn:microsoft.com/office/officeart/2005/8/layout/list1"/>
    <dgm:cxn modelId="{B33B6C3F-584A-4D82-BD6D-E82D7CD5D7F2}" type="presOf" srcId="{9111FBCF-3AF8-42AF-8380-81333037D93A}" destId="{4B08B38D-8D93-4462-83F4-B1D1D6E75EF8}" srcOrd="1" destOrd="0" presId="urn:microsoft.com/office/officeart/2005/8/layout/list1"/>
    <dgm:cxn modelId="{AA5FE03F-D24E-452C-A5A0-A2CB327C7350}" type="presOf" srcId="{C751B8EF-1482-4268-84EE-A04616064E1C}" destId="{AD50F73E-9B01-43C0-9E4B-B8291A62F994}" srcOrd="0" destOrd="0" presId="urn:microsoft.com/office/officeart/2005/8/layout/list1"/>
    <dgm:cxn modelId="{0246C74A-507E-466A-8BAC-B0DA0EED59E8}" type="presOf" srcId="{E90DF584-65A0-4090-9BD7-21222B8E1500}" destId="{ACB6FACC-8375-4A8A-83BD-92C572CC2ECE}" srcOrd="0" destOrd="0" presId="urn:microsoft.com/office/officeart/2005/8/layout/list1"/>
    <dgm:cxn modelId="{B6283F57-94FC-4762-B2BB-B39B3527188C}" srcId="{BD479946-DCC9-4F29-9C81-054045BA238F}" destId="{9111FBCF-3AF8-42AF-8380-81333037D93A}" srcOrd="0" destOrd="0" parTransId="{32715225-DE98-4313-B214-B270159C9139}" sibTransId="{082E5654-6864-4E31-8BC1-76E45D90D837}"/>
    <dgm:cxn modelId="{DB240C7F-9A4C-487D-8319-DBEEE3344103}" type="presOf" srcId="{965313F9-456F-4700-A700-0B90DADCC580}" destId="{1543D8F4-6DE0-4196-BCCD-63EBE363022A}" srcOrd="0" destOrd="0" presId="urn:microsoft.com/office/officeart/2005/8/layout/list1"/>
    <dgm:cxn modelId="{ABDD6189-F038-4439-A2D6-6A2AB63987A8}" type="presOf" srcId="{F16CBFE5-ECAF-4108-B53A-F6767A57B9BA}" destId="{1543D8F4-6DE0-4196-BCCD-63EBE363022A}" srcOrd="0" destOrd="1" presId="urn:microsoft.com/office/officeart/2005/8/layout/list1"/>
    <dgm:cxn modelId="{627BA88E-0136-4511-AC47-AB60D60071FC}" type="presOf" srcId="{C6CBB74E-BB64-4CD7-8745-C526C5E99F14}" destId="{22ED3244-D8B8-4FF7-B214-B18F29404679}" srcOrd="0" destOrd="0" presId="urn:microsoft.com/office/officeart/2005/8/layout/list1"/>
    <dgm:cxn modelId="{A0D92F97-1C01-48D5-9ADC-404B055B9CF6}" type="presOf" srcId="{E90DF584-65A0-4090-9BD7-21222B8E1500}" destId="{D1B2504B-96BB-4B53-A493-C34F2D3570B3}" srcOrd="1" destOrd="0" presId="urn:microsoft.com/office/officeart/2005/8/layout/list1"/>
    <dgm:cxn modelId="{831B7DA7-2DE1-4685-8F24-244DB7E7B2AF}" srcId="{E90DF584-65A0-4090-9BD7-21222B8E1500}" destId="{C6CBB74E-BB64-4CD7-8745-C526C5E99F14}" srcOrd="0" destOrd="0" parTransId="{06AB6BB6-F781-4AE7-B336-33EC342A65D3}" sibTransId="{C3916C4B-814E-4D40-95B5-E8C5DEACB179}"/>
    <dgm:cxn modelId="{30A60DB5-4EA5-4CB6-9226-EBD344EB7743}" type="presOf" srcId="{6F0EE9FB-BA95-4CE2-BA10-52801190660C}" destId="{877C4AC5-B786-4886-ACE6-99D5D0D6A536}" srcOrd="1" destOrd="0" presId="urn:microsoft.com/office/officeart/2005/8/layout/list1"/>
    <dgm:cxn modelId="{DA2702BB-3D7D-4390-87AE-EEEA28C26021}" type="presOf" srcId="{9111FBCF-3AF8-42AF-8380-81333037D93A}" destId="{951A8F91-E439-44C6-9137-E7F475BBAC30}" srcOrd="0" destOrd="0" presId="urn:microsoft.com/office/officeart/2005/8/layout/list1"/>
    <dgm:cxn modelId="{BD5FE6BB-BB25-4A8D-A41F-6745FA217D3E}" srcId="{6F0EE9FB-BA95-4CE2-BA10-52801190660C}" destId="{408C01BB-41A7-4263-A09C-1195A3A8C717}" srcOrd="0" destOrd="0" parTransId="{F81EBA90-9F4B-4D50-8C2F-ADB9257A08FA}" sibTransId="{EF506CB4-FE3F-4B4B-8805-B9D5C133EA53}"/>
    <dgm:cxn modelId="{612A00C6-A601-4890-8F1E-D97CA183B19D}" srcId="{BD479946-DCC9-4F29-9C81-054045BA238F}" destId="{4355FF31-B783-49E0-8B2D-DFC7CA8FBC34}" srcOrd="1" destOrd="0" parTransId="{0593FD82-D477-44D1-8514-06D47DBA154E}" sibTransId="{40353B49-506B-47E0-A30E-1980A2CDF5C4}"/>
    <dgm:cxn modelId="{B96A9BCE-B7BA-4402-AA34-8811A8A3BC41}" srcId="{BD479946-DCC9-4F29-9C81-054045BA238F}" destId="{6F0EE9FB-BA95-4CE2-BA10-52801190660C}" srcOrd="2" destOrd="0" parTransId="{79BF6B27-4328-4C5D-8A10-7F7579A5B021}" sibTransId="{E7A1F928-7899-460C-A539-BA747B4DD07F}"/>
    <dgm:cxn modelId="{108A2DD5-2622-44CF-8D37-79AAB6968CB3}" type="presOf" srcId="{8ECA8D81-8732-4ADD-88C8-EE5625A04F4A}" destId="{B4CF4462-B3C0-4C05-8F6F-25194DD65D6A}" srcOrd="0" destOrd="0" presId="urn:microsoft.com/office/officeart/2005/8/layout/list1"/>
    <dgm:cxn modelId="{00C729DF-CC69-43F7-82AE-BB8CA03DAB88}" type="presOf" srcId="{BD479946-DCC9-4F29-9C81-054045BA238F}" destId="{D4A5F335-3D87-48AF-96E9-EE294EAF4323}" srcOrd="0" destOrd="0" presId="urn:microsoft.com/office/officeart/2005/8/layout/list1"/>
    <dgm:cxn modelId="{615E0BE7-6C07-40A6-83B7-FF20CEA6DD13}" type="presOf" srcId="{6F0EE9FB-BA95-4CE2-BA10-52801190660C}" destId="{76B00F86-96DC-4297-AA5D-9AFA55EE6784}" srcOrd="0" destOrd="0" presId="urn:microsoft.com/office/officeart/2005/8/layout/list1"/>
    <dgm:cxn modelId="{523712E8-09B2-4478-B581-969BD68220B1}" srcId="{BD479946-DCC9-4F29-9C81-054045BA238F}" destId="{2C03A8AE-6A2D-4F81-96A9-29B29BF53B05}" srcOrd="4" destOrd="0" parTransId="{2B95AD8B-0425-46BD-A6E7-6C6C8113ECE4}" sibTransId="{2CC54B47-0E3C-4BB9-84D7-E2722373B646}"/>
    <dgm:cxn modelId="{6CD1ECE9-A394-492C-9E28-44CBEBCBF297}" srcId="{9111FBCF-3AF8-42AF-8380-81333037D93A}" destId="{C751B8EF-1482-4268-84EE-A04616064E1C}" srcOrd="0" destOrd="0" parTransId="{552F9653-E653-437E-930A-7CC94CE39675}" sibTransId="{41AB4C74-771F-44C7-9578-CF1FE94B487C}"/>
    <dgm:cxn modelId="{3B8073F7-7C47-4304-A78F-FB8F6E0B1DE2}" type="presOf" srcId="{2C03A8AE-6A2D-4F81-96A9-29B29BF53B05}" destId="{1D324BFE-9E95-4EFB-8C16-C6E857B03A31}" srcOrd="0" destOrd="0" presId="urn:microsoft.com/office/officeart/2005/8/layout/list1"/>
    <dgm:cxn modelId="{119F49FE-A907-4052-8F03-6DB8F79E2A3E}" type="presOf" srcId="{2C03A8AE-6A2D-4F81-96A9-29B29BF53B05}" destId="{FBB5526A-F37A-4971-B427-962322B7D5C3}" srcOrd="1" destOrd="0" presId="urn:microsoft.com/office/officeart/2005/8/layout/list1"/>
    <dgm:cxn modelId="{EEE563C5-3E41-4C5B-BE0D-3780383DDB7C}" type="presParOf" srcId="{D4A5F335-3D87-48AF-96E9-EE294EAF4323}" destId="{73064393-C296-429C-A838-C7DB88EF0571}" srcOrd="0" destOrd="0" presId="urn:microsoft.com/office/officeart/2005/8/layout/list1"/>
    <dgm:cxn modelId="{7A1F3A85-DF5B-4FD5-A4B3-5962455942FE}" type="presParOf" srcId="{73064393-C296-429C-A838-C7DB88EF0571}" destId="{951A8F91-E439-44C6-9137-E7F475BBAC30}" srcOrd="0" destOrd="0" presId="urn:microsoft.com/office/officeart/2005/8/layout/list1"/>
    <dgm:cxn modelId="{44F1D025-CF90-44A5-AB11-79985322C712}" type="presParOf" srcId="{73064393-C296-429C-A838-C7DB88EF0571}" destId="{4B08B38D-8D93-4462-83F4-B1D1D6E75EF8}" srcOrd="1" destOrd="0" presId="urn:microsoft.com/office/officeart/2005/8/layout/list1"/>
    <dgm:cxn modelId="{7D1DBED6-9037-41A7-BF16-89347920C123}" type="presParOf" srcId="{D4A5F335-3D87-48AF-96E9-EE294EAF4323}" destId="{6DA5F7F3-3D06-4CE2-9DBD-8B6486801DBD}" srcOrd="1" destOrd="0" presId="urn:microsoft.com/office/officeart/2005/8/layout/list1"/>
    <dgm:cxn modelId="{AD389A09-A34B-4F3B-8735-31D3E8A33F68}" type="presParOf" srcId="{D4A5F335-3D87-48AF-96E9-EE294EAF4323}" destId="{AD50F73E-9B01-43C0-9E4B-B8291A62F994}" srcOrd="2" destOrd="0" presId="urn:microsoft.com/office/officeart/2005/8/layout/list1"/>
    <dgm:cxn modelId="{9B9FEFD3-8DF3-4188-ABBE-988490E09099}" type="presParOf" srcId="{D4A5F335-3D87-48AF-96E9-EE294EAF4323}" destId="{0B62B0DD-74BE-4918-BB90-AF8C91F71D0B}" srcOrd="3" destOrd="0" presId="urn:microsoft.com/office/officeart/2005/8/layout/list1"/>
    <dgm:cxn modelId="{6106DAA4-4660-4449-B39E-8BE0CFC91545}" type="presParOf" srcId="{D4A5F335-3D87-48AF-96E9-EE294EAF4323}" destId="{99B46C95-338C-4F55-B817-0A60174CD2E0}" srcOrd="4" destOrd="0" presId="urn:microsoft.com/office/officeart/2005/8/layout/list1"/>
    <dgm:cxn modelId="{83AF06FE-4F58-43D8-8DE5-893B517B86C4}" type="presParOf" srcId="{99B46C95-338C-4F55-B817-0A60174CD2E0}" destId="{85482F89-61F6-4EE3-BA0A-01B1B3DAF5C7}" srcOrd="0" destOrd="0" presId="urn:microsoft.com/office/officeart/2005/8/layout/list1"/>
    <dgm:cxn modelId="{A6A0322D-976E-4DEC-A20F-2D444EFAB742}" type="presParOf" srcId="{99B46C95-338C-4F55-B817-0A60174CD2E0}" destId="{A02A4E14-F7F2-4B11-8B0F-E54E44412367}" srcOrd="1" destOrd="0" presId="urn:microsoft.com/office/officeart/2005/8/layout/list1"/>
    <dgm:cxn modelId="{C29B020A-26D0-418A-8285-A7DEE4019AC0}" type="presParOf" srcId="{D4A5F335-3D87-48AF-96E9-EE294EAF4323}" destId="{277513A5-81DB-4B2E-BD4C-C96973A0F5B0}" srcOrd="5" destOrd="0" presId="urn:microsoft.com/office/officeart/2005/8/layout/list1"/>
    <dgm:cxn modelId="{BF061AD6-29DC-476E-A97A-5758D3ECBF9D}" type="presParOf" srcId="{D4A5F335-3D87-48AF-96E9-EE294EAF4323}" destId="{1543D8F4-6DE0-4196-BCCD-63EBE363022A}" srcOrd="6" destOrd="0" presId="urn:microsoft.com/office/officeart/2005/8/layout/list1"/>
    <dgm:cxn modelId="{EE04D9CD-FACE-42FE-909B-986FE77AAD32}" type="presParOf" srcId="{D4A5F335-3D87-48AF-96E9-EE294EAF4323}" destId="{248321C7-BDE8-4E88-AAD4-B054CDEE7D00}" srcOrd="7" destOrd="0" presId="urn:microsoft.com/office/officeart/2005/8/layout/list1"/>
    <dgm:cxn modelId="{1212AD76-4A75-4434-BA43-D58120302E40}" type="presParOf" srcId="{D4A5F335-3D87-48AF-96E9-EE294EAF4323}" destId="{30376E12-4C9B-49D5-9B7C-A3D8D58A7751}" srcOrd="8" destOrd="0" presId="urn:microsoft.com/office/officeart/2005/8/layout/list1"/>
    <dgm:cxn modelId="{CDDDDBF4-CC3E-4F0E-AAF8-39B9C00D13D4}" type="presParOf" srcId="{30376E12-4C9B-49D5-9B7C-A3D8D58A7751}" destId="{76B00F86-96DC-4297-AA5D-9AFA55EE6784}" srcOrd="0" destOrd="0" presId="urn:microsoft.com/office/officeart/2005/8/layout/list1"/>
    <dgm:cxn modelId="{C5A7E939-FD29-4F86-B1E6-ECC136C62CEC}" type="presParOf" srcId="{30376E12-4C9B-49D5-9B7C-A3D8D58A7751}" destId="{877C4AC5-B786-4886-ACE6-99D5D0D6A536}" srcOrd="1" destOrd="0" presId="urn:microsoft.com/office/officeart/2005/8/layout/list1"/>
    <dgm:cxn modelId="{37F2605A-F2A3-4FD6-B06F-34686147BA8C}" type="presParOf" srcId="{D4A5F335-3D87-48AF-96E9-EE294EAF4323}" destId="{E502FF56-8959-45D3-AD28-C5C4DE50A919}" srcOrd="9" destOrd="0" presId="urn:microsoft.com/office/officeart/2005/8/layout/list1"/>
    <dgm:cxn modelId="{419699F9-CE60-49AF-8F63-3C33BBC2510D}" type="presParOf" srcId="{D4A5F335-3D87-48AF-96E9-EE294EAF4323}" destId="{46D8D5C3-FE15-44D2-A79C-D750DA9CDE64}" srcOrd="10" destOrd="0" presId="urn:microsoft.com/office/officeart/2005/8/layout/list1"/>
    <dgm:cxn modelId="{4838D9A7-0244-49BD-AFC8-0857F2B2487A}" type="presParOf" srcId="{D4A5F335-3D87-48AF-96E9-EE294EAF4323}" destId="{2E48C744-240B-4C8D-BF5E-225439508303}" srcOrd="11" destOrd="0" presId="urn:microsoft.com/office/officeart/2005/8/layout/list1"/>
    <dgm:cxn modelId="{16429BF5-7FB7-41BA-AEF3-1F90194B6007}" type="presParOf" srcId="{D4A5F335-3D87-48AF-96E9-EE294EAF4323}" destId="{A14794DF-9E52-41E4-A8E6-25384CAA34E9}" srcOrd="12" destOrd="0" presId="urn:microsoft.com/office/officeart/2005/8/layout/list1"/>
    <dgm:cxn modelId="{1FDE454B-C726-4C99-9814-6706A78CC6C1}" type="presParOf" srcId="{A14794DF-9E52-41E4-A8E6-25384CAA34E9}" destId="{ACB6FACC-8375-4A8A-83BD-92C572CC2ECE}" srcOrd="0" destOrd="0" presId="urn:microsoft.com/office/officeart/2005/8/layout/list1"/>
    <dgm:cxn modelId="{C766D9A6-F875-4179-87CC-0A4A7755B220}" type="presParOf" srcId="{A14794DF-9E52-41E4-A8E6-25384CAA34E9}" destId="{D1B2504B-96BB-4B53-A493-C34F2D3570B3}" srcOrd="1" destOrd="0" presId="urn:microsoft.com/office/officeart/2005/8/layout/list1"/>
    <dgm:cxn modelId="{A42DAD0B-89AE-40C3-A516-8645B68A2DDA}" type="presParOf" srcId="{D4A5F335-3D87-48AF-96E9-EE294EAF4323}" destId="{83E90D64-3806-4674-82C3-28169244C33C}" srcOrd="13" destOrd="0" presId="urn:microsoft.com/office/officeart/2005/8/layout/list1"/>
    <dgm:cxn modelId="{EE5AFA1D-FFCA-466F-9174-65E2839BEFF6}" type="presParOf" srcId="{D4A5F335-3D87-48AF-96E9-EE294EAF4323}" destId="{22ED3244-D8B8-4FF7-B214-B18F29404679}" srcOrd="14" destOrd="0" presId="urn:microsoft.com/office/officeart/2005/8/layout/list1"/>
    <dgm:cxn modelId="{3238968B-033D-4966-94BB-09C89B5F61DB}" type="presParOf" srcId="{D4A5F335-3D87-48AF-96E9-EE294EAF4323}" destId="{4CD8ED7D-EF67-402D-B463-ED6BD1C6AA94}" srcOrd="15" destOrd="0" presId="urn:microsoft.com/office/officeart/2005/8/layout/list1"/>
    <dgm:cxn modelId="{5F38627D-C345-4DF8-8633-89F439C055EA}" type="presParOf" srcId="{D4A5F335-3D87-48AF-96E9-EE294EAF4323}" destId="{4784B32F-E2BE-4283-96AC-C6A6CDF04566}" srcOrd="16" destOrd="0" presId="urn:microsoft.com/office/officeart/2005/8/layout/list1"/>
    <dgm:cxn modelId="{DF098E2F-747B-4D08-BD6A-3C84D464B3B1}" type="presParOf" srcId="{4784B32F-E2BE-4283-96AC-C6A6CDF04566}" destId="{1D324BFE-9E95-4EFB-8C16-C6E857B03A31}" srcOrd="0" destOrd="0" presId="urn:microsoft.com/office/officeart/2005/8/layout/list1"/>
    <dgm:cxn modelId="{B436E504-A635-4F9F-89C3-BCEBEB48A77F}" type="presParOf" srcId="{4784B32F-E2BE-4283-96AC-C6A6CDF04566}" destId="{FBB5526A-F37A-4971-B427-962322B7D5C3}" srcOrd="1" destOrd="0" presId="urn:microsoft.com/office/officeart/2005/8/layout/list1"/>
    <dgm:cxn modelId="{C7566B0E-C981-4C7F-937C-D5E4EE2E7CDF}" type="presParOf" srcId="{D4A5F335-3D87-48AF-96E9-EE294EAF4323}" destId="{C58B519D-2C25-448B-9379-5C6ECBF13048}" srcOrd="17" destOrd="0" presId="urn:microsoft.com/office/officeart/2005/8/layout/list1"/>
    <dgm:cxn modelId="{F0FAD8C8-CE39-446B-B1B9-13DEC4D0996C}" type="presParOf" srcId="{D4A5F335-3D87-48AF-96E9-EE294EAF4323}" destId="{B4CF4462-B3C0-4C05-8F6F-25194DD65D6A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50F73E-9B01-43C0-9E4B-B8291A62F994}">
      <dsp:nvSpPr>
        <dsp:cNvPr id="0" name=""/>
        <dsp:cNvSpPr/>
      </dsp:nvSpPr>
      <dsp:spPr>
        <a:xfrm>
          <a:off x="0" y="415493"/>
          <a:ext cx="6263640" cy="637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128" tIns="312420" rIns="486128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 dirty="0"/>
            <a:t>10 minutes </a:t>
          </a:r>
          <a:r>
            <a:rPr lang="en-US" sz="1500" kern="1200" dirty="0"/>
            <a:t>to devise plan</a:t>
          </a:r>
          <a:endParaRPr lang="en-CA" sz="1500" kern="1200" dirty="0"/>
        </a:p>
      </dsp:txBody>
      <dsp:txXfrm>
        <a:off x="0" y="415493"/>
        <a:ext cx="6263640" cy="637875"/>
      </dsp:txXfrm>
    </dsp:sp>
    <dsp:sp modelId="{4B08B38D-8D93-4462-83F4-B1D1D6E75EF8}">
      <dsp:nvSpPr>
        <dsp:cNvPr id="0" name=""/>
        <dsp:cNvSpPr/>
      </dsp:nvSpPr>
      <dsp:spPr>
        <a:xfrm>
          <a:off x="313182" y="194093"/>
          <a:ext cx="4384548" cy="442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Planning</a:t>
          </a:r>
          <a:endParaRPr lang="en-US" sz="1500" b="1" kern="1200" dirty="0"/>
        </a:p>
      </dsp:txBody>
      <dsp:txXfrm>
        <a:off x="334798" y="215709"/>
        <a:ext cx="4341316" cy="399568"/>
      </dsp:txXfrm>
    </dsp:sp>
    <dsp:sp modelId="{1543D8F4-6DE0-4196-BCCD-63EBE363022A}">
      <dsp:nvSpPr>
        <dsp:cNvPr id="0" name=""/>
        <dsp:cNvSpPr/>
      </dsp:nvSpPr>
      <dsp:spPr>
        <a:xfrm>
          <a:off x="0" y="1355769"/>
          <a:ext cx="6263640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128" tIns="312420" rIns="486128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Acquire shapes in open bid auction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i="1" kern="1200" dirty="0"/>
            <a:t>Each team starts with 100 points; increments of 5 points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Shapes are sold as a “lot”; the whole slide</a:t>
          </a:r>
        </a:p>
      </dsp:txBody>
      <dsp:txXfrm>
        <a:off x="0" y="1355769"/>
        <a:ext cx="6263640" cy="1134000"/>
      </dsp:txXfrm>
    </dsp:sp>
    <dsp:sp modelId="{A02A4E14-F7F2-4B11-8B0F-E54E44412367}">
      <dsp:nvSpPr>
        <dsp:cNvPr id="0" name=""/>
        <dsp:cNvSpPr/>
      </dsp:nvSpPr>
      <dsp:spPr>
        <a:xfrm>
          <a:off x="313182" y="1134369"/>
          <a:ext cx="4384548" cy="442800"/>
        </a:xfrm>
        <a:prstGeom prst="round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Bidding</a:t>
          </a:r>
          <a:endParaRPr lang="en-US" sz="1500" b="1" kern="1200" dirty="0"/>
        </a:p>
      </dsp:txBody>
      <dsp:txXfrm>
        <a:off x="334798" y="1155985"/>
        <a:ext cx="4341316" cy="399568"/>
      </dsp:txXfrm>
    </dsp:sp>
    <dsp:sp modelId="{46D8D5C3-FE15-44D2-A79C-D750DA9CDE64}">
      <dsp:nvSpPr>
        <dsp:cNvPr id="0" name=""/>
        <dsp:cNvSpPr/>
      </dsp:nvSpPr>
      <dsp:spPr>
        <a:xfrm>
          <a:off x="0" y="2792169"/>
          <a:ext cx="6263640" cy="637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128" tIns="312420" rIns="486128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500" b="1" kern="1200" dirty="0"/>
            <a:t>12 minutes</a:t>
          </a:r>
          <a:r>
            <a:rPr lang="en-CA" sz="1500" kern="1200" dirty="0"/>
            <a:t> to construct vehicle</a:t>
          </a:r>
        </a:p>
      </dsp:txBody>
      <dsp:txXfrm>
        <a:off x="0" y="2792169"/>
        <a:ext cx="6263640" cy="637875"/>
      </dsp:txXfrm>
    </dsp:sp>
    <dsp:sp modelId="{877C4AC5-B786-4886-ACE6-99D5D0D6A536}">
      <dsp:nvSpPr>
        <dsp:cNvPr id="0" name=""/>
        <dsp:cNvSpPr/>
      </dsp:nvSpPr>
      <dsp:spPr>
        <a:xfrm>
          <a:off x="313182" y="2570769"/>
          <a:ext cx="4384548" cy="44280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Construction</a:t>
          </a:r>
          <a:endParaRPr lang="en-US" sz="1500" b="1" kern="1200" dirty="0"/>
        </a:p>
      </dsp:txBody>
      <dsp:txXfrm>
        <a:off x="334798" y="2592385"/>
        <a:ext cx="4341316" cy="399568"/>
      </dsp:txXfrm>
    </dsp:sp>
    <dsp:sp modelId="{22ED3244-D8B8-4FF7-B214-B18F29404679}">
      <dsp:nvSpPr>
        <dsp:cNvPr id="0" name=""/>
        <dsp:cNvSpPr/>
      </dsp:nvSpPr>
      <dsp:spPr>
        <a:xfrm>
          <a:off x="0" y="3732443"/>
          <a:ext cx="6263640" cy="637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128" tIns="312420" rIns="486128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Submit slide including group name by email to professor and TA</a:t>
          </a:r>
          <a:endParaRPr lang="en-CA" sz="1500" kern="1200" dirty="0"/>
        </a:p>
      </dsp:txBody>
      <dsp:txXfrm>
        <a:off x="0" y="3732443"/>
        <a:ext cx="6263640" cy="637875"/>
      </dsp:txXfrm>
    </dsp:sp>
    <dsp:sp modelId="{D1B2504B-96BB-4B53-A493-C34F2D3570B3}">
      <dsp:nvSpPr>
        <dsp:cNvPr id="0" name=""/>
        <dsp:cNvSpPr/>
      </dsp:nvSpPr>
      <dsp:spPr>
        <a:xfrm>
          <a:off x="313182" y="3511044"/>
          <a:ext cx="4384548" cy="442800"/>
        </a:xfrm>
        <a:prstGeom prst="round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Deliver</a:t>
          </a:r>
          <a:r>
            <a:rPr lang="en-US" sz="1500" kern="1200" dirty="0"/>
            <a:t> </a:t>
          </a:r>
          <a:r>
            <a:rPr lang="en-US" sz="1500" b="1" kern="1200" dirty="0"/>
            <a:t>Vehicle</a:t>
          </a:r>
        </a:p>
      </dsp:txBody>
      <dsp:txXfrm>
        <a:off x="334798" y="3532660"/>
        <a:ext cx="4341316" cy="399568"/>
      </dsp:txXfrm>
    </dsp:sp>
    <dsp:sp modelId="{B4CF4462-B3C0-4C05-8F6F-25194DD65D6A}">
      <dsp:nvSpPr>
        <dsp:cNvPr id="0" name=""/>
        <dsp:cNvSpPr/>
      </dsp:nvSpPr>
      <dsp:spPr>
        <a:xfrm>
          <a:off x="0" y="4672719"/>
          <a:ext cx="6263640" cy="637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128" tIns="312420" rIns="486128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Professor and TA will rank the vehicles</a:t>
          </a:r>
          <a:endParaRPr lang="en-CA" sz="1500" kern="1200" dirty="0"/>
        </a:p>
      </dsp:txBody>
      <dsp:txXfrm>
        <a:off x="0" y="4672719"/>
        <a:ext cx="6263640" cy="637875"/>
      </dsp:txXfrm>
    </dsp:sp>
    <dsp:sp modelId="{FBB5526A-F37A-4971-B427-962322B7D5C3}">
      <dsp:nvSpPr>
        <dsp:cNvPr id="0" name=""/>
        <dsp:cNvSpPr/>
      </dsp:nvSpPr>
      <dsp:spPr>
        <a:xfrm>
          <a:off x="313182" y="4451318"/>
          <a:ext cx="4384548" cy="44280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Judging</a:t>
          </a:r>
        </a:p>
      </dsp:txBody>
      <dsp:txXfrm>
        <a:off x="334798" y="4472934"/>
        <a:ext cx="4341316" cy="399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1926C-8B68-4A24-A574-120CB6DB67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718403-A6E2-4965-BE0E-B9DC18C927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9AE4C6-7930-442D-9D7E-8A5D51386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E9CA8-83C1-48AB-84F5-31234383E6EF}" type="datetimeFigureOut">
              <a:rPr lang="en-CA" smtClean="0"/>
              <a:t>2022-01-03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EDCA3B-AB83-4AC9-9F67-48E579E07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4E056D-F277-4488-AE41-CDF3262E7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7EA33-BA8B-434D-9F7A-25EE9B7C7B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6861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71807-3C52-47AE-BFD6-DF87119FD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706D7-0FCE-4CAB-BABE-C16B5C387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0933E-1732-4AD5-9074-88F27BE42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E9CA8-83C1-48AB-84F5-31234383E6EF}" type="datetimeFigureOut">
              <a:rPr lang="en-CA" smtClean="0"/>
              <a:t>2022-01-03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19087-E296-4145-83A1-A67D4CB28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CA05A-A562-4D24-B616-2B776621C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7EA33-BA8B-434D-9F7A-25EE9B7C7B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1517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8F339-04B6-40EC-80C0-FBED05F08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A0D532-31F6-410E-BB97-57EEA02E0C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38A14-9287-49D8-AC52-CAC4A01A3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E9CA8-83C1-48AB-84F5-31234383E6EF}" type="datetimeFigureOut">
              <a:rPr lang="en-CA" smtClean="0"/>
              <a:t>2022-01-03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EC700-8340-45E0-8123-E00F3837B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905EE-FE4C-4276-BE19-DA13066BF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7EA33-BA8B-434D-9F7A-25EE9B7C7B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4432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DA166-1A13-4335-8D3E-D392C17E4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746D3-C728-489D-929B-2118AA60BC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DA9E2D-68E0-44F3-824E-FB402D2FC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BDBBC-FC70-4A54-B687-DCD8C64BD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E9CA8-83C1-48AB-84F5-31234383E6EF}" type="datetimeFigureOut">
              <a:rPr lang="en-CA" smtClean="0"/>
              <a:t>2022-01-03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8931C4-7FBB-4237-B653-91D174E2A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622403-D410-4834-BE82-F80EE1D52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7EA33-BA8B-434D-9F7A-25EE9B7C7B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6750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567B1-1B2B-4543-A480-234BAA17D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CCBAAC-1A74-4DD2-AC52-0BA037CE2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670D7C-14CA-4F76-B950-D98FE01DE8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ADAC2A-F64C-4F17-A069-D6A3A992CF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825421-4F37-4C43-B281-33DDB96075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FB6AF0-1292-4C4A-953C-E30D5FF74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E9CA8-83C1-48AB-84F5-31234383E6EF}" type="datetimeFigureOut">
              <a:rPr lang="en-CA" smtClean="0"/>
              <a:t>2022-01-03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5BF326-9B80-4E54-9A9D-A37C6765A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15ECCF-AD20-4757-948F-CF7CE907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7EA33-BA8B-434D-9F7A-25EE9B7C7B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6301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8F400-2338-4198-BFF2-7A662D6C4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1029F2-64C0-4257-9D4B-AF00200B8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E9CA8-83C1-48AB-84F5-31234383E6EF}" type="datetimeFigureOut">
              <a:rPr lang="en-CA" smtClean="0"/>
              <a:t>2022-01-03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AC55E1-64AB-4F2D-9786-54CB9C8C2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CD0200-1E86-42EB-8781-51C3EB35E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7EA33-BA8B-434D-9F7A-25EE9B7C7B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0101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729391-8469-44C1-8C68-7F1D80A83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E9CA8-83C1-48AB-84F5-31234383E6EF}" type="datetimeFigureOut">
              <a:rPr lang="en-CA" smtClean="0"/>
              <a:t>2022-01-03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9B81A2-D1EC-4A3E-A423-50861B02E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51DC65-6671-49E5-B91F-BDF37816F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7EA33-BA8B-434D-9F7A-25EE9B7C7B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0595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5852C-337A-49C7-9993-BF42A94A0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CF288-7A8F-4E8D-9724-FA81B2EB8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E7E46-C58B-49A2-86CB-E4DF41FCC7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9DE90D-7DBD-4502-9575-D0A5BE3C3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E9CA8-83C1-48AB-84F5-31234383E6EF}" type="datetimeFigureOut">
              <a:rPr lang="en-CA" smtClean="0"/>
              <a:t>2022-01-03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999550-2363-4FCA-B85F-9A264BAC1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784990-8281-4DB0-818B-30E40E4F2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7EA33-BA8B-434D-9F7A-25EE9B7C7B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7854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31F65-0D02-45B1-8998-B5C85CA9D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85E64A-3D54-468B-9858-15BFF86601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04C8D-B702-44D7-98C7-387A018B9D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2E1909-8B94-4771-8862-BB2CD56D9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E9CA8-83C1-48AB-84F5-31234383E6EF}" type="datetimeFigureOut">
              <a:rPr lang="en-CA" smtClean="0"/>
              <a:t>2022-01-03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8549C4-C626-4D70-AFED-D02C6CE9D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5E9752-DD4E-43F0-97A2-76FCE1470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7EA33-BA8B-434D-9F7A-25EE9B7C7B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3260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86F93-60B0-40BB-8717-6AB0A84F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9227C0-1976-4CF5-B692-64DC22FBD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84AE38-078E-4486-B091-3560889D0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E9CA8-83C1-48AB-84F5-31234383E6EF}" type="datetimeFigureOut">
              <a:rPr lang="en-CA" smtClean="0"/>
              <a:t>2022-01-03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50326-6BDA-4575-BB6C-6F75E5A47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05A41-CE12-4724-8AED-06D28DDFF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7EA33-BA8B-434D-9F7A-25EE9B7C7B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2476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3A00E3-B684-42F6-AA90-50F68E5BB9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BACEE9-C08D-47D5-B393-6BE12B8DD1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71608E-54F4-4D03-AC9C-AEE58C58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E9CA8-83C1-48AB-84F5-31234383E6EF}" type="datetimeFigureOut">
              <a:rPr lang="en-CA" smtClean="0"/>
              <a:t>2022-01-03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4B095-36F1-4C54-A01E-BA50B8366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FDE491-C0C1-4FFF-B14D-CA92D73BC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7EA33-BA8B-434D-9F7A-25EE9B7C7B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8652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988E13-6F12-48C7-BAE5-B5564C52E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55BE9A-3B4B-450D-8BD2-FD861EF5A8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563CF-8518-4648-8251-54CB407C09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E9CA8-83C1-48AB-84F5-31234383E6EF}" type="datetimeFigureOut">
              <a:rPr lang="en-CA" smtClean="0"/>
              <a:t>2022-01-03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E35B9-33E6-475E-917D-ED7B48D580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7EF0A-B0D9-4F0B-B2ED-1618148437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7EA33-BA8B-434D-9F7A-25EE9B7C7B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9185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F9B822F-893E-44C8-963C-64F50ACEC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FA5E72-4834-467E-A0F9-56A9F5AC5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Building a Getaway Vehicle</a:t>
            </a: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C1F451-5309-492F-8E26-FEC686313B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84" r="14223"/>
          <a:stretch/>
        </p:blipFill>
        <p:spPr>
          <a:xfrm>
            <a:off x="841248" y="2516777"/>
            <a:ext cx="6236208" cy="366018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0A96B-0785-4798-A530-CC5FE3CE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6848" y="2516777"/>
            <a:ext cx="3803904" cy="3660185"/>
          </a:xfrm>
        </p:spPr>
        <p:txBody>
          <a:bodyPr anchor="ctr">
            <a:normAutofit/>
          </a:bodyPr>
          <a:lstStyle/>
          <a:p>
            <a:r>
              <a:rPr lang="en-US" sz="1700"/>
              <a:t>Your professor has just finished class and needs to get home, but he has no vehicle!</a:t>
            </a:r>
          </a:p>
          <a:p>
            <a:r>
              <a:rPr lang="en-US" sz="1700"/>
              <a:t>Your task is to build him a vehicle (driving, rails, floating) to get home. </a:t>
            </a:r>
          </a:p>
          <a:p>
            <a:r>
              <a:rPr lang="en-US" sz="1700"/>
              <a:t>The professor gets airsick though, so nothing that flies</a:t>
            </a:r>
          </a:p>
          <a:p>
            <a:pPr marL="0" indent="0">
              <a:buNone/>
            </a:pPr>
            <a:endParaRPr lang="en-US" sz="1700" i="1"/>
          </a:p>
          <a:p>
            <a:pPr marL="0" indent="0">
              <a:buNone/>
            </a:pPr>
            <a:r>
              <a:rPr lang="en-US" sz="1700" i="1"/>
              <a:t>As a reward, the top team will receive a 5% bump on their in-class participation grade</a:t>
            </a:r>
            <a:endParaRPr lang="en-CA" sz="1700" i="1"/>
          </a:p>
        </p:txBody>
      </p:sp>
    </p:spTree>
    <p:extLst>
      <p:ext uri="{BB962C8B-B14F-4D97-AF65-F5344CB8AC3E}">
        <p14:creationId xmlns:p14="http://schemas.microsoft.com/office/powerpoint/2010/main" val="3872990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57189"/>
            <a:ext cx="3374136" cy="5567891"/>
          </a:xfrm>
        </p:spPr>
        <p:txBody>
          <a:bodyPr>
            <a:normAutofit/>
          </a:bodyPr>
          <a:lstStyle/>
          <a:p>
            <a:r>
              <a:rPr lang="en-US" sz="4800"/>
              <a:t>The Competition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8908A44-9E3A-4E35-93CD-AD9E42CB3DF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5788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46EC6-2464-4BBD-84EA-F21FA569B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>
            <a:normAutofit/>
          </a:bodyPr>
          <a:lstStyle/>
          <a:p>
            <a:r>
              <a:rPr lang="en-US"/>
              <a:t>Game Process</a:t>
            </a:r>
            <a:endParaRPr lang="en-CA" dirty="0"/>
          </a:p>
        </p:txBody>
      </p:sp>
      <p:pic>
        <p:nvPicPr>
          <p:cNvPr id="5" name="Picture 4" descr="Checkmate in a chess game">
            <a:extLst>
              <a:ext uri="{FF2B5EF4-FFF2-40B4-BE49-F238E27FC236}">
                <a16:creationId xmlns:a16="http://schemas.microsoft.com/office/drawing/2014/main" id="{D6408B61-D72E-41E4-879A-2E6378F39A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28" r="18313" b="2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40CAF-A8A9-437A-A97F-4255F1095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6569" y="1806766"/>
            <a:ext cx="5927075" cy="4586957"/>
          </a:xfrm>
        </p:spPr>
        <p:txBody>
          <a:bodyPr>
            <a:normAutofit/>
          </a:bodyPr>
          <a:lstStyle/>
          <a:p>
            <a:r>
              <a:rPr lang="en-US" sz="1800" dirty="0"/>
              <a:t>In random groups of 4 or 5, students will engage in a series of activities to construct a vehicle in PowerPoint using shapes</a:t>
            </a:r>
          </a:p>
          <a:p>
            <a:r>
              <a:rPr lang="en-US" sz="1800" dirty="0"/>
              <a:t>Students will first be given 10 minutes to plan their approach</a:t>
            </a:r>
          </a:p>
          <a:p>
            <a:pPr lvl="1"/>
            <a:r>
              <a:rPr lang="en-US" sz="1800" dirty="0"/>
              <a:t>Please appoint one group member as an auction representative</a:t>
            </a:r>
          </a:p>
          <a:p>
            <a:r>
              <a:rPr lang="en-US" sz="1800" dirty="0"/>
              <a:t>Students will then bid for shapes. </a:t>
            </a:r>
          </a:p>
          <a:p>
            <a:pPr lvl="1"/>
            <a:r>
              <a:rPr lang="en-US" sz="1800" dirty="0"/>
              <a:t>Students receive $100 from which to buy shapes. </a:t>
            </a:r>
          </a:p>
          <a:p>
            <a:pPr lvl="1"/>
            <a:r>
              <a:rPr lang="en-US" sz="1800" dirty="0"/>
              <a:t>Each slide has a “lot” of shape outlines. The winning bid secures all the shapes on that slide. </a:t>
            </a:r>
          </a:p>
          <a:p>
            <a:r>
              <a:rPr lang="en-US" sz="1800" dirty="0"/>
              <a:t>Students will then be given 10 minutes to construct their vehicle and email the slide to the professor and TA</a:t>
            </a:r>
          </a:p>
          <a:p>
            <a:pPr lvl="1"/>
            <a:r>
              <a:rPr lang="en-US" sz="1800" dirty="0"/>
              <a:t>Make sure the slide has your group number on it</a:t>
            </a:r>
          </a:p>
          <a:p>
            <a:r>
              <a:rPr lang="en-US" sz="1800" dirty="0"/>
              <a:t>Professor and TA will rank each vehicle</a:t>
            </a:r>
          </a:p>
          <a:p>
            <a:endParaRPr lang="en-US" sz="1800" dirty="0"/>
          </a:p>
          <a:p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4101463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5770D2-E508-49DC-8BCB-61379CAD2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516804"/>
            <a:ext cx="6594189" cy="162521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Rules of the Game</a:t>
            </a:r>
            <a:endParaRPr lang="en-CA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D30126-6314-4A93-B27E-5C66CF78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432305"/>
            <a:ext cx="7056669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3D2C43-1DF1-4677-9046-7FBB2F106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44" y="2830713"/>
            <a:ext cx="6579910" cy="330603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7DF74-D578-48F1-9127-BE64BEC5A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4852362"/>
          </a:xfrm>
        </p:spPr>
        <p:txBody>
          <a:bodyPr anchor="ctr">
            <a:norm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Winners will be judged based on margin</a:t>
            </a:r>
          </a:p>
          <a:p>
            <a:pPr lvl="1"/>
            <a:r>
              <a:rPr lang="en-US" sz="1400" dirty="0">
                <a:solidFill>
                  <a:srgbClr val="FFFFFF"/>
                </a:solidFill>
              </a:rPr>
              <a:t>Price determined by two judges, TA and the professor, based on </a:t>
            </a:r>
            <a:r>
              <a:rPr lang="en-US" sz="1400" b="1" dirty="0">
                <a:solidFill>
                  <a:srgbClr val="FFFFFF"/>
                </a:solidFill>
              </a:rPr>
              <a:t>appearances </a:t>
            </a:r>
            <a:r>
              <a:rPr lang="en-US" sz="1400" dirty="0">
                <a:solidFill>
                  <a:srgbClr val="FFFFFF"/>
                </a:solidFill>
              </a:rPr>
              <a:t>and </a:t>
            </a:r>
            <a:r>
              <a:rPr lang="en-US" sz="1400" b="1" dirty="0">
                <a:solidFill>
                  <a:srgbClr val="FFFFFF"/>
                </a:solidFill>
              </a:rPr>
              <a:t>functionality (it looks most like a vehicle)</a:t>
            </a:r>
            <a:r>
              <a:rPr lang="en-US" sz="1400" dirty="0">
                <a:solidFill>
                  <a:srgbClr val="FFFFFF"/>
                </a:solidFill>
              </a:rPr>
              <a:t>.</a:t>
            </a:r>
          </a:p>
          <a:p>
            <a:pPr lvl="1"/>
            <a:r>
              <a:rPr lang="en-US" sz="1400" dirty="0">
                <a:solidFill>
                  <a:srgbClr val="FFFFFF"/>
                </a:solidFill>
              </a:rPr>
              <a:t>Top ranked team receives $100 with $8 taken off for each ranking. </a:t>
            </a:r>
            <a:r>
              <a:rPr lang="en-US" sz="1400" dirty="0" err="1">
                <a:solidFill>
                  <a:srgbClr val="FFFFFF"/>
                </a:solidFill>
              </a:rPr>
              <a:t>Ie</a:t>
            </a:r>
            <a:r>
              <a:rPr lang="en-US" sz="1400" dirty="0">
                <a:solidFill>
                  <a:srgbClr val="FFFFFF"/>
                </a:solidFill>
              </a:rPr>
              <a:t> The 3</a:t>
            </a:r>
            <a:r>
              <a:rPr lang="en-US" sz="1400" baseline="30000" dirty="0">
                <a:solidFill>
                  <a:srgbClr val="FFFFFF"/>
                </a:solidFill>
              </a:rPr>
              <a:t>rd</a:t>
            </a:r>
            <a:r>
              <a:rPr lang="en-US" sz="1400" dirty="0">
                <a:solidFill>
                  <a:srgbClr val="FFFFFF"/>
                </a:solidFill>
              </a:rPr>
              <a:t> ranked team receives a $84 price</a:t>
            </a:r>
          </a:p>
          <a:p>
            <a:pPr lvl="1"/>
            <a:r>
              <a:rPr lang="en-US" sz="1400" dirty="0">
                <a:solidFill>
                  <a:srgbClr val="FFFFFF"/>
                </a:solidFill>
              </a:rPr>
              <a:t>Costs are total of what is paid to acquire shapes</a:t>
            </a:r>
          </a:p>
          <a:p>
            <a:r>
              <a:rPr lang="en-US" sz="1400" dirty="0">
                <a:solidFill>
                  <a:srgbClr val="FFFFFF"/>
                </a:solidFill>
              </a:rPr>
              <a:t>Shapes cannot be resized</a:t>
            </a:r>
          </a:p>
          <a:p>
            <a:r>
              <a:rPr lang="en-US" sz="1400" dirty="0">
                <a:solidFill>
                  <a:srgbClr val="FFFFFF"/>
                </a:solidFill>
              </a:rPr>
              <a:t>Shapes cannot be duplicated</a:t>
            </a:r>
          </a:p>
          <a:p>
            <a:r>
              <a:rPr lang="en-US" sz="1400" dirty="0">
                <a:solidFill>
                  <a:srgbClr val="FFFFFF"/>
                </a:solidFill>
              </a:rPr>
              <a:t>Shapes can be rotated or flipped</a:t>
            </a:r>
          </a:p>
          <a:p>
            <a:r>
              <a:rPr lang="en-US" sz="1400" dirty="0">
                <a:solidFill>
                  <a:srgbClr val="FFFFFF"/>
                </a:solidFill>
              </a:rPr>
              <a:t>Shapes can be </a:t>
            </a:r>
            <a:r>
              <a:rPr lang="en-US" sz="1400" dirty="0" err="1">
                <a:solidFill>
                  <a:srgbClr val="FFFFFF"/>
                </a:solidFill>
              </a:rPr>
              <a:t>coloured</a:t>
            </a:r>
            <a:r>
              <a:rPr lang="en-US" sz="1400" dirty="0">
                <a:solidFill>
                  <a:srgbClr val="FFFFFF"/>
                </a:solidFill>
              </a:rPr>
              <a:t> creatively</a:t>
            </a:r>
          </a:p>
          <a:p>
            <a:r>
              <a:rPr lang="en-CA" sz="1400" dirty="0">
                <a:solidFill>
                  <a:srgbClr val="FFFFFF"/>
                </a:solidFill>
              </a:rPr>
              <a:t>You need </a:t>
            </a:r>
            <a:r>
              <a:rPr lang="en-CA" sz="1400" b="1" dirty="0">
                <a:solidFill>
                  <a:srgbClr val="FFFFFF"/>
                </a:solidFill>
              </a:rPr>
              <a:t>not</a:t>
            </a:r>
            <a:r>
              <a:rPr lang="en-CA" sz="1400" dirty="0">
                <a:solidFill>
                  <a:srgbClr val="FFFFFF"/>
                </a:solidFill>
              </a:rPr>
              <a:t> use all shapes you have purchased</a:t>
            </a:r>
          </a:p>
        </p:txBody>
      </p:sp>
    </p:spTree>
    <p:extLst>
      <p:ext uri="{BB962C8B-B14F-4D97-AF65-F5344CB8AC3E}">
        <p14:creationId xmlns:p14="http://schemas.microsoft.com/office/powerpoint/2010/main" val="1734436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4D5A80B3-4B70-4AC3-B8A0-8C24D691BDBB}"/>
              </a:ext>
            </a:extLst>
          </p:cNvPr>
          <p:cNvSpPr/>
          <p:nvPr/>
        </p:nvSpPr>
        <p:spPr>
          <a:xfrm>
            <a:off x="2589464" y="2614303"/>
            <a:ext cx="1357313" cy="1619250"/>
          </a:xfrm>
          <a:prstGeom prst="triangle">
            <a:avLst>
              <a:gd name="adj" fmla="val 100000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278C4F3B-32DF-48E3-A4B9-6BF38F055A10}"/>
              </a:ext>
            </a:extLst>
          </p:cNvPr>
          <p:cNvSpPr/>
          <p:nvPr/>
        </p:nvSpPr>
        <p:spPr>
          <a:xfrm rot="3456000">
            <a:off x="6200244" y="2722961"/>
            <a:ext cx="1009653" cy="1412077"/>
          </a:xfrm>
          <a:prstGeom prst="triangle">
            <a:avLst>
              <a:gd name="adj" fmla="val 0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Flowchart: Delay 6">
            <a:extLst>
              <a:ext uri="{FF2B5EF4-FFF2-40B4-BE49-F238E27FC236}">
                <a16:creationId xmlns:a16="http://schemas.microsoft.com/office/drawing/2014/main" id="{8B663189-C60E-432D-A1A6-4111F2AB9DBB}"/>
              </a:ext>
            </a:extLst>
          </p:cNvPr>
          <p:cNvSpPr/>
          <p:nvPr/>
        </p:nvSpPr>
        <p:spPr>
          <a:xfrm rot="5400000">
            <a:off x="4568760" y="2401325"/>
            <a:ext cx="647700" cy="1152525"/>
          </a:xfrm>
          <a:prstGeom prst="flowChartDelay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Flowchart: Delay 7">
            <a:extLst>
              <a:ext uri="{FF2B5EF4-FFF2-40B4-BE49-F238E27FC236}">
                <a16:creationId xmlns:a16="http://schemas.microsoft.com/office/drawing/2014/main" id="{3602CB80-3A96-4D3D-80B7-DBF3AF16604E}"/>
              </a:ext>
            </a:extLst>
          </p:cNvPr>
          <p:cNvSpPr/>
          <p:nvPr/>
        </p:nvSpPr>
        <p:spPr>
          <a:xfrm rot="16200000">
            <a:off x="4692205" y="3411358"/>
            <a:ext cx="647700" cy="1152525"/>
          </a:xfrm>
          <a:prstGeom prst="flowChartDelay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6DCFED-A340-4F80-8142-A48E60DA0BF1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5ABADA-79B6-4CEA-9A50-146D346C5FCC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1</a:t>
            </a:r>
          </a:p>
        </p:txBody>
      </p:sp>
    </p:spTree>
    <p:extLst>
      <p:ext uri="{BB962C8B-B14F-4D97-AF65-F5344CB8AC3E}">
        <p14:creationId xmlns:p14="http://schemas.microsoft.com/office/powerpoint/2010/main" val="2263419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28B7ED-F03E-41F6-A59A-13CE213D60E5}"/>
              </a:ext>
            </a:extLst>
          </p:cNvPr>
          <p:cNvSpPr/>
          <p:nvPr/>
        </p:nvSpPr>
        <p:spPr>
          <a:xfrm rot="7076488">
            <a:off x="3434999" y="3132487"/>
            <a:ext cx="1014415" cy="2943225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C0A8CF9C-6936-4F75-B50E-3B617379C34B}"/>
              </a:ext>
            </a:extLst>
          </p:cNvPr>
          <p:cNvSpPr/>
          <p:nvPr/>
        </p:nvSpPr>
        <p:spPr>
          <a:xfrm>
            <a:off x="4801275" y="2133602"/>
            <a:ext cx="1357312" cy="1885950"/>
          </a:xfrm>
          <a:prstGeom prst="triangle">
            <a:avLst>
              <a:gd name="adj" fmla="val 0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7CED37CE-5681-4649-83FA-A2DDC4415F83}"/>
              </a:ext>
            </a:extLst>
          </p:cNvPr>
          <p:cNvSpPr/>
          <p:nvPr/>
        </p:nvSpPr>
        <p:spPr>
          <a:xfrm rot="16200000">
            <a:off x="2807302" y="2094375"/>
            <a:ext cx="1009653" cy="1412077"/>
          </a:xfrm>
          <a:prstGeom prst="triangle">
            <a:avLst>
              <a:gd name="adj" fmla="val 100000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4FB7C0-103E-428A-AC62-04DA2F39B86E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7C30EC-D8FA-4D1E-B9EE-CE782121A437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2</a:t>
            </a:r>
          </a:p>
        </p:txBody>
      </p:sp>
    </p:spTree>
    <p:extLst>
      <p:ext uri="{BB962C8B-B14F-4D97-AF65-F5344CB8AC3E}">
        <p14:creationId xmlns:p14="http://schemas.microsoft.com/office/powerpoint/2010/main" val="290130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14ACD8-C033-4713-9FB2-38CDA1A05538}"/>
              </a:ext>
            </a:extLst>
          </p:cNvPr>
          <p:cNvSpPr/>
          <p:nvPr/>
        </p:nvSpPr>
        <p:spPr>
          <a:xfrm rot="19558451">
            <a:off x="4166167" y="1895858"/>
            <a:ext cx="1590675" cy="2286000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170B2D7-9A4F-433B-8D6C-A5CC3DAB9C34}"/>
              </a:ext>
            </a:extLst>
          </p:cNvPr>
          <p:cNvSpPr/>
          <p:nvPr/>
        </p:nvSpPr>
        <p:spPr>
          <a:xfrm>
            <a:off x="3008062" y="3260474"/>
            <a:ext cx="1080000" cy="1080000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Flowchart: Delay 3">
            <a:extLst>
              <a:ext uri="{FF2B5EF4-FFF2-40B4-BE49-F238E27FC236}">
                <a16:creationId xmlns:a16="http://schemas.microsoft.com/office/drawing/2014/main" id="{0C777C50-F861-4665-A7E1-7301B88E7335}"/>
              </a:ext>
            </a:extLst>
          </p:cNvPr>
          <p:cNvSpPr/>
          <p:nvPr/>
        </p:nvSpPr>
        <p:spPr>
          <a:xfrm rot="16200000">
            <a:off x="3766117" y="4151951"/>
            <a:ext cx="800100" cy="1590675"/>
          </a:xfrm>
          <a:prstGeom prst="flowChartDelay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09A98C-E525-4AEF-B4C1-35EAF4C1CF6E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8B0004-0E4C-4699-9143-434F4521206E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3</a:t>
            </a:r>
          </a:p>
        </p:txBody>
      </p:sp>
    </p:spTree>
    <p:extLst>
      <p:ext uri="{BB962C8B-B14F-4D97-AF65-F5344CB8AC3E}">
        <p14:creationId xmlns:p14="http://schemas.microsoft.com/office/powerpoint/2010/main" val="1826680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5AF46C5B-E640-4065-ACC5-64A948A7990C}"/>
              </a:ext>
            </a:extLst>
          </p:cNvPr>
          <p:cNvSpPr/>
          <p:nvPr/>
        </p:nvSpPr>
        <p:spPr>
          <a:xfrm rot="1830491">
            <a:off x="3463290" y="1333882"/>
            <a:ext cx="800100" cy="2286000"/>
          </a:xfrm>
          <a:prstGeom prst="triangle">
            <a:avLst>
              <a:gd name="adj" fmla="val 100000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93A74DD0-F4DA-446C-91C0-C7AADD8C1ADA}"/>
              </a:ext>
            </a:extLst>
          </p:cNvPr>
          <p:cNvSpPr/>
          <p:nvPr/>
        </p:nvSpPr>
        <p:spPr>
          <a:xfrm rot="18108758">
            <a:off x="4524375" y="2943226"/>
            <a:ext cx="800100" cy="2286000"/>
          </a:xfrm>
          <a:prstGeom prst="triangle">
            <a:avLst>
              <a:gd name="adj" fmla="val 0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AC1CE9-8341-4A98-8F44-1756C60688D8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CCC2EC7-645E-4F3D-A608-72229105464F}"/>
              </a:ext>
            </a:extLst>
          </p:cNvPr>
          <p:cNvSpPr/>
          <p:nvPr/>
        </p:nvSpPr>
        <p:spPr>
          <a:xfrm>
            <a:off x="4663126" y="2603748"/>
            <a:ext cx="1080000" cy="1080000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520C4B-4211-4E5A-98F6-1E1919A22B98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4</a:t>
            </a:r>
          </a:p>
        </p:txBody>
      </p:sp>
    </p:spTree>
    <p:extLst>
      <p:ext uri="{BB962C8B-B14F-4D97-AF65-F5344CB8AC3E}">
        <p14:creationId xmlns:p14="http://schemas.microsoft.com/office/powerpoint/2010/main" val="1779926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apezoid 3">
            <a:extLst>
              <a:ext uri="{FF2B5EF4-FFF2-40B4-BE49-F238E27FC236}">
                <a16:creationId xmlns:a16="http://schemas.microsoft.com/office/drawing/2014/main" id="{06A2CA55-EFFB-4012-8EE3-98E4760593ED}"/>
              </a:ext>
            </a:extLst>
          </p:cNvPr>
          <p:cNvSpPr/>
          <p:nvPr/>
        </p:nvSpPr>
        <p:spPr>
          <a:xfrm>
            <a:off x="3267075" y="2352675"/>
            <a:ext cx="3838575" cy="1152525"/>
          </a:xfrm>
          <a:prstGeom prst="trapezoid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DEA363F5-4B08-44C9-877E-D277555A5E82}"/>
              </a:ext>
            </a:extLst>
          </p:cNvPr>
          <p:cNvSpPr/>
          <p:nvPr/>
        </p:nvSpPr>
        <p:spPr>
          <a:xfrm>
            <a:off x="3595687" y="3803904"/>
            <a:ext cx="1590675" cy="1876425"/>
          </a:xfrm>
          <a:prstGeom prst="triangl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2036E4-FFAB-4EE5-949A-E365A402D7FF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916001D-7D09-4715-96CB-A29D90449572}"/>
              </a:ext>
            </a:extLst>
          </p:cNvPr>
          <p:cNvSpPr/>
          <p:nvPr/>
        </p:nvSpPr>
        <p:spPr>
          <a:xfrm>
            <a:off x="6096000" y="3931416"/>
            <a:ext cx="1080000" cy="1080000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DE8FE4-8159-4C2F-BC8B-BB6533EB3B3C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5</a:t>
            </a:r>
          </a:p>
        </p:txBody>
      </p:sp>
    </p:spTree>
    <p:extLst>
      <p:ext uri="{BB962C8B-B14F-4D97-AF65-F5344CB8AC3E}">
        <p14:creationId xmlns:p14="http://schemas.microsoft.com/office/powerpoint/2010/main" val="4118102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tial Circle 4">
            <a:extLst>
              <a:ext uri="{FF2B5EF4-FFF2-40B4-BE49-F238E27FC236}">
                <a16:creationId xmlns:a16="http://schemas.microsoft.com/office/drawing/2014/main" id="{44147CFB-8609-4CAB-BF36-D9A48F05B070}"/>
              </a:ext>
            </a:extLst>
          </p:cNvPr>
          <p:cNvSpPr/>
          <p:nvPr/>
        </p:nvSpPr>
        <p:spPr>
          <a:xfrm rot="16200000">
            <a:off x="4007278" y="2649788"/>
            <a:ext cx="1871659" cy="3203325"/>
          </a:xfrm>
          <a:prstGeom prst="pie">
            <a:avLst>
              <a:gd name="adj1" fmla="val 0"/>
              <a:gd name="adj2" fmla="val 5372717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6" name="Partial Circle 5">
            <a:extLst>
              <a:ext uri="{FF2B5EF4-FFF2-40B4-BE49-F238E27FC236}">
                <a16:creationId xmlns:a16="http://schemas.microsoft.com/office/drawing/2014/main" id="{549C0AAF-53B6-4B3B-9CD8-05A7B3CB1A24}"/>
              </a:ext>
            </a:extLst>
          </p:cNvPr>
          <p:cNvSpPr/>
          <p:nvPr/>
        </p:nvSpPr>
        <p:spPr>
          <a:xfrm rot="14303756">
            <a:off x="2926808" y="1025522"/>
            <a:ext cx="1871659" cy="3203325"/>
          </a:xfrm>
          <a:prstGeom prst="pie">
            <a:avLst>
              <a:gd name="adj1" fmla="val 16184464"/>
              <a:gd name="adj2" fmla="val 21532866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728810C-7B23-46E6-AD11-DFB0535D3607}"/>
              </a:ext>
            </a:extLst>
          </p:cNvPr>
          <p:cNvSpPr/>
          <p:nvPr/>
        </p:nvSpPr>
        <p:spPr>
          <a:xfrm>
            <a:off x="3151262" y="3315621"/>
            <a:ext cx="1080000" cy="1080000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EC0FFC-4471-4AB9-B607-4397358B7949}"/>
              </a:ext>
            </a:extLst>
          </p:cNvPr>
          <p:cNvSpPr/>
          <p:nvPr/>
        </p:nvSpPr>
        <p:spPr>
          <a:xfrm>
            <a:off x="4637176" y="1670720"/>
            <a:ext cx="1080000" cy="1080000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F6BB5B-95FB-4C36-BEE6-64183F8BBD0C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B97966-879A-40A3-B455-59AF918FBBE5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6</a:t>
            </a:r>
          </a:p>
        </p:txBody>
      </p:sp>
    </p:spTree>
    <p:extLst>
      <p:ext uri="{BB962C8B-B14F-4D97-AF65-F5344CB8AC3E}">
        <p14:creationId xmlns:p14="http://schemas.microsoft.com/office/powerpoint/2010/main" val="901438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tial Circle 5">
            <a:extLst>
              <a:ext uri="{FF2B5EF4-FFF2-40B4-BE49-F238E27FC236}">
                <a16:creationId xmlns:a16="http://schemas.microsoft.com/office/drawing/2014/main" id="{8B86C4B0-05B0-4C79-A77C-EF91385E41A6}"/>
              </a:ext>
            </a:extLst>
          </p:cNvPr>
          <p:cNvSpPr/>
          <p:nvPr/>
        </p:nvSpPr>
        <p:spPr>
          <a:xfrm rot="14432369">
            <a:off x="3599544" y="2301207"/>
            <a:ext cx="3186109" cy="3203325"/>
          </a:xfrm>
          <a:prstGeom prst="pie">
            <a:avLst>
              <a:gd name="adj1" fmla="val 0"/>
              <a:gd name="adj2" fmla="val 5372717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0EAE2D7-E3AE-4CFB-91D5-479EE117FC9E}"/>
              </a:ext>
            </a:extLst>
          </p:cNvPr>
          <p:cNvSpPr/>
          <p:nvPr/>
        </p:nvSpPr>
        <p:spPr>
          <a:xfrm>
            <a:off x="4107449" y="3429000"/>
            <a:ext cx="375149" cy="374655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B5CFB23-5020-4CE7-9BE8-4EFB1B127956}"/>
              </a:ext>
            </a:extLst>
          </p:cNvPr>
          <p:cNvSpPr/>
          <p:nvPr/>
        </p:nvSpPr>
        <p:spPr>
          <a:xfrm>
            <a:off x="4595252" y="3902870"/>
            <a:ext cx="375149" cy="374655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14277A2-439F-49DB-9A10-D74543EF4825}"/>
              </a:ext>
            </a:extLst>
          </p:cNvPr>
          <p:cNvSpPr/>
          <p:nvPr/>
        </p:nvSpPr>
        <p:spPr>
          <a:xfrm>
            <a:off x="2922235" y="3429913"/>
            <a:ext cx="375149" cy="374655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FA09555-FD0E-41B3-BD13-1E391006B3B4}"/>
              </a:ext>
            </a:extLst>
          </p:cNvPr>
          <p:cNvSpPr/>
          <p:nvPr/>
        </p:nvSpPr>
        <p:spPr>
          <a:xfrm>
            <a:off x="3555382" y="2953591"/>
            <a:ext cx="375149" cy="374655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6A26266-2922-4613-9616-8FFF1C2FAE90}"/>
              </a:ext>
            </a:extLst>
          </p:cNvPr>
          <p:cNvSpPr/>
          <p:nvPr/>
        </p:nvSpPr>
        <p:spPr>
          <a:xfrm>
            <a:off x="3555381" y="4100005"/>
            <a:ext cx="375149" cy="374655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4952D9-6ABD-41EA-95F5-F5179EC766B4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89238A-898F-4202-85E5-575EB1451E67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7</a:t>
            </a:r>
          </a:p>
        </p:txBody>
      </p:sp>
    </p:spTree>
    <p:extLst>
      <p:ext uri="{BB962C8B-B14F-4D97-AF65-F5344CB8AC3E}">
        <p14:creationId xmlns:p14="http://schemas.microsoft.com/office/powerpoint/2010/main" val="583762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7A66883-E625-4886-895C-B0CFC5039B71}"/>
              </a:ext>
            </a:extLst>
          </p:cNvPr>
          <p:cNvSpPr/>
          <p:nvPr/>
        </p:nvSpPr>
        <p:spPr>
          <a:xfrm rot="1563961">
            <a:off x="3327524" y="1503491"/>
            <a:ext cx="1590675" cy="3203325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D6BF67C7-C64F-4E78-81E6-E94A6044F4C3}"/>
              </a:ext>
            </a:extLst>
          </p:cNvPr>
          <p:cNvSpPr/>
          <p:nvPr/>
        </p:nvSpPr>
        <p:spPr>
          <a:xfrm>
            <a:off x="2071429" y="4113958"/>
            <a:ext cx="531899" cy="697914"/>
          </a:xfrm>
          <a:prstGeom prst="rtTriangl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Flowchart: Terminator 14">
            <a:extLst>
              <a:ext uri="{FF2B5EF4-FFF2-40B4-BE49-F238E27FC236}">
                <a16:creationId xmlns:a16="http://schemas.microsoft.com/office/drawing/2014/main" id="{30D7C10A-1904-492A-89EA-13765E4DE4A9}"/>
              </a:ext>
            </a:extLst>
          </p:cNvPr>
          <p:cNvSpPr/>
          <p:nvPr/>
        </p:nvSpPr>
        <p:spPr>
          <a:xfrm rot="17879835">
            <a:off x="327826" y="2320777"/>
            <a:ext cx="3911602" cy="565150"/>
          </a:xfrm>
          <a:prstGeom prst="flowChartTerminator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81137F-1040-4C3A-99CF-575E1772873F}"/>
              </a:ext>
            </a:extLst>
          </p:cNvPr>
          <p:cNvSpPr/>
          <p:nvPr/>
        </p:nvSpPr>
        <p:spPr>
          <a:xfrm rot="21048369">
            <a:off x="1217241" y="5053932"/>
            <a:ext cx="2240276" cy="101600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F8FE49-C6C4-4A9B-A666-E77C8253B564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4DF7A5-3F7B-4980-A0FD-C94AC77EDB18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8</a:t>
            </a:r>
          </a:p>
        </p:txBody>
      </p:sp>
    </p:spTree>
    <p:extLst>
      <p:ext uri="{BB962C8B-B14F-4D97-AF65-F5344CB8AC3E}">
        <p14:creationId xmlns:p14="http://schemas.microsoft.com/office/powerpoint/2010/main" val="2728156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apezoid 5">
            <a:extLst>
              <a:ext uri="{FF2B5EF4-FFF2-40B4-BE49-F238E27FC236}">
                <a16:creationId xmlns:a16="http://schemas.microsoft.com/office/drawing/2014/main" id="{5B683026-62CD-4811-8859-31B6471C77F3}"/>
              </a:ext>
            </a:extLst>
          </p:cNvPr>
          <p:cNvSpPr/>
          <p:nvPr/>
        </p:nvSpPr>
        <p:spPr>
          <a:xfrm>
            <a:off x="2559050" y="3130545"/>
            <a:ext cx="3194050" cy="514350"/>
          </a:xfrm>
          <a:prstGeom prst="trapezoid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rapezoid 6">
            <a:extLst>
              <a:ext uri="{FF2B5EF4-FFF2-40B4-BE49-F238E27FC236}">
                <a16:creationId xmlns:a16="http://schemas.microsoft.com/office/drawing/2014/main" id="{B65FE919-CB84-459C-8A88-DEBDC0EB9919}"/>
              </a:ext>
            </a:extLst>
          </p:cNvPr>
          <p:cNvSpPr/>
          <p:nvPr/>
        </p:nvSpPr>
        <p:spPr>
          <a:xfrm>
            <a:off x="4291889" y="3875784"/>
            <a:ext cx="1461211" cy="468282"/>
          </a:xfrm>
          <a:prstGeom prst="trapezoid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E3A4A2C-A226-474A-B129-5CB68FD27D46}"/>
              </a:ext>
            </a:extLst>
          </p:cNvPr>
          <p:cNvSpPr/>
          <p:nvPr/>
        </p:nvSpPr>
        <p:spPr>
          <a:xfrm>
            <a:off x="3096772" y="1997705"/>
            <a:ext cx="876300" cy="901951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110D2B-15D6-4E1C-B945-AEED6CE82E21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1E0B14-55C1-4E8B-BC41-D387968B635C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9</a:t>
            </a:r>
          </a:p>
        </p:txBody>
      </p:sp>
    </p:spTree>
    <p:extLst>
      <p:ext uri="{BB962C8B-B14F-4D97-AF65-F5344CB8AC3E}">
        <p14:creationId xmlns:p14="http://schemas.microsoft.com/office/powerpoint/2010/main" val="2657759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FE70B67-DF7B-41C4-80C8-8A81DB50B78A}"/>
              </a:ext>
            </a:extLst>
          </p:cNvPr>
          <p:cNvSpPr/>
          <p:nvPr/>
        </p:nvSpPr>
        <p:spPr>
          <a:xfrm rot="16200000">
            <a:off x="3343523" y="1584383"/>
            <a:ext cx="1590675" cy="2125541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Partial Circle 8">
            <a:extLst>
              <a:ext uri="{FF2B5EF4-FFF2-40B4-BE49-F238E27FC236}">
                <a16:creationId xmlns:a16="http://schemas.microsoft.com/office/drawing/2014/main" id="{F6312E13-2BED-4168-BB34-DF9311AAEBA5}"/>
              </a:ext>
            </a:extLst>
          </p:cNvPr>
          <p:cNvSpPr/>
          <p:nvPr/>
        </p:nvSpPr>
        <p:spPr>
          <a:xfrm rot="5400000">
            <a:off x="3430441" y="3993080"/>
            <a:ext cx="1416841" cy="1558675"/>
          </a:xfrm>
          <a:prstGeom prst="pie">
            <a:avLst>
              <a:gd name="adj1" fmla="val 16174116"/>
              <a:gd name="adj2" fmla="val 5372717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52AA57-9587-4C40-A6E2-81ED03045835}"/>
              </a:ext>
            </a:extLst>
          </p:cNvPr>
          <p:cNvSpPr/>
          <p:nvPr/>
        </p:nvSpPr>
        <p:spPr>
          <a:xfrm>
            <a:off x="3897561" y="3813171"/>
            <a:ext cx="482600" cy="501650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9B26BC-E93B-47F3-88D4-E112C15B3CD6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F03550-FBBD-4215-9620-9ACD64A9940D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10</a:t>
            </a:r>
          </a:p>
        </p:txBody>
      </p:sp>
    </p:spTree>
    <p:extLst>
      <p:ext uri="{BB962C8B-B14F-4D97-AF65-F5344CB8AC3E}">
        <p14:creationId xmlns:p14="http://schemas.microsoft.com/office/powerpoint/2010/main" val="3039836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tial Circle 2">
            <a:extLst>
              <a:ext uri="{FF2B5EF4-FFF2-40B4-BE49-F238E27FC236}">
                <a16:creationId xmlns:a16="http://schemas.microsoft.com/office/drawing/2014/main" id="{B114A7C2-4BAA-4C0F-A143-4F4780C40E79}"/>
              </a:ext>
            </a:extLst>
          </p:cNvPr>
          <p:cNvSpPr/>
          <p:nvPr/>
        </p:nvSpPr>
        <p:spPr>
          <a:xfrm rot="16200000">
            <a:off x="3414440" y="1681680"/>
            <a:ext cx="1416841" cy="1558675"/>
          </a:xfrm>
          <a:prstGeom prst="pie">
            <a:avLst>
              <a:gd name="adj1" fmla="val 16174116"/>
              <a:gd name="adj2" fmla="val 5372717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03A187-77EC-43A3-84CA-9AC8C597F52B}"/>
              </a:ext>
            </a:extLst>
          </p:cNvPr>
          <p:cNvSpPr/>
          <p:nvPr/>
        </p:nvSpPr>
        <p:spPr>
          <a:xfrm rot="5400000">
            <a:off x="4345011" y="2544964"/>
            <a:ext cx="903220" cy="1508982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Cross 7">
            <a:extLst>
              <a:ext uri="{FF2B5EF4-FFF2-40B4-BE49-F238E27FC236}">
                <a16:creationId xmlns:a16="http://schemas.microsoft.com/office/drawing/2014/main" id="{9BE169A8-0C14-44F6-9BEA-319DA07A3DC8}"/>
              </a:ext>
            </a:extLst>
          </p:cNvPr>
          <p:cNvSpPr/>
          <p:nvPr/>
        </p:nvSpPr>
        <p:spPr>
          <a:xfrm rot="16200000">
            <a:off x="3078882" y="3096740"/>
            <a:ext cx="790129" cy="260846"/>
          </a:xfrm>
          <a:prstGeom prst="plus">
            <a:avLst>
              <a:gd name="adj" fmla="val 38592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801812-B271-4D5F-BB61-F8AB2D4B3A8F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4DF647-A135-49E1-81E2-C27DCB360BDA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11</a:t>
            </a:r>
          </a:p>
        </p:txBody>
      </p:sp>
    </p:spTree>
    <p:extLst>
      <p:ext uri="{BB962C8B-B14F-4D97-AF65-F5344CB8AC3E}">
        <p14:creationId xmlns:p14="http://schemas.microsoft.com/office/powerpoint/2010/main" val="1997605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4AA041C4-635F-44DF-AF8A-2C6B5B26EFB3}"/>
              </a:ext>
            </a:extLst>
          </p:cNvPr>
          <p:cNvSpPr/>
          <p:nvPr/>
        </p:nvSpPr>
        <p:spPr>
          <a:xfrm>
            <a:off x="3202934" y="2157288"/>
            <a:ext cx="505203" cy="460624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FAD9EFB-4652-4BD5-A840-02374B5715A1}"/>
              </a:ext>
            </a:extLst>
          </p:cNvPr>
          <p:cNvSpPr/>
          <p:nvPr/>
        </p:nvSpPr>
        <p:spPr>
          <a:xfrm>
            <a:off x="3202933" y="1390219"/>
            <a:ext cx="505203" cy="460624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: Single Corner Snipped 8">
            <a:extLst>
              <a:ext uri="{FF2B5EF4-FFF2-40B4-BE49-F238E27FC236}">
                <a16:creationId xmlns:a16="http://schemas.microsoft.com/office/drawing/2014/main" id="{7B8D7C14-3172-488C-99A9-2E148B82D1F0}"/>
              </a:ext>
            </a:extLst>
          </p:cNvPr>
          <p:cNvSpPr/>
          <p:nvPr/>
        </p:nvSpPr>
        <p:spPr>
          <a:xfrm rot="10800000">
            <a:off x="2897372" y="2870454"/>
            <a:ext cx="1828800" cy="806450"/>
          </a:xfrm>
          <a:prstGeom prst="snip1Rect">
            <a:avLst>
              <a:gd name="adj" fmla="val 50000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F20A3-40C4-4968-ACD3-4416BAE53DDB}"/>
              </a:ext>
            </a:extLst>
          </p:cNvPr>
          <p:cNvSpPr/>
          <p:nvPr/>
        </p:nvSpPr>
        <p:spPr>
          <a:xfrm>
            <a:off x="3948932" y="2005926"/>
            <a:ext cx="658627" cy="611986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C3578-2675-4EF8-B020-E05F861C1BD8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E472F4-CEDA-4971-9B62-478E26D8B25D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12</a:t>
            </a:r>
          </a:p>
        </p:txBody>
      </p:sp>
    </p:spTree>
    <p:extLst>
      <p:ext uri="{BB962C8B-B14F-4D97-AF65-F5344CB8AC3E}">
        <p14:creationId xmlns:p14="http://schemas.microsoft.com/office/powerpoint/2010/main" val="1982978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8275E27-DDE1-4C21-A4EC-442D957D6772}"/>
              </a:ext>
            </a:extLst>
          </p:cNvPr>
          <p:cNvSpPr/>
          <p:nvPr/>
        </p:nvSpPr>
        <p:spPr>
          <a:xfrm>
            <a:off x="3305175" y="2460499"/>
            <a:ext cx="1225550" cy="1651000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: Single Corner Snipped 4">
            <a:extLst>
              <a:ext uri="{FF2B5EF4-FFF2-40B4-BE49-F238E27FC236}">
                <a16:creationId xmlns:a16="http://schemas.microsoft.com/office/drawing/2014/main" id="{7C90A256-C2FB-44AE-9DA2-D7B667813CB1}"/>
              </a:ext>
            </a:extLst>
          </p:cNvPr>
          <p:cNvSpPr/>
          <p:nvPr/>
        </p:nvSpPr>
        <p:spPr>
          <a:xfrm flipV="1">
            <a:off x="3479800" y="4397501"/>
            <a:ext cx="876300" cy="806450"/>
          </a:xfrm>
          <a:prstGeom prst="snip1Rect">
            <a:avLst>
              <a:gd name="adj" fmla="val 50000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B2C5698-BC07-4037-9814-16B6EB5D83C1}"/>
              </a:ext>
            </a:extLst>
          </p:cNvPr>
          <p:cNvSpPr/>
          <p:nvPr/>
        </p:nvSpPr>
        <p:spPr>
          <a:xfrm>
            <a:off x="4658355" y="4032253"/>
            <a:ext cx="876300" cy="901951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86830D-D55B-4FE9-8741-B48D5C587175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55E61D-1A4B-4AAC-999F-16865DC51DD0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13</a:t>
            </a:r>
          </a:p>
        </p:txBody>
      </p:sp>
    </p:spTree>
    <p:extLst>
      <p:ext uri="{BB962C8B-B14F-4D97-AF65-F5344CB8AC3E}">
        <p14:creationId xmlns:p14="http://schemas.microsoft.com/office/powerpoint/2010/main" val="1159943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ABEB86-ED0A-4609-A525-6C9C9DC7D3D2}"/>
              </a:ext>
            </a:extLst>
          </p:cNvPr>
          <p:cNvSpPr/>
          <p:nvPr/>
        </p:nvSpPr>
        <p:spPr>
          <a:xfrm rot="19341884">
            <a:off x="2486409" y="4048990"/>
            <a:ext cx="2616200" cy="355600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Partial Circle 3">
            <a:extLst>
              <a:ext uri="{FF2B5EF4-FFF2-40B4-BE49-F238E27FC236}">
                <a16:creationId xmlns:a16="http://schemas.microsoft.com/office/drawing/2014/main" id="{FD2D03C7-588B-4DA9-A90D-DBC9376F4426}"/>
              </a:ext>
            </a:extLst>
          </p:cNvPr>
          <p:cNvSpPr/>
          <p:nvPr/>
        </p:nvSpPr>
        <p:spPr>
          <a:xfrm rot="8627830">
            <a:off x="2184063" y="2949042"/>
            <a:ext cx="1408660" cy="1143729"/>
          </a:xfrm>
          <a:prstGeom prst="pie">
            <a:avLst>
              <a:gd name="adj1" fmla="val 16174116"/>
              <a:gd name="adj2" fmla="val 5372717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4A8266-9A6D-4B25-86C1-B28A5DACE9A3}"/>
              </a:ext>
            </a:extLst>
          </p:cNvPr>
          <p:cNvSpPr/>
          <p:nvPr/>
        </p:nvSpPr>
        <p:spPr>
          <a:xfrm rot="5400000">
            <a:off x="2886820" y="1475636"/>
            <a:ext cx="1590675" cy="1603374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337B4D-8525-49A8-A5E9-BBFE7CFEBD9F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1B3A49-4B89-4241-B01D-DF2FD8E4C37B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14</a:t>
            </a:r>
          </a:p>
        </p:txBody>
      </p:sp>
    </p:spTree>
    <p:extLst>
      <p:ext uri="{BB962C8B-B14F-4D97-AF65-F5344CB8AC3E}">
        <p14:creationId xmlns:p14="http://schemas.microsoft.com/office/powerpoint/2010/main" val="3237869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56AA443-C107-4E74-893C-88FF03080D9D}"/>
              </a:ext>
            </a:extLst>
          </p:cNvPr>
          <p:cNvSpPr/>
          <p:nvPr/>
        </p:nvSpPr>
        <p:spPr>
          <a:xfrm rot="3124414">
            <a:off x="2725211" y="2874308"/>
            <a:ext cx="1324866" cy="355600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DCC0DA-B94D-45B9-8AC0-A504A8D3C79A}"/>
              </a:ext>
            </a:extLst>
          </p:cNvPr>
          <p:cNvSpPr/>
          <p:nvPr/>
        </p:nvSpPr>
        <p:spPr>
          <a:xfrm rot="5400000">
            <a:off x="4238893" y="2234966"/>
            <a:ext cx="703448" cy="1094827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27E7AC-EB92-453B-88AD-07B2916E8206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31B294DF-FE14-4093-A00A-F9364D6CE54F}"/>
              </a:ext>
            </a:extLst>
          </p:cNvPr>
          <p:cNvSpPr/>
          <p:nvPr/>
        </p:nvSpPr>
        <p:spPr>
          <a:xfrm>
            <a:off x="4325787" y="3429000"/>
            <a:ext cx="1357312" cy="1885950"/>
          </a:xfrm>
          <a:prstGeom prst="triangle">
            <a:avLst>
              <a:gd name="adj" fmla="val 0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8E890E-4640-46F6-9C3D-82CABADF439B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15</a:t>
            </a:r>
          </a:p>
        </p:txBody>
      </p:sp>
    </p:spTree>
    <p:extLst>
      <p:ext uri="{BB962C8B-B14F-4D97-AF65-F5344CB8AC3E}">
        <p14:creationId xmlns:p14="http://schemas.microsoft.com/office/powerpoint/2010/main" val="938091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Terminator 3">
            <a:extLst>
              <a:ext uri="{FF2B5EF4-FFF2-40B4-BE49-F238E27FC236}">
                <a16:creationId xmlns:a16="http://schemas.microsoft.com/office/drawing/2014/main" id="{4BB6129C-91DF-4027-8AD8-AFCC6CB69B58}"/>
              </a:ext>
            </a:extLst>
          </p:cNvPr>
          <p:cNvSpPr/>
          <p:nvPr/>
        </p:nvSpPr>
        <p:spPr>
          <a:xfrm rot="18833980">
            <a:off x="2957579" y="2465590"/>
            <a:ext cx="2819400" cy="565150"/>
          </a:xfrm>
          <a:prstGeom prst="flowChartTerminator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A94CD90-E19A-45F2-876D-D6556CD9C9CD}"/>
              </a:ext>
            </a:extLst>
          </p:cNvPr>
          <p:cNvSpPr/>
          <p:nvPr/>
        </p:nvSpPr>
        <p:spPr>
          <a:xfrm>
            <a:off x="2444508" y="3180341"/>
            <a:ext cx="375149" cy="374655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4E999CD-F1DA-42F8-81CC-155D89407079}"/>
              </a:ext>
            </a:extLst>
          </p:cNvPr>
          <p:cNvSpPr/>
          <p:nvPr/>
        </p:nvSpPr>
        <p:spPr>
          <a:xfrm>
            <a:off x="2444509" y="1562493"/>
            <a:ext cx="375149" cy="374655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21D9FE7-D07C-4297-8A75-0B92D901F40C}"/>
              </a:ext>
            </a:extLst>
          </p:cNvPr>
          <p:cNvSpPr/>
          <p:nvPr/>
        </p:nvSpPr>
        <p:spPr>
          <a:xfrm>
            <a:off x="2444508" y="2373510"/>
            <a:ext cx="375149" cy="374655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A87C96-55BB-4B86-A426-C277BF27CADF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9AA89E69-D5E3-4416-9119-A3E88C411157}"/>
              </a:ext>
            </a:extLst>
          </p:cNvPr>
          <p:cNvSpPr/>
          <p:nvPr/>
        </p:nvSpPr>
        <p:spPr>
          <a:xfrm rot="15847433">
            <a:off x="4409845" y="2245264"/>
            <a:ext cx="1357312" cy="1885950"/>
          </a:xfrm>
          <a:prstGeom prst="triangle">
            <a:avLst>
              <a:gd name="adj" fmla="val 0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A7EA50-FB77-47AF-8C93-04F8814511E8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16</a:t>
            </a:r>
          </a:p>
        </p:txBody>
      </p:sp>
    </p:spTree>
    <p:extLst>
      <p:ext uri="{BB962C8B-B14F-4D97-AF65-F5344CB8AC3E}">
        <p14:creationId xmlns:p14="http://schemas.microsoft.com/office/powerpoint/2010/main" val="4592801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tial Circle 3">
            <a:extLst>
              <a:ext uri="{FF2B5EF4-FFF2-40B4-BE49-F238E27FC236}">
                <a16:creationId xmlns:a16="http://schemas.microsoft.com/office/drawing/2014/main" id="{FD2D03C7-588B-4DA9-A90D-DBC9376F4426}"/>
              </a:ext>
            </a:extLst>
          </p:cNvPr>
          <p:cNvSpPr/>
          <p:nvPr/>
        </p:nvSpPr>
        <p:spPr>
          <a:xfrm rot="8627830">
            <a:off x="2184063" y="2949042"/>
            <a:ext cx="1408660" cy="1143729"/>
          </a:xfrm>
          <a:prstGeom prst="pie">
            <a:avLst>
              <a:gd name="adj1" fmla="val 16174116"/>
              <a:gd name="adj2" fmla="val 5372717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4A8266-9A6D-4B25-86C1-B28A5DACE9A3}"/>
              </a:ext>
            </a:extLst>
          </p:cNvPr>
          <p:cNvSpPr/>
          <p:nvPr/>
        </p:nvSpPr>
        <p:spPr>
          <a:xfrm rot="5400000">
            <a:off x="3795279" y="3505691"/>
            <a:ext cx="1590675" cy="1603374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337B4D-8525-49A8-A5E9-BBFE7CFEBD9F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1B3A49-4B89-4241-B01D-DF2FD8E4C37B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17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0621DE-73EA-4A07-9B2A-2FB49B5E97A5}"/>
              </a:ext>
            </a:extLst>
          </p:cNvPr>
          <p:cNvSpPr/>
          <p:nvPr/>
        </p:nvSpPr>
        <p:spPr>
          <a:xfrm rot="5400000">
            <a:off x="4238893" y="2234966"/>
            <a:ext cx="703448" cy="1094827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5C14ACC-BD92-4609-AA58-69FCB7E1BBAA}"/>
              </a:ext>
            </a:extLst>
          </p:cNvPr>
          <p:cNvSpPr/>
          <p:nvPr/>
        </p:nvSpPr>
        <p:spPr>
          <a:xfrm>
            <a:off x="2912629" y="2356720"/>
            <a:ext cx="876300" cy="901951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1719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56AA443-C107-4E74-893C-88FF03080D9D}"/>
              </a:ext>
            </a:extLst>
          </p:cNvPr>
          <p:cNvSpPr/>
          <p:nvPr/>
        </p:nvSpPr>
        <p:spPr>
          <a:xfrm rot="3124414">
            <a:off x="2533187" y="4575092"/>
            <a:ext cx="1324866" cy="355600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27E7AC-EB92-453B-88AD-07B2916E8206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8E890E-4640-46F6-9C3D-82CABADF439B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18</a:t>
            </a:r>
          </a:p>
        </p:txBody>
      </p:sp>
      <p:sp>
        <p:nvSpPr>
          <p:cNvPr id="7" name="Rectangle: Single Corner Snipped 6">
            <a:extLst>
              <a:ext uri="{FF2B5EF4-FFF2-40B4-BE49-F238E27FC236}">
                <a16:creationId xmlns:a16="http://schemas.microsoft.com/office/drawing/2014/main" id="{75A099B0-66EC-42C7-A267-C40CEAD5194F}"/>
              </a:ext>
            </a:extLst>
          </p:cNvPr>
          <p:cNvSpPr/>
          <p:nvPr/>
        </p:nvSpPr>
        <p:spPr>
          <a:xfrm flipV="1">
            <a:off x="2831712" y="2888741"/>
            <a:ext cx="876300" cy="806450"/>
          </a:xfrm>
          <a:prstGeom prst="snip1Rect">
            <a:avLst>
              <a:gd name="adj" fmla="val 50000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0097CA-4C35-4396-BCE6-D5964B0B423F}"/>
              </a:ext>
            </a:extLst>
          </p:cNvPr>
          <p:cNvSpPr/>
          <p:nvPr/>
        </p:nvSpPr>
        <p:spPr>
          <a:xfrm rot="19341884">
            <a:off x="3327657" y="3498692"/>
            <a:ext cx="2616200" cy="355600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14960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6A94CD90-E19A-45F2-876D-D6556CD9C9CD}"/>
              </a:ext>
            </a:extLst>
          </p:cNvPr>
          <p:cNvSpPr/>
          <p:nvPr/>
        </p:nvSpPr>
        <p:spPr>
          <a:xfrm>
            <a:off x="2444508" y="3180341"/>
            <a:ext cx="375149" cy="374655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21D9FE7-D07C-4297-8A75-0B92D901F40C}"/>
              </a:ext>
            </a:extLst>
          </p:cNvPr>
          <p:cNvSpPr/>
          <p:nvPr/>
        </p:nvSpPr>
        <p:spPr>
          <a:xfrm>
            <a:off x="2444508" y="2373510"/>
            <a:ext cx="375149" cy="374655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A87C96-55BB-4B86-A426-C277BF27CADF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9AA89E69-D5E3-4416-9119-A3E88C411157}"/>
              </a:ext>
            </a:extLst>
          </p:cNvPr>
          <p:cNvSpPr/>
          <p:nvPr/>
        </p:nvSpPr>
        <p:spPr>
          <a:xfrm rot="16958951">
            <a:off x="2960926" y="3196324"/>
            <a:ext cx="1357312" cy="1885950"/>
          </a:xfrm>
          <a:prstGeom prst="triangle">
            <a:avLst>
              <a:gd name="adj" fmla="val 0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A7EA50-FB77-47AF-8C93-04F8814511E8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19</a:t>
            </a:r>
          </a:p>
        </p:txBody>
      </p:sp>
      <p:sp>
        <p:nvSpPr>
          <p:cNvPr id="11" name="Partial Circle 10">
            <a:extLst>
              <a:ext uri="{FF2B5EF4-FFF2-40B4-BE49-F238E27FC236}">
                <a16:creationId xmlns:a16="http://schemas.microsoft.com/office/drawing/2014/main" id="{BFB09593-077F-49E6-A22E-629359B06DC1}"/>
              </a:ext>
            </a:extLst>
          </p:cNvPr>
          <p:cNvSpPr/>
          <p:nvPr/>
        </p:nvSpPr>
        <p:spPr>
          <a:xfrm rot="8627830">
            <a:off x="3263055" y="2167409"/>
            <a:ext cx="1408660" cy="1143729"/>
          </a:xfrm>
          <a:prstGeom prst="pie">
            <a:avLst>
              <a:gd name="adj1" fmla="val 16174116"/>
              <a:gd name="adj2" fmla="val 5372717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970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9610</TotalTime>
  <Words>467</Words>
  <Application>Microsoft Office PowerPoint</Application>
  <PresentationFormat>Widescreen</PresentationFormat>
  <Paragraphs>96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Building a Getaway Vehicle</vt:lpstr>
      <vt:lpstr>The Competition</vt:lpstr>
      <vt:lpstr>Game Process</vt:lpstr>
      <vt:lpstr>Rules of the Game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McKnight, Brent</dc:creator>
  <cp:lastModifiedBy>McKnight, Brent</cp:lastModifiedBy>
  <cp:revision>13</cp:revision>
  <dcterms:created xsi:type="dcterms:W3CDTF">2021-09-17T01:27:03Z</dcterms:created>
  <dcterms:modified xsi:type="dcterms:W3CDTF">2022-01-03T19:45:22Z</dcterms:modified>
</cp:coreProperties>
</file>